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4" r:id="rId2"/>
    <p:sldId id="256" r:id="rId3"/>
    <p:sldId id="278" r:id="rId4"/>
    <p:sldId id="276" r:id="rId5"/>
    <p:sldId id="277" r:id="rId6"/>
    <p:sldId id="279" r:id="rId7"/>
    <p:sldId id="257" r:id="rId8"/>
    <p:sldId id="28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1" r:id="rId23"/>
    <p:sldId id="282" r:id="rId24"/>
    <p:sldId id="273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1824" userDrawn="1">
          <p15:clr>
            <a:srgbClr val="A4A3A4"/>
          </p15:clr>
        </p15:guide>
        <p15:guide id="4" pos="348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8BE9"/>
    <a:srgbClr val="CC00FF"/>
    <a:srgbClr val="44F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54"/>
      </p:cViewPr>
      <p:guideLst>
        <p:guide orient="horz" pos="3000"/>
        <p:guide pos="2304"/>
        <p:guide orient="horz" pos="1824"/>
        <p:guide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FE6EDF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1AFA7-1501-4614-B9A3-3EB657E82E2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E7B1B-0D38-40B4-91B9-34D547EF2249}">
      <dgm:prSet phldrT="[Text]"/>
      <dgm:spPr>
        <a:solidFill>
          <a:srgbClr val="66FFFF"/>
        </a:solidFill>
        <a:ln>
          <a:solidFill>
            <a:srgbClr val="FF00FF"/>
          </a:solidFill>
        </a:ln>
      </dgm:spPr>
      <dgm:t>
        <a:bodyPr/>
        <a:lstStyle/>
        <a:p>
          <a:pPr algn="ctr"/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কী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 পারবে,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BCE6F-3B71-427C-A8C2-2B13AEE67FA6}" type="parTrans" cxnId="{B2D6FD86-6A66-4384-AB89-66F40BD4BD0A}">
      <dgm:prSet/>
      <dgm:spPr/>
      <dgm:t>
        <a:bodyPr/>
        <a:lstStyle/>
        <a:p>
          <a:endParaRPr lang="en-US"/>
        </a:p>
      </dgm:t>
    </dgm:pt>
    <dgm:pt modelId="{6A3A9163-A9AA-48B1-8E14-851EAB255249}" type="sibTrans" cxnId="{B2D6FD86-6A66-4384-AB89-66F40BD4BD0A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F357C91-82B6-47C0-8577-123E40D11815}">
      <dgm:prSet phldrT="[Text]"/>
      <dgm:spPr>
        <a:solidFill>
          <a:srgbClr val="FF8BE9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আয়তের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সন্নিহিত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আয়তটি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আকঁতে পারবে,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15C824-EA6D-4909-A6FB-B71C5D0D060F}" type="parTrans" cxnId="{27F07FA5-53B5-410A-B045-740EC2817F7D}">
      <dgm:prSet/>
      <dgm:spPr/>
      <dgm:t>
        <a:bodyPr/>
        <a:lstStyle/>
        <a:p>
          <a:endParaRPr lang="en-US"/>
        </a:p>
      </dgm:t>
    </dgm:pt>
    <dgm:pt modelId="{41BE9A1F-27E8-49D0-B0AD-80255D913F2B}" type="sibTrans" cxnId="{27F07FA5-53B5-410A-B045-740EC2817F7D}">
      <dgm:prSet/>
      <dgm:spPr/>
      <dgm:t>
        <a:bodyPr/>
        <a:lstStyle/>
        <a:p>
          <a:endParaRPr lang="en-US"/>
        </a:p>
      </dgm:t>
    </dgm:pt>
    <dgm:pt modelId="{07A6270C-7A5F-4BFE-BB22-C829903C8061}">
      <dgm:prSet phldrT="[Text]"/>
      <dgm:spPr>
        <a:solidFill>
          <a:srgbClr val="66FF66"/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আয়তের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সন্নিহিত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আয়তটি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অংক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6C9CD-CE49-48D2-B117-9BB7B53BF9E8}" type="parTrans" cxnId="{523B6FAE-340D-4B5C-9726-48E9AC223314}">
      <dgm:prSet/>
      <dgm:spPr/>
      <dgm:t>
        <a:bodyPr/>
        <a:lstStyle/>
        <a:p>
          <a:endParaRPr lang="en-US"/>
        </a:p>
      </dgm:t>
    </dgm:pt>
    <dgm:pt modelId="{2F62449D-DCDC-4226-84C6-B6218634AB62}" type="sibTrans" cxnId="{523B6FAE-340D-4B5C-9726-48E9AC223314}">
      <dgm:prSet/>
      <dgm:spPr/>
      <dgm:t>
        <a:bodyPr/>
        <a:lstStyle/>
        <a:p>
          <a:endParaRPr lang="en-US"/>
        </a:p>
      </dgm:t>
    </dgm:pt>
    <dgm:pt modelId="{C174D509-050E-4481-866F-BB1446B13039}" type="pres">
      <dgm:prSet presAssocID="{87A1AFA7-1501-4614-B9A3-3EB657E82E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39DB44-03AE-43AC-9220-922E377E92DB}" type="pres">
      <dgm:prSet presAssocID="{87A1AFA7-1501-4614-B9A3-3EB657E82E2E}" presName="Name1" presStyleCnt="0"/>
      <dgm:spPr/>
    </dgm:pt>
    <dgm:pt modelId="{F9941FEC-7C4D-4305-B928-D784A572C07D}" type="pres">
      <dgm:prSet presAssocID="{87A1AFA7-1501-4614-B9A3-3EB657E82E2E}" presName="cycle" presStyleCnt="0"/>
      <dgm:spPr/>
    </dgm:pt>
    <dgm:pt modelId="{9D43B98D-4BD4-4E84-9258-1591AE6EDB81}" type="pres">
      <dgm:prSet presAssocID="{87A1AFA7-1501-4614-B9A3-3EB657E82E2E}" presName="srcNode" presStyleLbl="node1" presStyleIdx="0" presStyleCnt="3"/>
      <dgm:spPr/>
    </dgm:pt>
    <dgm:pt modelId="{2B8179A6-AC1D-4CA1-87E8-9895BC60AF11}" type="pres">
      <dgm:prSet presAssocID="{87A1AFA7-1501-4614-B9A3-3EB657E82E2E}" presName="conn" presStyleLbl="parChTrans1D2" presStyleIdx="0" presStyleCnt="1"/>
      <dgm:spPr/>
      <dgm:t>
        <a:bodyPr/>
        <a:lstStyle/>
        <a:p>
          <a:endParaRPr lang="en-US"/>
        </a:p>
      </dgm:t>
    </dgm:pt>
    <dgm:pt modelId="{8793CBA4-4FF9-4412-A2C1-789F349F3762}" type="pres">
      <dgm:prSet presAssocID="{87A1AFA7-1501-4614-B9A3-3EB657E82E2E}" presName="extraNode" presStyleLbl="node1" presStyleIdx="0" presStyleCnt="3"/>
      <dgm:spPr/>
    </dgm:pt>
    <dgm:pt modelId="{1566B077-8F66-4190-9C11-3B2580FC9156}" type="pres">
      <dgm:prSet presAssocID="{87A1AFA7-1501-4614-B9A3-3EB657E82E2E}" presName="dstNode" presStyleLbl="node1" presStyleIdx="0" presStyleCnt="3"/>
      <dgm:spPr/>
    </dgm:pt>
    <dgm:pt modelId="{DD2475BE-C2A6-4FF9-A719-B7DB619A3773}" type="pres">
      <dgm:prSet presAssocID="{3C4E7B1B-0D38-40B4-91B9-34D547EF22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5DC67-EE64-4DFA-A3EE-425135B6A7FC}" type="pres">
      <dgm:prSet presAssocID="{3C4E7B1B-0D38-40B4-91B9-34D547EF2249}" presName="accent_1" presStyleCnt="0"/>
      <dgm:spPr/>
    </dgm:pt>
    <dgm:pt modelId="{6BE9AF8B-2729-4245-9206-E155341495D8}" type="pres">
      <dgm:prSet presAssocID="{3C4E7B1B-0D38-40B4-91B9-34D547EF2249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A5C5CD-B607-4361-9AE9-3348C16AE93F}" type="pres">
      <dgm:prSet presAssocID="{DF357C91-82B6-47C0-8577-123E40D118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8A471-7C10-4FD8-B8DB-6028E3E8921E}" type="pres">
      <dgm:prSet presAssocID="{DF357C91-82B6-47C0-8577-123E40D11815}" presName="accent_2" presStyleCnt="0"/>
      <dgm:spPr/>
    </dgm:pt>
    <dgm:pt modelId="{8F772EFF-2B37-449E-BFD6-4F5211E687AF}" type="pres">
      <dgm:prSet presAssocID="{DF357C91-82B6-47C0-8577-123E40D1181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D31CE3-D680-47F1-9A64-1AD5A966625C}" type="pres">
      <dgm:prSet presAssocID="{07A6270C-7A5F-4BFE-BB22-C829903C80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A9CB-7B4F-4268-9E7B-2C7301E0ADAB}" type="pres">
      <dgm:prSet presAssocID="{07A6270C-7A5F-4BFE-BB22-C829903C8061}" presName="accent_3" presStyleCnt="0"/>
      <dgm:spPr/>
    </dgm:pt>
    <dgm:pt modelId="{70F2644F-DBDF-41B7-8455-243AF9ED2C3C}" type="pres">
      <dgm:prSet presAssocID="{07A6270C-7A5F-4BFE-BB22-C829903C8061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4CD41E4-1469-49F0-96BE-7D07C0C393A0}" type="presOf" srcId="{DF357C91-82B6-47C0-8577-123E40D11815}" destId="{ADA5C5CD-B607-4361-9AE9-3348C16AE93F}" srcOrd="0" destOrd="0" presId="urn:microsoft.com/office/officeart/2008/layout/VerticalCurvedList"/>
    <dgm:cxn modelId="{F6DFC339-AF45-48C3-A6B7-F7D3E3639763}" type="presOf" srcId="{07A6270C-7A5F-4BFE-BB22-C829903C8061}" destId="{7DD31CE3-D680-47F1-9A64-1AD5A966625C}" srcOrd="0" destOrd="0" presId="urn:microsoft.com/office/officeart/2008/layout/VerticalCurvedList"/>
    <dgm:cxn modelId="{B2D6FD86-6A66-4384-AB89-66F40BD4BD0A}" srcId="{87A1AFA7-1501-4614-B9A3-3EB657E82E2E}" destId="{3C4E7B1B-0D38-40B4-91B9-34D547EF2249}" srcOrd="0" destOrd="0" parTransId="{2B3BCE6F-3B71-427C-A8C2-2B13AEE67FA6}" sibTransId="{6A3A9163-A9AA-48B1-8E14-851EAB255249}"/>
    <dgm:cxn modelId="{6C67CBD0-A2AE-4AA9-919C-B33229DCFDFC}" type="presOf" srcId="{87A1AFA7-1501-4614-B9A3-3EB657E82E2E}" destId="{C174D509-050E-4481-866F-BB1446B13039}" srcOrd="0" destOrd="0" presId="urn:microsoft.com/office/officeart/2008/layout/VerticalCurvedList"/>
    <dgm:cxn modelId="{523B6FAE-340D-4B5C-9726-48E9AC223314}" srcId="{87A1AFA7-1501-4614-B9A3-3EB657E82E2E}" destId="{07A6270C-7A5F-4BFE-BB22-C829903C8061}" srcOrd="2" destOrd="0" parTransId="{9D36C9CD-CE49-48D2-B117-9BB7B53BF9E8}" sibTransId="{2F62449D-DCDC-4226-84C6-B6218634AB62}"/>
    <dgm:cxn modelId="{9E9FE957-53AD-4EAF-976F-2379DEAECA16}" type="presOf" srcId="{3C4E7B1B-0D38-40B4-91B9-34D547EF2249}" destId="{DD2475BE-C2A6-4FF9-A719-B7DB619A3773}" srcOrd="0" destOrd="0" presId="urn:microsoft.com/office/officeart/2008/layout/VerticalCurvedList"/>
    <dgm:cxn modelId="{8B2153B5-73B9-4C7E-9114-40F90EA3FBEE}" type="presOf" srcId="{6A3A9163-A9AA-48B1-8E14-851EAB255249}" destId="{2B8179A6-AC1D-4CA1-87E8-9895BC60AF11}" srcOrd="0" destOrd="0" presId="urn:microsoft.com/office/officeart/2008/layout/VerticalCurvedList"/>
    <dgm:cxn modelId="{27F07FA5-53B5-410A-B045-740EC2817F7D}" srcId="{87A1AFA7-1501-4614-B9A3-3EB657E82E2E}" destId="{DF357C91-82B6-47C0-8577-123E40D11815}" srcOrd="1" destOrd="0" parTransId="{E415C824-EA6D-4909-A6FB-B71C5D0D060F}" sibTransId="{41BE9A1F-27E8-49D0-B0AD-80255D913F2B}"/>
    <dgm:cxn modelId="{DD124FE5-D3FC-4ACF-8EA7-687012C1318E}" type="presParOf" srcId="{C174D509-050E-4481-866F-BB1446B13039}" destId="{B839DB44-03AE-43AC-9220-922E377E92DB}" srcOrd="0" destOrd="0" presId="urn:microsoft.com/office/officeart/2008/layout/VerticalCurvedList"/>
    <dgm:cxn modelId="{85B88600-F6D8-41CF-A88D-D32A4400102D}" type="presParOf" srcId="{B839DB44-03AE-43AC-9220-922E377E92DB}" destId="{F9941FEC-7C4D-4305-B928-D784A572C07D}" srcOrd="0" destOrd="0" presId="urn:microsoft.com/office/officeart/2008/layout/VerticalCurvedList"/>
    <dgm:cxn modelId="{A52DBD36-34B7-42AB-A21C-E02388A354B2}" type="presParOf" srcId="{F9941FEC-7C4D-4305-B928-D784A572C07D}" destId="{9D43B98D-4BD4-4E84-9258-1591AE6EDB81}" srcOrd="0" destOrd="0" presId="urn:microsoft.com/office/officeart/2008/layout/VerticalCurvedList"/>
    <dgm:cxn modelId="{33A5C22E-1A69-4A20-BF3F-7E6B7963D19C}" type="presParOf" srcId="{F9941FEC-7C4D-4305-B928-D784A572C07D}" destId="{2B8179A6-AC1D-4CA1-87E8-9895BC60AF11}" srcOrd="1" destOrd="0" presId="urn:microsoft.com/office/officeart/2008/layout/VerticalCurvedList"/>
    <dgm:cxn modelId="{411FE788-CAC0-4461-9344-F90C0F28905E}" type="presParOf" srcId="{F9941FEC-7C4D-4305-B928-D784A572C07D}" destId="{8793CBA4-4FF9-4412-A2C1-789F349F3762}" srcOrd="2" destOrd="0" presId="urn:microsoft.com/office/officeart/2008/layout/VerticalCurvedList"/>
    <dgm:cxn modelId="{0CADD0BC-6FCB-46CB-9344-0DF78027749A}" type="presParOf" srcId="{F9941FEC-7C4D-4305-B928-D784A572C07D}" destId="{1566B077-8F66-4190-9C11-3B2580FC9156}" srcOrd="3" destOrd="0" presId="urn:microsoft.com/office/officeart/2008/layout/VerticalCurvedList"/>
    <dgm:cxn modelId="{64FDCBA4-C630-4098-8170-0A484A431419}" type="presParOf" srcId="{B839DB44-03AE-43AC-9220-922E377E92DB}" destId="{DD2475BE-C2A6-4FF9-A719-B7DB619A3773}" srcOrd="1" destOrd="0" presId="urn:microsoft.com/office/officeart/2008/layout/VerticalCurvedList"/>
    <dgm:cxn modelId="{49AEC112-3235-433A-BBB7-A473DD09BCB6}" type="presParOf" srcId="{B839DB44-03AE-43AC-9220-922E377E92DB}" destId="{F1D5DC67-EE64-4DFA-A3EE-425135B6A7FC}" srcOrd="2" destOrd="0" presId="urn:microsoft.com/office/officeart/2008/layout/VerticalCurvedList"/>
    <dgm:cxn modelId="{053D1B2F-50B4-488F-BE34-4C7DD094F9B4}" type="presParOf" srcId="{F1D5DC67-EE64-4DFA-A3EE-425135B6A7FC}" destId="{6BE9AF8B-2729-4245-9206-E155341495D8}" srcOrd="0" destOrd="0" presId="urn:microsoft.com/office/officeart/2008/layout/VerticalCurvedList"/>
    <dgm:cxn modelId="{1BE95923-3006-4562-8960-7F6845F22793}" type="presParOf" srcId="{B839DB44-03AE-43AC-9220-922E377E92DB}" destId="{ADA5C5CD-B607-4361-9AE9-3348C16AE93F}" srcOrd="3" destOrd="0" presId="urn:microsoft.com/office/officeart/2008/layout/VerticalCurvedList"/>
    <dgm:cxn modelId="{4E979B2D-840B-4D2B-B2C8-F52E27F29028}" type="presParOf" srcId="{B839DB44-03AE-43AC-9220-922E377E92DB}" destId="{2C18A471-7C10-4FD8-B8DB-6028E3E8921E}" srcOrd="4" destOrd="0" presId="urn:microsoft.com/office/officeart/2008/layout/VerticalCurvedList"/>
    <dgm:cxn modelId="{010CA83F-F141-47FA-94A3-D7216B117B99}" type="presParOf" srcId="{2C18A471-7C10-4FD8-B8DB-6028E3E8921E}" destId="{8F772EFF-2B37-449E-BFD6-4F5211E687AF}" srcOrd="0" destOrd="0" presId="urn:microsoft.com/office/officeart/2008/layout/VerticalCurvedList"/>
    <dgm:cxn modelId="{1B0F23AD-C649-49F4-8F4A-2E073C0247C3}" type="presParOf" srcId="{B839DB44-03AE-43AC-9220-922E377E92DB}" destId="{7DD31CE3-D680-47F1-9A64-1AD5A966625C}" srcOrd="5" destOrd="0" presId="urn:microsoft.com/office/officeart/2008/layout/VerticalCurvedList"/>
    <dgm:cxn modelId="{3BA3BA1A-7060-4BC9-8E5E-FF867B281693}" type="presParOf" srcId="{B839DB44-03AE-43AC-9220-922E377E92DB}" destId="{68F4A9CB-7B4F-4268-9E7B-2C7301E0ADAB}" srcOrd="6" destOrd="0" presId="urn:microsoft.com/office/officeart/2008/layout/VerticalCurvedList"/>
    <dgm:cxn modelId="{0359FEEF-9473-4F4B-9ED0-FB6A0693210D}" type="presParOf" srcId="{68F4A9CB-7B4F-4268-9E7B-2C7301E0ADAB}" destId="{70F2644F-DBDF-41B7-8455-243AF9ED2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1316293"/>
          <a:ext cx="8141108" cy="877528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FE6ED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prstTxWarp prst="textPlain">
            <a:avLst/>
          </a:prstTxWarp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5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02" y="1341995"/>
        <a:ext cx="8089704" cy="826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179A6-AC1D-4CA1-87E8-9895BC60AF11}">
      <dsp:nvSpPr>
        <dsp:cNvPr id="0" name=""/>
        <dsp:cNvSpPr/>
      </dsp:nvSpPr>
      <dsp:spPr>
        <a:xfrm>
          <a:off x="-3439517" y="-528845"/>
          <a:ext cx="4100975" cy="4100975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9050" cap="flat" cmpd="sng" algn="ctr">
          <a:solidFill>
            <a:srgbClr val="7030A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475BE-C2A6-4FF9-A719-B7DB619A3773}">
      <dsp:nvSpPr>
        <dsp:cNvPr id="0" name=""/>
        <dsp:cNvSpPr/>
      </dsp:nvSpPr>
      <dsp:spPr>
        <a:xfrm>
          <a:off x="425339" y="304328"/>
          <a:ext cx="7314693" cy="608657"/>
        </a:xfrm>
        <a:prstGeom prst="rect">
          <a:avLst/>
        </a:prstGeom>
        <a:solidFill>
          <a:srgbClr val="66FFFF"/>
        </a:solidFill>
        <a:ln>
          <a:solidFill>
            <a:srgbClr val="FF00F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কী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 পারবে, 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339" y="304328"/>
        <a:ext cx="7314693" cy="608657"/>
      </dsp:txXfrm>
    </dsp:sp>
    <dsp:sp modelId="{6BE9AF8B-2729-4245-9206-E155341495D8}">
      <dsp:nvSpPr>
        <dsp:cNvPr id="0" name=""/>
        <dsp:cNvSpPr/>
      </dsp:nvSpPr>
      <dsp:spPr>
        <a:xfrm>
          <a:off x="44929" y="228246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5C5CD-B607-4361-9AE9-3348C16AE93F}">
      <dsp:nvSpPr>
        <dsp:cNvPr id="0" name=""/>
        <dsp:cNvSpPr/>
      </dsp:nvSpPr>
      <dsp:spPr>
        <a:xfrm>
          <a:off x="646586" y="1217314"/>
          <a:ext cx="7093446" cy="608657"/>
        </a:xfrm>
        <a:prstGeom prst="rect">
          <a:avLst/>
        </a:prstGeom>
        <a:solidFill>
          <a:srgbClr val="FF8BE9"/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আয়তের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সন্নিহিত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আয়তটি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আকঁতে পারবে, 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586" y="1217314"/>
        <a:ext cx="7093446" cy="608657"/>
      </dsp:txXfrm>
    </dsp:sp>
    <dsp:sp modelId="{8F772EFF-2B37-449E-BFD6-4F5211E687AF}">
      <dsp:nvSpPr>
        <dsp:cNvPr id="0" name=""/>
        <dsp:cNvSpPr/>
      </dsp:nvSpPr>
      <dsp:spPr>
        <a:xfrm>
          <a:off x="266176" y="1141231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31CE3-D680-47F1-9A64-1AD5A966625C}">
      <dsp:nvSpPr>
        <dsp:cNvPr id="0" name=""/>
        <dsp:cNvSpPr/>
      </dsp:nvSpPr>
      <dsp:spPr>
        <a:xfrm>
          <a:off x="425339" y="2130299"/>
          <a:ext cx="7314693" cy="608657"/>
        </a:xfrm>
        <a:prstGeom prst="rect">
          <a:avLst/>
        </a:prstGeom>
        <a:solidFill>
          <a:srgbClr val="66FF66"/>
        </a:solidFill>
        <a:ln>
          <a:solidFill>
            <a:srgbClr val="FF00F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আয়তের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সন্নিহিত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আয়তটি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অংক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339" y="2130299"/>
        <a:ext cx="7314693" cy="608657"/>
      </dsp:txXfrm>
    </dsp:sp>
    <dsp:sp modelId="{70F2644F-DBDF-41B7-8455-243AF9ED2C3C}">
      <dsp:nvSpPr>
        <dsp:cNvPr id="0" name=""/>
        <dsp:cNvSpPr/>
      </dsp:nvSpPr>
      <dsp:spPr>
        <a:xfrm>
          <a:off x="44929" y="2054217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178C-A291-4ED0-B336-C0B0F0CA98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42"/>
            </a:avLst>
          </a:prstGeom>
          <a:gradFill>
            <a:gsLst>
              <a:gs pos="0">
                <a:srgbClr val="00FF00"/>
              </a:gs>
              <a:gs pos="48648">
                <a:srgbClr val="FF00FF"/>
              </a:gs>
              <a:gs pos="18000">
                <a:srgbClr val="FFFF00"/>
              </a:gs>
              <a:gs pos="85000">
                <a:srgbClr val="FFFF00"/>
              </a:gs>
              <a:gs pos="100000">
                <a:srgbClr val="00FF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6508" y="6574038"/>
            <a:ext cx="771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sz="16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099" y="369658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3300" y="4391025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250" y="4400550"/>
            <a:ext cx="285750" cy="133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65855" y="1182340"/>
            <a:ext cx="5166235" cy="3167205"/>
            <a:chOff x="865855" y="1182340"/>
            <a:chExt cx="5166235" cy="3167205"/>
          </a:xfrm>
        </p:grpSpPr>
        <p:grpSp>
          <p:nvGrpSpPr>
            <p:cNvPr id="3" name="Group 2"/>
            <p:cNvGrpSpPr/>
            <p:nvPr/>
          </p:nvGrpSpPr>
          <p:grpSpPr>
            <a:xfrm>
              <a:off x="3613354" y="4261054"/>
              <a:ext cx="2418736" cy="88491"/>
              <a:chOff x="3613354" y="4261054"/>
              <a:chExt cx="2418736" cy="88491"/>
            </a:xfrm>
          </p:grpSpPr>
          <p:sp>
            <p:nvSpPr>
              <p:cNvPr id="4" name="Oval 3"/>
              <p:cNvSpPr/>
              <p:nvPr/>
            </p:nvSpPr>
            <p:spPr>
              <a:xfrm flipV="1">
                <a:off x="3613354" y="4261054"/>
                <a:ext cx="8849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>
                <a:off x="3657600" y="4306523"/>
                <a:ext cx="23744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865855" y="1182340"/>
              <a:ext cx="2187063" cy="572717"/>
              <a:chOff x="924847" y="1433056"/>
              <a:chExt cx="2187063" cy="57271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798084" y="-964686"/>
            <a:ext cx="8136386" cy="52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2991242">
            <a:off x="5000625" y="4033617"/>
            <a:ext cx="514350" cy="571500"/>
          </a:xfrm>
          <a:prstGeom prst="arc">
            <a:avLst>
              <a:gd name="adj1" fmla="val 16753661"/>
              <a:gd name="adj2" fmla="val 2005202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57726" y="4496670"/>
            <a:ext cx="285750" cy="133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4387516"/>
            <a:ext cx="206477" cy="1549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1380" y="5088193"/>
            <a:ext cx="576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 = 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4847" y="1433056"/>
            <a:ext cx="5171153" cy="3195216"/>
            <a:chOff x="924847" y="1433056"/>
            <a:chExt cx="5171153" cy="3195216"/>
          </a:xfrm>
        </p:grpSpPr>
        <p:grpSp>
          <p:nvGrpSpPr>
            <p:cNvPr id="3" name="Group 2"/>
            <p:cNvGrpSpPr/>
            <p:nvPr/>
          </p:nvGrpSpPr>
          <p:grpSpPr>
            <a:xfrm>
              <a:off x="3613354" y="4261054"/>
              <a:ext cx="2418736" cy="88491"/>
              <a:chOff x="3613354" y="4261054"/>
              <a:chExt cx="2418736" cy="88491"/>
            </a:xfrm>
          </p:grpSpPr>
          <p:sp>
            <p:nvSpPr>
              <p:cNvPr id="9" name="Oval 8"/>
              <p:cNvSpPr/>
              <p:nvPr/>
            </p:nvSpPr>
            <p:spPr>
              <a:xfrm flipV="1">
                <a:off x="3613354" y="4261054"/>
                <a:ext cx="8849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3657600" y="4306523"/>
                <a:ext cx="23744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3543300" y="4447297"/>
              <a:ext cx="228600" cy="1809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10250" y="4400550"/>
              <a:ext cx="285750" cy="13335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804">
            <a:off x="-414349" y="155771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2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21609" y="1329817"/>
            <a:ext cx="5274391" cy="3300203"/>
            <a:chOff x="821609" y="1329817"/>
            <a:chExt cx="5274391" cy="3300203"/>
          </a:xfrm>
        </p:grpSpPr>
        <p:grpSp>
          <p:nvGrpSpPr>
            <p:cNvPr id="18" name="Group 17"/>
            <p:cNvGrpSpPr/>
            <p:nvPr/>
          </p:nvGrpSpPr>
          <p:grpSpPr>
            <a:xfrm>
              <a:off x="3543300" y="4062192"/>
              <a:ext cx="2552700" cy="567828"/>
              <a:chOff x="3543300" y="4062192"/>
              <a:chExt cx="2552700" cy="56782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543300" y="4062192"/>
                <a:ext cx="2552700" cy="567828"/>
                <a:chOff x="3543300" y="4062192"/>
                <a:chExt cx="2552700" cy="567828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543300" y="4261054"/>
                  <a:ext cx="2552700" cy="367218"/>
                  <a:chOff x="3543300" y="4261054"/>
                  <a:chExt cx="2552700" cy="367218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543300" y="4447297"/>
                    <a:ext cx="228600" cy="180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613354" y="4261054"/>
                    <a:ext cx="2418736" cy="88491"/>
                    <a:chOff x="3613354" y="4261054"/>
                    <a:chExt cx="2418736" cy="88491"/>
                  </a:xfrm>
                </p:grpSpPr>
                <p:sp>
                  <p:nvSpPr>
                    <p:cNvPr id="9" name="Oval 8"/>
                    <p:cNvSpPr/>
                    <p:nvPr/>
                  </p:nvSpPr>
                  <p:spPr>
                    <a:xfrm flipV="1">
                      <a:off x="3613354" y="4261054"/>
                      <a:ext cx="88491" cy="884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>
                      <a:off x="3657600" y="4306523"/>
                      <a:ext cx="237449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810250" y="4400550"/>
                    <a:ext cx="285750" cy="133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11" name="Arc 10"/>
                <p:cNvSpPr/>
                <p:nvPr/>
              </p:nvSpPr>
              <p:spPr>
                <a:xfrm rot="2991242">
                  <a:off x="5000625" y="4033617"/>
                  <a:ext cx="514350" cy="571500"/>
                </a:xfrm>
                <a:prstGeom prst="arc">
                  <a:avLst>
                    <a:gd name="adj1" fmla="val 16753661"/>
                    <a:gd name="adj2" fmla="val 20052020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57726" y="4496670"/>
                  <a:ext cx="285750" cy="13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572001" y="4387516"/>
                <a:ext cx="162232" cy="1992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21609" y="1329817"/>
              <a:ext cx="2187063" cy="572717"/>
              <a:chOff x="924847" y="1433056"/>
              <a:chExt cx="2187063" cy="57271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Arc 15"/>
          <p:cNvSpPr/>
          <p:nvPr/>
        </p:nvSpPr>
        <p:spPr>
          <a:xfrm>
            <a:off x="3136232" y="3733800"/>
            <a:ext cx="1106905" cy="1122947"/>
          </a:xfrm>
          <a:prstGeom prst="arc">
            <a:avLst>
              <a:gd name="adj1" fmla="val 11972629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6" y="3031958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9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24847" y="1433056"/>
            <a:ext cx="5171153" cy="3423691"/>
            <a:chOff x="924847" y="1433056"/>
            <a:chExt cx="5171153" cy="3423691"/>
          </a:xfrm>
        </p:grpSpPr>
        <p:grpSp>
          <p:nvGrpSpPr>
            <p:cNvPr id="19" name="Group 18"/>
            <p:cNvGrpSpPr/>
            <p:nvPr/>
          </p:nvGrpSpPr>
          <p:grpSpPr>
            <a:xfrm>
              <a:off x="3136232" y="3733800"/>
              <a:ext cx="2959768" cy="1122947"/>
              <a:chOff x="3136232" y="3733800"/>
              <a:chExt cx="2959768" cy="112294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136232" y="3733800"/>
                <a:ext cx="2959768" cy="1122947"/>
                <a:chOff x="3136232" y="3733800"/>
                <a:chExt cx="2959768" cy="1122947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543300" y="4062192"/>
                  <a:ext cx="2552700" cy="567828"/>
                  <a:chOff x="3543300" y="4062192"/>
                  <a:chExt cx="2552700" cy="567828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543300" y="4261054"/>
                    <a:ext cx="2552700" cy="367218"/>
                    <a:chOff x="3543300" y="4261054"/>
                    <a:chExt cx="2552700" cy="367218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613354" y="4261054"/>
                      <a:ext cx="2418736" cy="88491"/>
                      <a:chOff x="3613354" y="4261054"/>
                      <a:chExt cx="2418736" cy="88491"/>
                    </a:xfrm>
                  </p:grpSpPr>
                  <p:sp>
                    <p:nvSpPr>
                      <p:cNvPr id="12" name="Oval 11"/>
                      <p:cNvSpPr/>
                      <p:nvPr/>
                    </p:nvSpPr>
                    <p:spPr>
                      <a:xfrm flipV="1">
                        <a:off x="3613354" y="4261054"/>
                        <a:ext cx="8849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" name="Straight Arrow Connector 12"/>
                      <p:cNvCxnSpPr/>
                      <p:nvPr/>
                    </p:nvCxnSpPr>
                    <p:spPr>
                      <a:xfrm>
                        <a:off x="3657600" y="4306523"/>
                        <a:ext cx="2374490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3543300" y="4447297"/>
                      <a:ext cx="228600" cy="1809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5810250" y="4400550"/>
                      <a:ext cx="285750" cy="133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</a:p>
                  </p:txBody>
                </p:sp>
              </p:grpSp>
              <p:sp>
                <p:nvSpPr>
                  <p:cNvPr id="4" name="Arc 3"/>
                  <p:cNvSpPr/>
                  <p:nvPr/>
                </p:nvSpPr>
                <p:spPr>
                  <a:xfrm rot="2991242">
                    <a:off x="5000625" y="4033617"/>
                    <a:ext cx="514350" cy="571500"/>
                  </a:xfrm>
                  <a:prstGeom prst="arc">
                    <a:avLst>
                      <a:gd name="adj1" fmla="val 16753661"/>
                      <a:gd name="adj2" fmla="val 20052020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357726" y="4496670"/>
                    <a:ext cx="285750" cy="133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4" name="Arc 13"/>
                <p:cNvSpPr/>
                <p:nvPr/>
              </p:nvSpPr>
              <p:spPr>
                <a:xfrm>
                  <a:off x="3136232" y="3733800"/>
                  <a:ext cx="1106905" cy="1122947"/>
                </a:xfrm>
                <a:prstGeom prst="arc">
                  <a:avLst>
                    <a:gd name="adj1" fmla="val 1197262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572000" y="4387516"/>
                <a:ext cx="176981" cy="2434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1647" y="2983831"/>
            <a:ext cx="2538229" cy="2568839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17260795">
            <a:off x="3668596" y="3723467"/>
            <a:ext cx="965210" cy="979198"/>
          </a:xfrm>
          <a:prstGeom prst="arc">
            <a:avLst>
              <a:gd name="adj1" fmla="val 16355082"/>
              <a:gd name="adj2" fmla="val 210884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24847" y="1433056"/>
            <a:ext cx="5171153" cy="3423691"/>
            <a:chOff x="924847" y="1433056"/>
            <a:chExt cx="5171153" cy="3423691"/>
          </a:xfrm>
        </p:grpSpPr>
        <p:grpSp>
          <p:nvGrpSpPr>
            <p:cNvPr id="21" name="Group 20"/>
            <p:cNvGrpSpPr/>
            <p:nvPr/>
          </p:nvGrpSpPr>
          <p:grpSpPr>
            <a:xfrm>
              <a:off x="3136232" y="3730461"/>
              <a:ext cx="2959768" cy="1126286"/>
              <a:chOff x="3136232" y="3730461"/>
              <a:chExt cx="2959768" cy="112628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136232" y="3730461"/>
                <a:ext cx="2959768" cy="1126286"/>
                <a:chOff x="3136232" y="3730461"/>
                <a:chExt cx="2959768" cy="1126286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136232" y="3733800"/>
                  <a:ext cx="2959768" cy="1122947"/>
                  <a:chOff x="3136232" y="3733800"/>
                  <a:chExt cx="2959768" cy="112294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543300" y="4062192"/>
                    <a:ext cx="2552700" cy="567828"/>
                    <a:chOff x="3543300" y="4062192"/>
                    <a:chExt cx="2552700" cy="567828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3543300" y="4261054"/>
                      <a:ext cx="2552700" cy="367218"/>
                      <a:chOff x="3543300" y="4261054"/>
                      <a:chExt cx="2552700" cy="367218"/>
                    </a:xfrm>
                  </p:grpSpPr>
                  <p:grpSp>
                    <p:nvGrpSpPr>
                      <p:cNvPr id="8" name="Group 7"/>
                      <p:cNvGrpSpPr/>
                      <p:nvPr/>
                    </p:nvGrpSpPr>
                    <p:grpSpPr>
                      <a:xfrm>
                        <a:off x="3613354" y="4261054"/>
                        <a:ext cx="2418736" cy="88491"/>
                        <a:chOff x="3613354" y="4261054"/>
                        <a:chExt cx="2418736" cy="88491"/>
                      </a:xfrm>
                    </p:grpSpPr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 flipV="1">
                          <a:off x="3613354" y="4261054"/>
                          <a:ext cx="8849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5" name="Straight Arrow Connector 14"/>
                        <p:cNvCxnSpPr/>
                        <p:nvPr/>
                      </p:nvCxnSpPr>
                      <p:spPr>
                        <a:xfrm>
                          <a:off x="3657600" y="4306523"/>
                          <a:ext cx="2374490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3543300" y="4447297"/>
                        <a:ext cx="228600" cy="1809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5810250" y="4400550"/>
                        <a:ext cx="285750" cy="1333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E</a:t>
                        </a:r>
                      </a:p>
                    </p:txBody>
                  </p:sp>
                </p:grpSp>
                <p:sp>
                  <p:nvSpPr>
                    <p:cNvPr id="6" name="Arc 5"/>
                    <p:cNvSpPr/>
                    <p:nvPr/>
                  </p:nvSpPr>
                  <p:spPr>
                    <a:xfrm rot="2991242">
                      <a:off x="5000625" y="4033617"/>
                      <a:ext cx="514350" cy="571500"/>
                    </a:xfrm>
                    <a:prstGeom prst="arc">
                      <a:avLst>
                        <a:gd name="adj1" fmla="val 16753661"/>
                        <a:gd name="adj2" fmla="val 20052020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5357726" y="4496670"/>
                      <a:ext cx="285750" cy="133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4" name="Arc 3"/>
                  <p:cNvSpPr/>
                  <p:nvPr/>
                </p:nvSpPr>
                <p:spPr>
                  <a:xfrm>
                    <a:off x="3136232" y="3733800"/>
                    <a:ext cx="1106905" cy="1122947"/>
                  </a:xfrm>
                  <a:prstGeom prst="arc">
                    <a:avLst>
                      <a:gd name="adj1" fmla="val 1197262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Arc 15"/>
                <p:cNvSpPr/>
                <p:nvPr/>
              </p:nvSpPr>
              <p:spPr>
                <a:xfrm rot="17260795">
                  <a:off x="3668596" y="3723467"/>
                  <a:ext cx="965210" cy="979198"/>
                </a:xfrm>
                <a:prstGeom prst="arc">
                  <a:avLst>
                    <a:gd name="adj1" fmla="val 16355082"/>
                    <a:gd name="adj2" fmla="val 2108841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4572000" y="4387516"/>
                <a:ext cx="191729" cy="22872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8186">
            <a:off x="2660150" y="2486526"/>
            <a:ext cx="2538229" cy="2568839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13497160">
            <a:off x="3355776" y="3330435"/>
            <a:ext cx="965210" cy="979198"/>
          </a:xfrm>
          <a:prstGeom prst="arc">
            <a:avLst>
              <a:gd name="adj1" fmla="val 16355082"/>
              <a:gd name="adj2" fmla="val 206316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24847" y="1433056"/>
            <a:ext cx="5171153" cy="3423691"/>
            <a:chOff x="924847" y="1433056"/>
            <a:chExt cx="5171153" cy="3423691"/>
          </a:xfrm>
        </p:grpSpPr>
        <p:grpSp>
          <p:nvGrpSpPr>
            <p:cNvPr id="25" name="Group 24"/>
            <p:cNvGrpSpPr/>
            <p:nvPr/>
          </p:nvGrpSpPr>
          <p:grpSpPr>
            <a:xfrm>
              <a:off x="3136232" y="3330435"/>
              <a:ext cx="2959768" cy="1526312"/>
              <a:chOff x="3136232" y="3330435"/>
              <a:chExt cx="2959768" cy="15263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136232" y="3330435"/>
                <a:ext cx="2959768" cy="1526312"/>
                <a:chOff x="3136232" y="3330435"/>
                <a:chExt cx="2959768" cy="152631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136232" y="3730461"/>
                  <a:ext cx="2959768" cy="1126286"/>
                  <a:chOff x="3136232" y="3730461"/>
                  <a:chExt cx="2959768" cy="1126286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136232" y="3733800"/>
                    <a:ext cx="2959768" cy="1122947"/>
                    <a:chOff x="3136232" y="3733800"/>
                    <a:chExt cx="2959768" cy="1122947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3543300" y="4062192"/>
                      <a:ext cx="2552700" cy="567828"/>
                      <a:chOff x="3543300" y="4062192"/>
                      <a:chExt cx="2552700" cy="567828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3543300" y="4261054"/>
                        <a:ext cx="2552700" cy="367218"/>
                        <a:chOff x="3543300" y="4261054"/>
                        <a:chExt cx="2552700" cy="367218"/>
                      </a:xfrm>
                    </p:grpSpPr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3613354" y="4261054"/>
                          <a:ext cx="2418736" cy="88491"/>
                          <a:chOff x="3613354" y="4261054"/>
                          <a:chExt cx="2418736" cy="88491"/>
                        </a:xfrm>
                      </p:grpSpPr>
                      <p:sp>
                        <p:nvSpPr>
                          <p:cNvPr id="16" name="Oval 15"/>
                          <p:cNvSpPr/>
                          <p:nvPr/>
                        </p:nvSpPr>
                        <p:spPr>
                          <a:xfrm flipV="1">
                            <a:off x="3613354" y="4261054"/>
                            <a:ext cx="8849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7" name="Straight Arrow Connector 16"/>
                          <p:cNvCxnSpPr/>
                          <p:nvPr/>
                        </p:nvCxnSpPr>
                        <p:spPr>
                          <a:xfrm>
                            <a:off x="3657600" y="4306523"/>
                            <a:ext cx="2374490" cy="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>
                          <a:off x="3543300" y="4447297"/>
                          <a:ext cx="228600" cy="1809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>
                          <a:off x="5810250" y="4400550"/>
                          <a:ext cx="285750" cy="13335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E</a:t>
                          </a:r>
                        </a:p>
                      </p:txBody>
                    </p:sp>
                  </p:grpSp>
                  <p:sp>
                    <p:nvSpPr>
                      <p:cNvPr id="8" name="Arc 7"/>
                      <p:cNvSpPr/>
                      <p:nvPr/>
                    </p:nvSpPr>
                    <p:spPr>
                      <a:xfrm rot="2991242">
                        <a:off x="5000625" y="4033617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052020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5357726" y="4496670"/>
                        <a:ext cx="285750" cy="1333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C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6" name="Arc 5"/>
                    <p:cNvSpPr/>
                    <p:nvPr/>
                  </p:nvSpPr>
                  <p:spPr>
                    <a:xfrm>
                      <a:off x="3136232" y="3733800"/>
                      <a:ext cx="1106905" cy="1122947"/>
                    </a:xfrm>
                    <a:prstGeom prst="arc">
                      <a:avLst>
                        <a:gd name="adj1" fmla="val 11972629"/>
                        <a:gd name="adj2" fmla="val 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" name="Arc 3"/>
                  <p:cNvSpPr/>
                  <p:nvPr/>
                </p:nvSpPr>
                <p:spPr>
                  <a:xfrm rot="17260795">
                    <a:off x="3668596" y="3723467"/>
                    <a:ext cx="965210" cy="979198"/>
                  </a:xfrm>
                  <a:prstGeom prst="arc">
                    <a:avLst>
                      <a:gd name="adj1" fmla="val 16355082"/>
                      <a:gd name="adj2" fmla="val 2108841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Arc 17"/>
                <p:cNvSpPr/>
                <p:nvPr/>
              </p:nvSpPr>
              <p:spPr>
                <a:xfrm rot="13497160">
                  <a:off x="3355776" y="3330435"/>
                  <a:ext cx="965210" cy="979198"/>
                </a:xfrm>
                <a:prstGeom prst="arc">
                  <a:avLst>
                    <a:gd name="adj1" fmla="val 16355082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572000" y="4387516"/>
                <a:ext cx="191729" cy="21398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7730">
            <a:off x="2453841" y="2265995"/>
            <a:ext cx="2945893" cy="2981419"/>
          </a:xfrm>
          <a:prstGeom prst="rect">
            <a:avLst/>
          </a:prstGeom>
        </p:spPr>
      </p:pic>
      <p:sp>
        <p:nvSpPr>
          <p:cNvPr id="21" name="Arc 20"/>
          <p:cNvSpPr/>
          <p:nvPr/>
        </p:nvSpPr>
        <p:spPr>
          <a:xfrm rot="17603151">
            <a:off x="3400333" y="3081782"/>
            <a:ext cx="965210" cy="979198"/>
          </a:xfrm>
          <a:prstGeom prst="arc">
            <a:avLst>
              <a:gd name="adj1" fmla="val 16355082"/>
              <a:gd name="adj2" fmla="val 206316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924847" y="1433056"/>
            <a:ext cx="5171153" cy="3423691"/>
            <a:chOff x="924847" y="1433056"/>
            <a:chExt cx="5171153" cy="3423691"/>
          </a:xfrm>
        </p:grpSpPr>
        <p:grpSp>
          <p:nvGrpSpPr>
            <p:cNvPr id="25" name="Group 24"/>
            <p:cNvGrpSpPr/>
            <p:nvPr/>
          </p:nvGrpSpPr>
          <p:grpSpPr>
            <a:xfrm>
              <a:off x="3136232" y="3152944"/>
              <a:ext cx="2959768" cy="1703803"/>
              <a:chOff x="3136232" y="3152944"/>
              <a:chExt cx="2959768" cy="170380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136232" y="3152944"/>
                <a:ext cx="2959768" cy="1703803"/>
                <a:chOff x="3136232" y="3152944"/>
                <a:chExt cx="2959768" cy="1703803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136232" y="3330435"/>
                  <a:ext cx="2959768" cy="1526312"/>
                  <a:chOff x="3136232" y="3330435"/>
                  <a:chExt cx="2959768" cy="1526312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3136232" y="3730461"/>
                    <a:ext cx="2959768" cy="1126286"/>
                    <a:chOff x="3136232" y="3730461"/>
                    <a:chExt cx="2959768" cy="1126286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136232" y="3733800"/>
                      <a:ext cx="2959768" cy="1122947"/>
                      <a:chOff x="3136232" y="3733800"/>
                      <a:chExt cx="2959768" cy="1122947"/>
                    </a:xfrm>
                  </p:grpSpPr>
                  <p:grpSp>
                    <p:nvGrpSpPr>
                      <p:cNvPr id="8" name="Group 7"/>
                      <p:cNvGrpSpPr/>
                      <p:nvPr/>
                    </p:nvGrpSpPr>
                    <p:grpSpPr>
                      <a:xfrm>
                        <a:off x="3543300" y="4062192"/>
                        <a:ext cx="2552700" cy="567828"/>
                        <a:chOff x="3543300" y="4062192"/>
                        <a:chExt cx="2552700" cy="567828"/>
                      </a:xfrm>
                    </p:grpSpPr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3543300" y="4261054"/>
                          <a:ext cx="2552700" cy="367218"/>
                          <a:chOff x="3543300" y="4261054"/>
                          <a:chExt cx="2552700" cy="367218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>
                            <a:off x="3613354" y="4261054"/>
                            <a:ext cx="2418736" cy="88491"/>
                            <a:chOff x="3613354" y="4261054"/>
                            <a:chExt cx="2418736" cy="88491"/>
                          </a:xfrm>
                        </p:grpSpPr>
                        <p:sp>
                          <p:nvSpPr>
                            <p:cNvPr id="19" name="Oval 18"/>
                            <p:cNvSpPr/>
                            <p:nvPr/>
                          </p:nvSpPr>
                          <p:spPr>
                            <a:xfrm flipV="1">
                              <a:off x="3613354" y="4261054"/>
                              <a:ext cx="88491" cy="88491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20" name="Straight Arrow Connector 19"/>
                            <p:cNvCxnSpPr/>
                            <p:nvPr/>
                          </p:nvCxnSpPr>
                          <p:spPr>
                            <a:xfrm>
                              <a:off x="3657600" y="4306523"/>
                              <a:ext cx="2374490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5" name="TextBox 14"/>
                          <p:cNvSpPr txBox="1"/>
                          <p:nvPr/>
                        </p:nvSpPr>
                        <p:spPr>
                          <a:xfrm>
                            <a:off x="3543300" y="4447297"/>
                            <a:ext cx="228600" cy="1809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B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6" name="TextBox 15"/>
                          <p:cNvSpPr txBox="1"/>
                          <p:nvPr/>
                        </p:nvSpPr>
                        <p:spPr>
                          <a:xfrm>
                            <a:off x="5810250" y="4400550"/>
                            <a:ext cx="285750" cy="13335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E</a:t>
                            </a:r>
                          </a:p>
                        </p:txBody>
                      </p:sp>
                    </p:grpSp>
                    <p:sp>
                      <p:nvSpPr>
                        <p:cNvPr id="11" name="Arc 10"/>
                        <p:cNvSpPr/>
                        <p:nvPr/>
                      </p:nvSpPr>
                      <p:spPr>
                        <a:xfrm rot="2991242">
                          <a:off x="5000625" y="4033617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052020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>
                          <a:off x="5357726" y="4496670"/>
                          <a:ext cx="285750" cy="13335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9" name="Arc 8"/>
                      <p:cNvSpPr/>
                      <p:nvPr/>
                    </p:nvSpPr>
                    <p:spPr>
                      <a:xfrm>
                        <a:off x="3136232" y="3733800"/>
                        <a:ext cx="1106905" cy="1122947"/>
                      </a:xfrm>
                      <a:prstGeom prst="arc">
                        <a:avLst>
                          <a:gd name="adj1" fmla="val 11972629"/>
                          <a:gd name="adj2" fmla="val 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" name="Arc 6"/>
                    <p:cNvSpPr/>
                    <p:nvPr/>
                  </p:nvSpPr>
                  <p:spPr>
                    <a:xfrm rot="17260795">
                      <a:off x="3668596" y="3723467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108841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" name="Arc 4"/>
                  <p:cNvSpPr/>
                  <p:nvPr/>
                </p:nvSpPr>
                <p:spPr>
                  <a:xfrm rot="13497160">
                    <a:off x="3355776" y="3330435"/>
                    <a:ext cx="965210" cy="979198"/>
                  </a:xfrm>
                  <a:prstGeom prst="arc">
                    <a:avLst>
                      <a:gd name="adj1" fmla="val 16355082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Arc 20"/>
                <p:cNvSpPr/>
                <p:nvPr/>
              </p:nvSpPr>
              <p:spPr>
                <a:xfrm rot="17603151">
                  <a:off x="3400333" y="3145950"/>
                  <a:ext cx="965210" cy="979198"/>
                </a:xfrm>
                <a:prstGeom prst="arc">
                  <a:avLst>
                    <a:gd name="adj1" fmla="val 16354051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572000" y="4387516"/>
                <a:ext cx="176981" cy="21398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0508">
            <a:off x="1892369" y="2339623"/>
            <a:ext cx="2945893" cy="2981419"/>
          </a:xfrm>
          <a:prstGeom prst="rect">
            <a:avLst/>
          </a:prstGeom>
        </p:spPr>
      </p:pic>
      <p:sp>
        <p:nvSpPr>
          <p:cNvPr id="2" name="Arc 1"/>
          <p:cNvSpPr/>
          <p:nvPr/>
        </p:nvSpPr>
        <p:spPr>
          <a:xfrm rot="21203022">
            <a:off x="2946700" y="3163989"/>
            <a:ext cx="965210" cy="979198"/>
          </a:xfrm>
          <a:prstGeom prst="arc">
            <a:avLst>
              <a:gd name="adj1" fmla="val 15891964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4847" y="1433056"/>
            <a:ext cx="5171153" cy="3423691"/>
            <a:chOff x="924847" y="1433056"/>
            <a:chExt cx="5171153" cy="3423691"/>
          </a:xfrm>
        </p:grpSpPr>
        <p:grpSp>
          <p:nvGrpSpPr>
            <p:cNvPr id="35" name="Group 34"/>
            <p:cNvGrpSpPr/>
            <p:nvPr/>
          </p:nvGrpSpPr>
          <p:grpSpPr>
            <a:xfrm>
              <a:off x="2962742" y="3152944"/>
              <a:ext cx="3133258" cy="1703803"/>
              <a:chOff x="2962742" y="3152944"/>
              <a:chExt cx="3133258" cy="170380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62742" y="3152944"/>
                <a:ext cx="3133258" cy="1703803"/>
                <a:chOff x="2962742" y="3152944"/>
                <a:chExt cx="3133258" cy="1703803"/>
              </a:xfrm>
            </p:grpSpPr>
            <p:sp>
              <p:nvSpPr>
                <p:cNvPr id="3" name="Arc 2"/>
                <p:cNvSpPr/>
                <p:nvPr/>
              </p:nvSpPr>
              <p:spPr>
                <a:xfrm rot="21203022">
                  <a:off x="2962742" y="3163989"/>
                  <a:ext cx="965210" cy="979198"/>
                </a:xfrm>
                <a:prstGeom prst="arc">
                  <a:avLst>
                    <a:gd name="adj1" fmla="val 15891964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3136232" y="3152944"/>
                  <a:ext cx="2959768" cy="1703803"/>
                  <a:chOff x="3136232" y="3152944"/>
                  <a:chExt cx="2959768" cy="1703803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3136232" y="3330435"/>
                    <a:ext cx="2959768" cy="1526312"/>
                    <a:chOff x="3136232" y="3330435"/>
                    <a:chExt cx="2959768" cy="1526312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3136232" y="3730461"/>
                      <a:ext cx="2959768" cy="1126286"/>
                      <a:chOff x="3136232" y="3730461"/>
                      <a:chExt cx="2959768" cy="1126286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3136232" y="3733800"/>
                        <a:ext cx="2959768" cy="1122947"/>
                        <a:chOff x="3136232" y="3733800"/>
                        <a:chExt cx="2959768" cy="1122947"/>
                      </a:xfrm>
                    </p:grpSpPr>
                    <p:grpSp>
                      <p:nvGrpSpPr>
                        <p:cNvPr id="11" name="Group 10"/>
                        <p:cNvGrpSpPr/>
                        <p:nvPr/>
                      </p:nvGrpSpPr>
                      <p:grpSpPr>
                        <a:xfrm>
                          <a:off x="3543300" y="4062192"/>
                          <a:ext cx="2552700" cy="567828"/>
                          <a:chOff x="3543300" y="4062192"/>
                          <a:chExt cx="2552700" cy="567828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>
                            <a:off x="3543300" y="4261054"/>
                            <a:ext cx="2552700" cy="367218"/>
                            <a:chOff x="3543300" y="4261054"/>
                            <a:chExt cx="2552700" cy="367218"/>
                          </a:xfrm>
                        </p:grpSpPr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3613354" y="4261054"/>
                              <a:ext cx="2418736" cy="88491"/>
                              <a:chOff x="3613354" y="4261054"/>
                              <a:chExt cx="2418736" cy="88491"/>
                            </a:xfrm>
                          </p:grpSpPr>
                          <p:sp>
                            <p:nvSpPr>
                              <p:cNvPr id="22" name="Oval 21"/>
                              <p:cNvSpPr/>
                              <p:nvPr/>
                            </p:nvSpPr>
                            <p:spPr>
                              <a:xfrm flipV="1">
                                <a:off x="3613354" y="4261054"/>
                                <a:ext cx="8849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23" name="Straight Arrow Connector 22"/>
                              <p:cNvCxnSpPr/>
                              <p:nvPr/>
                            </p:nvCxnSpPr>
                            <p:spPr>
                              <a:xfrm>
                                <a:off x="3657600" y="4306523"/>
                                <a:ext cx="2374490" cy="0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8" name="TextBox 17"/>
                            <p:cNvSpPr txBox="1"/>
                            <p:nvPr/>
                          </p:nvSpPr>
                          <p:spPr>
                            <a:xfrm>
                              <a:off x="3543300" y="4447297"/>
                              <a:ext cx="228600" cy="1809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B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19" name="TextBox 18"/>
                            <p:cNvSpPr txBox="1"/>
                            <p:nvPr/>
                          </p:nvSpPr>
                          <p:spPr>
                            <a:xfrm>
                              <a:off x="5810250" y="4400550"/>
                              <a:ext cx="285750" cy="1333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E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4" name="Arc 13"/>
                          <p:cNvSpPr/>
                          <p:nvPr/>
                        </p:nvSpPr>
                        <p:spPr>
                          <a:xfrm rot="2991242">
                            <a:off x="5000625" y="4033617"/>
                            <a:ext cx="514350" cy="571500"/>
                          </a:xfrm>
                          <a:prstGeom prst="arc">
                            <a:avLst>
                              <a:gd name="adj1" fmla="val 16753661"/>
                              <a:gd name="adj2" fmla="val 20052020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" name="TextBox 14"/>
                          <p:cNvSpPr txBox="1"/>
                          <p:nvPr/>
                        </p:nvSpPr>
                        <p:spPr>
                          <a:xfrm>
                            <a:off x="5357726" y="4496670"/>
                            <a:ext cx="285750" cy="13335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C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" name="Arc 11"/>
                        <p:cNvSpPr/>
                        <p:nvPr/>
                      </p:nvSpPr>
                      <p:spPr>
                        <a:xfrm>
                          <a:off x="3136232" y="3733800"/>
                          <a:ext cx="1106905" cy="1122947"/>
                        </a:xfrm>
                        <a:prstGeom prst="arc">
                          <a:avLst>
                            <a:gd name="adj1" fmla="val 11972629"/>
                            <a:gd name="adj2" fmla="val 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" name="Arc 9"/>
                      <p:cNvSpPr/>
                      <p:nvPr/>
                    </p:nvSpPr>
                    <p:spPr>
                      <a:xfrm rot="17260795">
                        <a:off x="3668596" y="3723467"/>
                        <a:ext cx="965210" cy="979198"/>
                      </a:xfrm>
                      <a:prstGeom prst="arc">
                        <a:avLst>
                          <a:gd name="adj1" fmla="val 16355082"/>
                          <a:gd name="adj2" fmla="val 2108841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" name="Arc 7"/>
                    <p:cNvSpPr/>
                    <p:nvPr/>
                  </p:nvSpPr>
                  <p:spPr>
                    <a:xfrm rot="13497160">
                      <a:off x="3355776" y="3330435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063163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" name="Arc 5"/>
                  <p:cNvSpPr/>
                  <p:nvPr/>
                </p:nvSpPr>
                <p:spPr>
                  <a:xfrm rot="17603151">
                    <a:off x="3416375" y="3145950"/>
                    <a:ext cx="965210" cy="979198"/>
                  </a:xfrm>
                  <a:prstGeom prst="arc">
                    <a:avLst>
                      <a:gd name="adj1" fmla="val 16354051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4572000" y="4387516"/>
                <a:ext cx="206477" cy="21398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19432" y="5029201"/>
            <a:ext cx="61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BF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57600" y="2101516"/>
            <a:ext cx="0" cy="2209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61348" y="1809751"/>
            <a:ext cx="208547" cy="2115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380">
            <a:off x="3526830" y="1878773"/>
            <a:ext cx="3188835" cy="25070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386" y="2029913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139 0.31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76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24847" y="1433056"/>
            <a:ext cx="5171153" cy="3423691"/>
            <a:chOff x="924847" y="1433056"/>
            <a:chExt cx="5171153" cy="3423691"/>
          </a:xfrm>
        </p:grpSpPr>
        <p:grpSp>
          <p:nvGrpSpPr>
            <p:cNvPr id="31" name="Group 30"/>
            <p:cNvGrpSpPr/>
            <p:nvPr/>
          </p:nvGrpSpPr>
          <p:grpSpPr>
            <a:xfrm>
              <a:off x="2962742" y="1809750"/>
              <a:ext cx="3133258" cy="3046997"/>
              <a:chOff x="2962742" y="1809750"/>
              <a:chExt cx="3133258" cy="304699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962742" y="1809750"/>
                <a:ext cx="3133258" cy="3046997"/>
                <a:chOff x="2962742" y="1809750"/>
                <a:chExt cx="3133258" cy="3046997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2962742" y="2101516"/>
                  <a:ext cx="3133258" cy="2755231"/>
                  <a:chOff x="2962742" y="2101516"/>
                  <a:chExt cx="3133258" cy="2755231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2962742" y="3152944"/>
                    <a:ext cx="3133258" cy="1703803"/>
                    <a:chOff x="2962742" y="3152944"/>
                    <a:chExt cx="3133258" cy="1703803"/>
                  </a:xfrm>
                </p:grpSpPr>
                <p:sp>
                  <p:nvSpPr>
                    <p:cNvPr id="3" name="Arc 2"/>
                    <p:cNvSpPr/>
                    <p:nvPr/>
                  </p:nvSpPr>
                  <p:spPr>
                    <a:xfrm rot="21203022">
                      <a:off x="2962742" y="3163989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3136232" y="3152944"/>
                      <a:ext cx="2959768" cy="1703803"/>
                      <a:chOff x="3136232" y="3152944"/>
                      <a:chExt cx="2959768" cy="1703803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3136232" y="3330435"/>
                        <a:ext cx="2959768" cy="1526312"/>
                        <a:chOff x="3136232" y="3330435"/>
                        <a:chExt cx="2959768" cy="1526312"/>
                      </a:xfrm>
                    </p:grpSpPr>
                    <p:grpSp>
                      <p:nvGrpSpPr>
                        <p:cNvPr id="7" name="Group 6"/>
                        <p:cNvGrpSpPr/>
                        <p:nvPr/>
                      </p:nvGrpSpPr>
                      <p:grpSpPr>
                        <a:xfrm>
                          <a:off x="3136232" y="3730461"/>
                          <a:ext cx="2959768" cy="1126286"/>
                          <a:chOff x="3136232" y="3730461"/>
                          <a:chExt cx="2959768" cy="1126286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3136232" y="3733800"/>
                            <a:ext cx="2959768" cy="1122947"/>
                            <a:chOff x="3136232" y="3733800"/>
                            <a:chExt cx="2959768" cy="1122947"/>
                          </a:xfrm>
                        </p:grpSpPr>
                        <p:grpSp>
                          <p:nvGrpSpPr>
                            <p:cNvPr id="11" name="Group 10"/>
                            <p:cNvGrpSpPr/>
                            <p:nvPr/>
                          </p:nvGrpSpPr>
                          <p:grpSpPr>
                            <a:xfrm>
                              <a:off x="3543300" y="4062192"/>
                              <a:ext cx="2552700" cy="567828"/>
                              <a:chOff x="3543300" y="4062192"/>
                              <a:chExt cx="2552700" cy="567828"/>
                            </a:xfrm>
                          </p:grpSpPr>
                          <p:grpSp>
                            <p:nvGrpSpPr>
                              <p:cNvPr id="13" name="Group 12"/>
                              <p:cNvGrpSpPr/>
                              <p:nvPr/>
                            </p:nvGrpSpPr>
                            <p:grpSpPr>
                              <a:xfrm>
                                <a:off x="3543300" y="4261054"/>
                                <a:ext cx="2552700" cy="367218"/>
                                <a:chOff x="3543300" y="4261054"/>
                                <a:chExt cx="2552700" cy="367218"/>
                              </a:xfrm>
                            </p:grpSpPr>
                            <p:grpSp>
                              <p:nvGrpSpPr>
                                <p:cNvPr id="16" name="Group 15"/>
                                <p:cNvGrpSpPr/>
                                <p:nvPr/>
                              </p:nvGrpSpPr>
                              <p:grpSpPr>
                                <a:xfrm>
                                  <a:off x="3613354" y="4261054"/>
                                  <a:ext cx="2418736" cy="88491"/>
                                  <a:chOff x="3613354" y="4261054"/>
                                  <a:chExt cx="2418736" cy="88491"/>
                                </a:xfrm>
                              </p:grpSpPr>
                              <p:sp>
                                <p:nvSpPr>
                                  <p:cNvPr id="22" name="Oval 21"/>
                                  <p:cNvSpPr/>
                                  <p:nvPr/>
                                </p:nvSpPr>
                                <p:spPr>
                                  <a:xfrm flipV="1">
                                    <a:off x="3613354" y="4261054"/>
                                    <a:ext cx="8849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23" name="Straight Arrow Connector 22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4306523"/>
                                    <a:ext cx="2374490" cy="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18" name="TextBox 17"/>
                                <p:cNvSpPr txBox="1"/>
                                <p:nvPr/>
                              </p:nvSpPr>
                              <p:spPr>
                                <a:xfrm>
                                  <a:off x="3543300" y="4447297"/>
                                  <a:ext cx="228600" cy="18097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9" name="TextBox 18"/>
                                <p:cNvSpPr txBox="1"/>
                                <p:nvPr/>
                              </p:nvSpPr>
                              <p:spPr>
                                <a:xfrm>
                                  <a:off x="5810250" y="4400550"/>
                                  <a:ext cx="285750" cy="13335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E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14" name="Arc 13"/>
                              <p:cNvSpPr/>
                              <p:nvPr/>
                            </p:nvSpPr>
                            <p:spPr>
                              <a:xfrm rot="2991242">
                                <a:off x="5000625" y="4033617"/>
                                <a:ext cx="514350" cy="571500"/>
                              </a:xfrm>
                              <a:prstGeom prst="arc">
                                <a:avLst>
                                  <a:gd name="adj1" fmla="val 16753661"/>
                                  <a:gd name="adj2" fmla="val 20052020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5" name="TextBox 14"/>
                              <p:cNvSpPr txBox="1"/>
                              <p:nvPr/>
                            </p:nvSpPr>
                            <p:spPr>
                              <a:xfrm>
                                <a:off x="5357726" y="4496670"/>
                                <a:ext cx="285750" cy="13335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C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" name="Arc 11"/>
                            <p:cNvSpPr/>
                            <p:nvPr/>
                          </p:nvSpPr>
                          <p:spPr>
                            <a:xfrm>
                              <a:off x="3136232" y="3733800"/>
                              <a:ext cx="1106905" cy="1122947"/>
                            </a:xfrm>
                            <a:prstGeom prst="arc">
                              <a:avLst>
                                <a:gd name="adj1" fmla="val 11972629"/>
                                <a:gd name="adj2" fmla="val 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0" name="Arc 9"/>
                          <p:cNvSpPr/>
                          <p:nvPr/>
                        </p:nvSpPr>
                        <p:spPr>
                          <a:xfrm rot="17260795">
                            <a:off x="3668596" y="3723467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108841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" name="Arc 7"/>
                        <p:cNvSpPr/>
                        <p:nvPr/>
                      </p:nvSpPr>
                      <p:spPr>
                        <a:xfrm rot="13497160">
                          <a:off x="3355776" y="3330435"/>
                          <a:ext cx="965210" cy="979198"/>
                        </a:xfrm>
                        <a:prstGeom prst="arc">
                          <a:avLst>
                            <a:gd name="adj1" fmla="val 16355082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" name="Arc 5"/>
                      <p:cNvSpPr/>
                      <p:nvPr/>
                    </p:nvSpPr>
                    <p:spPr>
                      <a:xfrm rot="17603151">
                        <a:off x="3416375" y="3145950"/>
                        <a:ext cx="965210" cy="979198"/>
                      </a:xfrm>
                      <a:prstGeom prst="arc">
                        <a:avLst>
                          <a:gd name="adj1" fmla="val 16354051"/>
                          <a:gd name="adj2" fmla="val 2063163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4" name="Straight Arrow Connector 23"/>
                  <p:cNvCxnSpPr/>
                  <p:nvPr/>
                </p:nvCxnSpPr>
                <p:spPr>
                  <a:xfrm flipV="1">
                    <a:off x="3657600" y="2101516"/>
                    <a:ext cx="0" cy="220966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3514725" y="1809750"/>
                  <a:ext cx="255170" cy="227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4572000" y="4387516"/>
                <a:ext cx="176981" cy="22872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942676" y="-535405"/>
            <a:ext cx="6514678" cy="42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24847" y="1433056"/>
            <a:ext cx="5727737" cy="3423691"/>
            <a:chOff x="924847" y="1433056"/>
            <a:chExt cx="5727737" cy="3423691"/>
          </a:xfrm>
        </p:grpSpPr>
        <p:grpSp>
          <p:nvGrpSpPr>
            <p:cNvPr id="2" name="Group 1"/>
            <p:cNvGrpSpPr/>
            <p:nvPr/>
          </p:nvGrpSpPr>
          <p:grpSpPr>
            <a:xfrm>
              <a:off x="3519326" y="1809750"/>
              <a:ext cx="3133258" cy="3046997"/>
              <a:chOff x="2962742" y="1809750"/>
              <a:chExt cx="3133258" cy="304699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962742" y="1809750"/>
                <a:ext cx="3133258" cy="3046997"/>
                <a:chOff x="2962742" y="1809750"/>
                <a:chExt cx="3133258" cy="3046997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62742" y="2101516"/>
                  <a:ext cx="3133258" cy="2755231"/>
                  <a:chOff x="2962742" y="2101516"/>
                  <a:chExt cx="3133258" cy="2755231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962742" y="3152944"/>
                    <a:ext cx="3133258" cy="1703803"/>
                    <a:chOff x="2962742" y="3152944"/>
                    <a:chExt cx="3133258" cy="1703803"/>
                  </a:xfrm>
                </p:grpSpPr>
                <p:sp>
                  <p:nvSpPr>
                    <p:cNvPr id="9" name="Arc 8"/>
                    <p:cNvSpPr/>
                    <p:nvPr/>
                  </p:nvSpPr>
                  <p:spPr>
                    <a:xfrm rot="21203022">
                      <a:off x="2962742" y="3163989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3136232" y="3152944"/>
                      <a:ext cx="2959768" cy="1703803"/>
                      <a:chOff x="3136232" y="3152944"/>
                      <a:chExt cx="2959768" cy="1703803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3136232" y="3330435"/>
                        <a:ext cx="2959768" cy="1526312"/>
                        <a:chOff x="3136232" y="3330435"/>
                        <a:chExt cx="2959768" cy="1526312"/>
                      </a:xfrm>
                    </p:grpSpPr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3136232" y="3730461"/>
                          <a:ext cx="2959768" cy="1126286"/>
                          <a:chOff x="3136232" y="3730461"/>
                          <a:chExt cx="2959768" cy="1126286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3136232" y="3733800"/>
                            <a:ext cx="2959768" cy="1122947"/>
                            <a:chOff x="3136232" y="3733800"/>
                            <a:chExt cx="2959768" cy="1122947"/>
                          </a:xfrm>
                        </p:grpSpPr>
                        <p:grpSp>
                          <p:nvGrpSpPr>
                            <p:cNvPr id="17" name="Group 16"/>
                            <p:cNvGrpSpPr/>
                            <p:nvPr/>
                          </p:nvGrpSpPr>
                          <p:grpSpPr>
                            <a:xfrm>
                              <a:off x="3543300" y="4062192"/>
                              <a:ext cx="2552700" cy="567828"/>
                              <a:chOff x="3543300" y="4062192"/>
                              <a:chExt cx="2552700" cy="567828"/>
                            </a:xfrm>
                          </p:grpSpPr>
                          <p:grpSp>
                            <p:nvGrpSpPr>
                              <p:cNvPr id="19" name="Group 18"/>
                              <p:cNvGrpSpPr/>
                              <p:nvPr/>
                            </p:nvGrpSpPr>
                            <p:grpSpPr>
                              <a:xfrm>
                                <a:off x="3543300" y="4261054"/>
                                <a:ext cx="2552700" cy="367218"/>
                                <a:chOff x="3543300" y="4261054"/>
                                <a:chExt cx="2552700" cy="367218"/>
                              </a:xfrm>
                            </p:grpSpPr>
                            <p:grpSp>
                              <p:nvGrpSpPr>
                                <p:cNvPr id="22" name="Group 21"/>
                                <p:cNvGrpSpPr/>
                                <p:nvPr/>
                              </p:nvGrpSpPr>
                              <p:grpSpPr>
                                <a:xfrm>
                                  <a:off x="3613354" y="4261054"/>
                                  <a:ext cx="2418736" cy="88491"/>
                                  <a:chOff x="3613354" y="4261054"/>
                                  <a:chExt cx="2418736" cy="88491"/>
                                </a:xfrm>
                              </p:grpSpPr>
                              <p:sp>
                                <p:nvSpPr>
                                  <p:cNvPr id="28" name="Oval 27"/>
                                  <p:cNvSpPr/>
                                  <p:nvPr/>
                                </p:nvSpPr>
                                <p:spPr>
                                  <a:xfrm flipV="1">
                                    <a:off x="3613354" y="4261054"/>
                                    <a:ext cx="8849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29" name="Straight Arrow Connector 28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4306523"/>
                                    <a:ext cx="2374490" cy="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24" name="TextBox 23"/>
                                <p:cNvSpPr txBox="1"/>
                                <p:nvPr/>
                              </p:nvSpPr>
                              <p:spPr>
                                <a:xfrm>
                                  <a:off x="3543300" y="4447297"/>
                                  <a:ext cx="228600" cy="18097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" name="TextBox 24"/>
                                <p:cNvSpPr txBox="1"/>
                                <p:nvPr/>
                              </p:nvSpPr>
                              <p:spPr>
                                <a:xfrm>
                                  <a:off x="5810250" y="4400550"/>
                                  <a:ext cx="285750" cy="13335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E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0" name="Arc 19"/>
                              <p:cNvSpPr/>
                              <p:nvPr/>
                            </p:nvSpPr>
                            <p:spPr>
                              <a:xfrm rot="2991242">
                                <a:off x="5000625" y="4033617"/>
                                <a:ext cx="514350" cy="571500"/>
                              </a:xfrm>
                              <a:prstGeom prst="arc">
                                <a:avLst>
                                  <a:gd name="adj1" fmla="val 16753661"/>
                                  <a:gd name="adj2" fmla="val 20052020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" name="TextBox 20"/>
                              <p:cNvSpPr txBox="1"/>
                              <p:nvPr/>
                            </p:nvSpPr>
                            <p:spPr>
                              <a:xfrm>
                                <a:off x="5357726" y="4496670"/>
                                <a:ext cx="285750" cy="13335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C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8" name="Arc 17"/>
                            <p:cNvSpPr/>
                            <p:nvPr/>
                          </p:nvSpPr>
                          <p:spPr>
                            <a:xfrm>
                              <a:off x="3136232" y="3733800"/>
                              <a:ext cx="1106905" cy="1122947"/>
                            </a:xfrm>
                            <a:prstGeom prst="arc">
                              <a:avLst>
                                <a:gd name="adj1" fmla="val 11972629"/>
                                <a:gd name="adj2" fmla="val 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6" name="Arc 15"/>
                          <p:cNvSpPr/>
                          <p:nvPr/>
                        </p:nvSpPr>
                        <p:spPr>
                          <a:xfrm rot="17260795">
                            <a:off x="3668596" y="3723467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108841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4" name="Arc 13"/>
                        <p:cNvSpPr/>
                        <p:nvPr/>
                      </p:nvSpPr>
                      <p:spPr>
                        <a:xfrm rot="13497160">
                          <a:off x="3355776" y="3330435"/>
                          <a:ext cx="965210" cy="979198"/>
                        </a:xfrm>
                        <a:prstGeom prst="arc">
                          <a:avLst>
                            <a:gd name="adj1" fmla="val 16355082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" name="Arc 11"/>
                      <p:cNvSpPr/>
                      <p:nvPr/>
                    </p:nvSpPr>
                    <p:spPr>
                      <a:xfrm rot="17603151">
                        <a:off x="3416375" y="3145950"/>
                        <a:ext cx="965210" cy="979198"/>
                      </a:xfrm>
                      <a:prstGeom prst="arc">
                        <a:avLst>
                          <a:gd name="adj1" fmla="val 16354051"/>
                          <a:gd name="adj2" fmla="val 2063163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3657600" y="2101516"/>
                    <a:ext cx="0" cy="220966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3514725" y="1809750"/>
                  <a:ext cx="255170" cy="227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4572000" y="4387516"/>
                <a:ext cx="180835" cy="21398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Arc 30"/>
          <p:cNvSpPr/>
          <p:nvPr/>
        </p:nvSpPr>
        <p:spPr>
          <a:xfrm rot="19030254">
            <a:off x="3960319" y="2854801"/>
            <a:ext cx="514350" cy="571500"/>
          </a:xfrm>
          <a:prstGeom prst="arc">
            <a:avLst>
              <a:gd name="adj1" fmla="val 16753661"/>
              <a:gd name="adj2" fmla="val 2078495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34590" y="2690342"/>
            <a:ext cx="191729" cy="280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01739" y="3453871"/>
            <a:ext cx="157306" cy="1889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1128251" y="5128925"/>
            <a:ext cx="497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BA = a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5525" flipH="1">
            <a:off x="971818" y="2201171"/>
            <a:ext cx="6498332" cy="42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0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  <a:solidFill>
            <a:srgbClr val="8A51FD"/>
          </a:solidFill>
        </p:grpSpPr>
        <p:sp>
          <p:nvSpPr>
            <p:cNvPr id="18" name="TextBox 17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6" name="Down Ribbon 25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5677" y="1740315"/>
            <a:ext cx="3406877" cy="4413631"/>
            <a:chOff x="5235677" y="1740315"/>
            <a:chExt cx="3406877" cy="4413631"/>
          </a:xfrm>
          <a:solidFill>
            <a:srgbClr val="8A51FD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35677" y="1740315"/>
              <a:ext cx="3406877" cy="4413631"/>
              <a:chOff x="2214879" y="549036"/>
              <a:chExt cx="4421448" cy="5491547"/>
            </a:xfrm>
            <a:grpFill/>
          </p:grpSpPr>
          <p:sp>
            <p:nvSpPr>
              <p:cNvPr id="34" name="TextBox 33"/>
              <p:cNvSpPr txBox="1"/>
              <p:nvPr/>
            </p:nvSpPr>
            <p:spPr>
              <a:xfrm>
                <a:off x="2214879" y="549036"/>
                <a:ext cx="4421448" cy="5491547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26627" y="3776227"/>
                <a:ext cx="3613955" cy="49427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</a:t>
                </a:r>
                <a:r>
                  <a:rPr lang="bn-IN" sz="11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11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26627" y="4270507"/>
                <a:ext cx="3613955" cy="4340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26627" y="4704587"/>
                <a:ext cx="3613955" cy="4690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/>
            <a:stretch/>
          </p:blipFill>
          <p:spPr>
            <a:xfrm>
              <a:off x="6114216" y="2051692"/>
              <a:ext cx="1649798" cy="207495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6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35"/>
          <p:cNvSpPr/>
          <p:nvPr/>
        </p:nvSpPr>
        <p:spPr>
          <a:xfrm rot="3562561">
            <a:off x="5125837" y="3901111"/>
            <a:ext cx="965210" cy="979198"/>
          </a:xfrm>
          <a:prstGeom prst="arc">
            <a:avLst>
              <a:gd name="adj1" fmla="val 15891964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924847" y="1433056"/>
            <a:ext cx="5663827" cy="4990939"/>
            <a:chOff x="924847" y="1433056"/>
            <a:chExt cx="5663827" cy="4990939"/>
          </a:xfrm>
        </p:grpSpPr>
        <p:grpSp>
          <p:nvGrpSpPr>
            <p:cNvPr id="34" name="Group 33"/>
            <p:cNvGrpSpPr/>
            <p:nvPr/>
          </p:nvGrpSpPr>
          <p:grpSpPr>
            <a:xfrm>
              <a:off x="3519326" y="3376998"/>
              <a:ext cx="3069348" cy="3046997"/>
              <a:chOff x="3519326" y="1809750"/>
              <a:chExt cx="3069348" cy="304699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519326" y="1809750"/>
                <a:ext cx="3069348" cy="3046997"/>
                <a:chOff x="2962742" y="1809750"/>
                <a:chExt cx="3069348" cy="304699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962742" y="1809750"/>
                  <a:ext cx="3069348" cy="3046997"/>
                  <a:chOff x="2962742" y="1809750"/>
                  <a:chExt cx="3069348" cy="3046997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962742" y="2101516"/>
                    <a:ext cx="3069348" cy="2755231"/>
                    <a:chOff x="2962742" y="2101516"/>
                    <a:chExt cx="3069348" cy="2755231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962742" y="3152944"/>
                      <a:ext cx="3069348" cy="1703803"/>
                      <a:chOff x="2962742" y="3152944"/>
                      <a:chExt cx="3069348" cy="1703803"/>
                    </a:xfrm>
                  </p:grpSpPr>
                  <p:sp>
                    <p:nvSpPr>
                      <p:cNvPr id="9" name="Arc 8"/>
                      <p:cNvSpPr/>
                      <p:nvPr/>
                    </p:nvSpPr>
                    <p:spPr>
                      <a:xfrm rot="21203022">
                        <a:off x="2962742" y="3163989"/>
                        <a:ext cx="965210" cy="979198"/>
                      </a:xfrm>
                      <a:prstGeom prst="arc">
                        <a:avLst>
                          <a:gd name="adj1" fmla="val 15891964"/>
                          <a:gd name="adj2" fmla="val 20331958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3136232" y="3152944"/>
                        <a:ext cx="2895858" cy="1703803"/>
                        <a:chOff x="3136232" y="3152944"/>
                        <a:chExt cx="2895858" cy="1703803"/>
                      </a:xfrm>
                    </p:grpSpPr>
                    <p:grpSp>
                      <p:nvGrpSpPr>
                        <p:cNvPr id="11" name="Group 10"/>
                        <p:cNvGrpSpPr/>
                        <p:nvPr/>
                      </p:nvGrpSpPr>
                      <p:grpSpPr>
                        <a:xfrm>
                          <a:off x="3136232" y="3330435"/>
                          <a:ext cx="2895858" cy="1526312"/>
                          <a:chOff x="3136232" y="3330435"/>
                          <a:chExt cx="2895858" cy="1526312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>
                            <a:off x="3136232" y="3730461"/>
                            <a:ext cx="2895858" cy="1126286"/>
                            <a:chOff x="3136232" y="3730461"/>
                            <a:chExt cx="2895858" cy="1126286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3136232" y="3733800"/>
                              <a:ext cx="2895858" cy="1122947"/>
                              <a:chOff x="3136232" y="3733800"/>
                              <a:chExt cx="2895858" cy="1122947"/>
                            </a:xfrm>
                          </p:grpSpPr>
                          <p:grpSp>
                            <p:nvGrpSpPr>
                              <p:cNvPr id="17" name="Group 16"/>
                              <p:cNvGrpSpPr/>
                              <p:nvPr/>
                            </p:nvGrpSpPr>
                            <p:grpSpPr>
                              <a:xfrm>
                                <a:off x="3543300" y="4062192"/>
                                <a:ext cx="2488790" cy="567828"/>
                                <a:chOff x="3543300" y="4062192"/>
                                <a:chExt cx="2488790" cy="567828"/>
                              </a:xfrm>
                            </p:grpSpPr>
                            <p:grpSp>
                              <p:nvGrpSpPr>
                                <p:cNvPr id="19" name="Group 18"/>
                                <p:cNvGrpSpPr/>
                                <p:nvPr/>
                              </p:nvGrpSpPr>
                              <p:grpSpPr>
                                <a:xfrm>
                                  <a:off x="3543300" y="4261054"/>
                                  <a:ext cx="2488790" cy="367218"/>
                                  <a:chOff x="3543300" y="4261054"/>
                                  <a:chExt cx="2488790" cy="367218"/>
                                </a:xfrm>
                              </p:grpSpPr>
                              <p:grpSp>
                                <p:nvGrpSpPr>
                                  <p:cNvPr id="22" name="Group 21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13354" y="4261054"/>
                                    <a:ext cx="2418736" cy="88491"/>
                                    <a:chOff x="3613354" y="4261054"/>
                                    <a:chExt cx="2418736" cy="88491"/>
                                  </a:xfrm>
                                </p:grpSpPr>
                                <p:sp>
                                  <p:nvSpPr>
                                    <p:cNvPr id="28" name="Oval 27"/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3613354" y="4261054"/>
                                      <a:ext cx="8849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29" name="Straight Arrow Connector 2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657600" y="4306523"/>
                                      <a:ext cx="2374490" cy="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4" name="TextBox 2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543300" y="4447297"/>
                                    <a:ext cx="228600" cy="1809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B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" name="TextBox 2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810250" y="4400550"/>
                                    <a:ext cx="196198" cy="1970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E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0" name="Arc 19"/>
                                <p:cNvSpPr/>
                                <p:nvPr/>
                              </p:nvSpPr>
                              <p:spPr>
                                <a:xfrm rot="2991242">
                                  <a:off x="5000625" y="4033617"/>
                                  <a:ext cx="514350" cy="571500"/>
                                </a:xfrm>
                                <a:prstGeom prst="arc">
                                  <a:avLst>
                                    <a:gd name="adj1" fmla="val 16753661"/>
                                    <a:gd name="adj2" fmla="val 20052020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1" name="TextBox 20"/>
                                <p:cNvSpPr txBox="1"/>
                                <p:nvPr/>
                              </p:nvSpPr>
                              <p:spPr>
                                <a:xfrm>
                                  <a:off x="5357726" y="4496670"/>
                                  <a:ext cx="285750" cy="13335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C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" name="Arc 17"/>
                              <p:cNvSpPr/>
                              <p:nvPr/>
                            </p:nvSpPr>
                            <p:spPr>
                              <a:xfrm>
                                <a:off x="3136232" y="3733800"/>
                                <a:ext cx="1106905" cy="1122947"/>
                              </a:xfrm>
                              <a:prstGeom prst="arc">
                                <a:avLst>
                                  <a:gd name="adj1" fmla="val 11972629"/>
                                  <a:gd name="adj2" fmla="val 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6" name="Arc 15"/>
                            <p:cNvSpPr/>
                            <p:nvPr/>
                          </p:nvSpPr>
                          <p:spPr>
                            <a:xfrm rot="17260795">
                              <a:off x="3668596" y="3723467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108841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4" name="Arc 13"/>
                          <p:cNvSpPr/>
                          <p:nvPr/>
                        </p:nvSpPr>
                        <p:spPr>
                          <a:xfrm rot="13497160">
                            <a:off x="3355776" y="3330435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2" name="Arc 11"/>
                        <p:cNvSpPr/>
                        <p:nvPr/>
                      </p:nvSpPr>
                      <p:spPr>
                        <a:xfrm rot="17603151">
                          <a:off x="3416375" y="3145950"/>
                          <a:ext cx="965210" cy="979198"/>
                        </a:xfrm>
                        <a:prstGeom prst="arc">
                          <a:avLst>
                            <a:gd name="adj1" fmla="val 16354051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 flipV="1">
                      <a:off x="3657600" y="2101516"/>
                      <a:ext cx="0" cy="220966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514725" y="1809750"/>
                    <a:ext cx="255170" cy="2275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F</a:t>
                    </a:r>
                  </a:p>
                </p:txBody>
              </p:sp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4572000" y="4387516"/>
                  <a:ext cx="195584" cy="239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sp>
            <p:nvSpPr>
              <p:cNvPr id="30" name="Arc 29"/>
              <p:cNvSpPr/>
              <p:nvPr/>
            </p:nvSpPr>
            <p:spPr>
              <a:xfrm rot="19030254">
                <a:off x="3960319" y="2795809"/>
                <a:ext cx="514350" cy="571500"/>
              </a:xfrm>
              <a:prstGeom prst="arc">
                <a:avLst>
                  <a:gd name="adj1" fmla="val 16753661"/>
                  <a:gd name="adj2" fmla="val 20784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34590" y="2660846"/>
                <a:ext cx="191729" cy="2802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16486" y="3409627"/>
                <a:ext cx="157307" cy="22930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83">
            <a:off x="112404" y="222868"/>
            <a:ext cx="8267815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/>
          <p:cNvSpPr/>
          <p:nvPr/>
        </p:nvSpPr>
        <p:spPr>
          <a:xfrm rot="19300499">
            <a:off x="5101865" y="2873159"/>
            <a:ext cx="965210" cy="979198"/>
          </a:xfrm>
          <a:prstGeom prst="arc">
            <a:avLst>
              <a:gd name="adj1" fmla="val 16310788"/>
              <a:gd name="adj2" fmla="val 20445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49932" y="2540892"/>
            <a:ext cx="201163" cy="217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9" name="TextBox 9"/>
          <p:cNvSpPr txBox="1"/>
          <p:nvPr/>
        </p:nvSpPr>
        <p:spPr>
          <a:xfrm>
            <a:off x="451034" y="5158179"/>
            <a:ext cx="8325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ও 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ও  a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″ABC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বৃত্তচাপদ্বয়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4847" y="1433056"/>
            <a:ext cx="5110790" cy="3468500"/>
            <a:chOff x="924847" y="1433056"/>
            <a:chExt cx="5110790" cy="3468500"/>
          </a:xfrm>
        </p:grpSpPr>
        <p:grpSp>
          <p:nvGrpSpPr>
            <p:cNvPr id="2" name="Group 1"/>
            <p:cNvGrpSpPr/>
            <p:nvPr/>
          </p:nvGrpSpPr>
          <p:grpSpPr>
            <a:xfrm>
              <a:off x="2966289" y="1854559"/>
              <a:ext cx="3069348" cy="3046997"/>
              <a:chOff x="3519326" y="1809750"/>
              <a:chExt cx="3069348" cy="304699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519326" y="1809750"/>
                <a:ext cx="3069348" cy="3046997"/>
                <a:chOff x="2962742" y="1809750"/>
                <a:chExt cx="3069348" cy="304699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962742" y="1809750"/>
                  <a:ext cx="3069348" cy="3046997"/>
                  <a:chOff x="2962742" y="1809750"/>
                  <a:chExt cx="3069348" cy="3046997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2962742" y="2101516"/>
                    <a:ext cx="3069348" cy="2755231"/>
                    <a:chOff x="2962742" y="2101516"/>
                    <a:chExt cx="3069348" cy="2755231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2962742" y="3152944"/>
                      <a:ext cx="3069348" cy="1703803"/>
                      <a:chOff x="2962742" y="3152944"/>
                      <a:chExt cx="3069348" cy="1703803"/>
                    </a:xfrm>
                  </p:grpSpPr>
                  <p:sp>
                    <p:nvSpPr>
                      <p:cNvPr id="13" name="Arc 12"/>
                      <p:cNvSpPr/>
                      <p:nvPr/>
                    </p:nvSpPr>
                    <p:spPr>
                      <a:xfrm rot="21203022">
                        <a:off x="2962742" y="3163989"/>
                        <a:ext cx="965210" cy="979198"/>
                      </a:xfrm>
                      <a:prstGeom prst="arc">
                        <a:avLst>
                          <a:gd name="adj1" fmla="val 15891964"/>
                          <a:gd name="adj2" fmla="val 20331958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3136232" y="3152944"/>
                        <a:ext cx="2895858" cy="1703803"/>
                        <a:chOff x="3136232" y="3152944"/>
                        <a:chExt cx="2895858" cy="1703803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3136232" y="3330435"/>
                          <a:ext cx="2895858" cy="1526312"/>
                          <a:chOff x="3136232" y="3330435"/>
                          <a:chExt cx="2895858" cy="1526312"/>
                        </a:xfrm>
                      </p:grpSpPr>
                      <p:grpSp>
                        <p:nvGrpSpPr>
                          <p:cNvPr id="17" name="Group 16"/>
                          <p:cNvGrpSpPr/>
                          <p:nvPr/>
                        </p:nvGrpSpPr>
                        <p:grpSpPr>
                          <a:xfrm>
                            <a:off x="3136232" y="3730461"/>
                            <a:ext cx="2895858" cy="1126286"/>
                            <a:chOff x="3136232" y="3730461"/>
                            <a:chExt cx="2895858" cy="1126286"/>
                          </a:xfrm>
                        </p:grpSpPr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136232" y="3733800"/>
                              <a:ext cx="2895858" cy="1122947"/>
                              <a:chOff x="3136232" y="3733800"/>
                              <a:chExt cx="2895858" cy="1122947"/>
                            </a:xfrm>
                          </p:grpSpPr>
                          <p:grpSp>
                            <p:nvGrpSpPr>
                              <p:cNvPr id="21" name="Group 20"/>
                              <p:cNvGrpSpPr/>
                              <p:nvPr/>
                            </p:nvGrpSpPr>
                            <p:grpSpPr>
                              <a:xfrm>
                                <a:off x="3543300" y="4062192"/>
                                <a:ext cx="2488790" cy="567828"/>
                                <a:chOff x="3543300" y="4062192"/>
                                <a:chExt cx="2488790" cy="567828"/>
                              </a:xfrm>
                            </p:grpSpPr>
                            <p:grpSp>
                              <p:nvGrpSpPr>
                                <p:cNvPr id="23" name="Group 22"/>
                                <p:cNvGrpSpPr/>
                                <p:nvPr/>
                              </p:nvGrpSpPr>
                              <p:grpSpPr>
                                <a:xfrm>
                                  <a:off x="3543300" y="4261054"/>
                                  <a:ext cx="2488790" cy="367218"/>
                                  <a:chOff x="3543300" y="4261054"/>
                                  <a:chExt cx="2488790" cy="367218"/>
                                </a:xfrm>
                              </p:grpSpPr>
                              <p:grpSp>
                                <p:nvGrpSpPr>
                                  <p:cNvPr id="26" name="Group 25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13354" y="4261054"/>
                                    <a:ext cx="2418736" cy="88491"/>
                                    <a:chOff x="3613354" y="4261054"/>
                                    <a:chExt cx="2418736" cy="88491"/>
                                  </a:xfrm>
                                </p:grpSpPr>
                                <p:sp>
                                  <p:nvSpPr>
                                    <p:cNvPr id="32" name="Oval 31"/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3613354" y="4261054"/>
                                      <a:ext cx="8849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33" name="Straight Arrow Connector 3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657600" y="4306523"/>
                                      <a:ext cx="2374490" cy="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8" name="TextBox 27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543300" y="4447297"/>
                                    <a:ext cx="228600" cy="1809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B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9" name="TextBox 2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810251" y="4400550"/>
                                    <a:ext cx="167278" cy="20159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E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4" name="Arc 23"/>
                                <p:cNvSpPr/>
                                <p:nvPr/>
                              </p:nvSpPr>
                              <p:spPr>
                                <a:xfrm rot="2991242">
                                  <a:off x="5000625" y="4033617"/>
                                  <a:ext cx="514350" cy="571500"/>
                                </a:xfrm>
                                <a:prstGeom prst="arc">
                                  <a:avLst>
                                    <a:gd name="adj1" fmla="val 16753661"/>
                                    <a:gd name="adj2" fmla="val 20052020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" name="TextBox 24"/>
                                <p:cNvSpPr txBox="1"/>
                                <p:nvPr/>
                              </p:nvSpPr>
                              <p:spPr>
                                <a:xfrm>
                                  <a:off x="5357726" y="4496670"/>
                                  <a:ext cx="285750" cy="13335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C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2" name="Arc 21"/>
                              <p:cNvSpPr/>
                              <p:nvPr/>
                            </p:nvSpPr>
                            <p:spPr>
                              <a:xfrm>
                                <a:off x="3136232" y="3733800"/>
                                <a:ext cx="1106905" cy="1122947"/>
                              </a:xfrm>
                              <a:prstGeom prst="arc">
                                <a:avLst>
                                  <a:gd name="adj1" fmla="val 11972629"/>
                                  <a:gd name="adj2" fmla="val 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" name="Arc 19"/>
                            <p:cNvSpPr/>
                            <p:nvPr/>
                          </p:nvSpPr>
                          <p:spPr>
                            <a:xfrm rot="17260795">
                              <a:off x="3668596" y="3723467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108841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8" name="Arc 17"/>
                          <p:cNvSpPr/>
                          <p:nvPr/>
                        </p:nvSpPr>
                        <p:spPr>
                          <a:xfrm rot="13497160">
                            <a:off x="3355776" y="3330435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6" name="Arc 15"/>
                        <p:cNvSpPr/>
                        <p:nvPr/>
                      </p:nvSpPr>
                      <p:spPr>
                        <a:xfrm rot="17603151">
                          <a:off x="3416375" y="3145950"/>
                          <a:ext cx="965210" cy="979198"/>
                        </a:xfrm>
                        <a:prstGeom prst="arc">
                          <a:avLst>
                            <a:gd name="adj1" fmla="val 16354051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3657600" y="2101516"/>
                      <a:ext cx="0" cy="220966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514725" y="1809750"/>
                    <a:ext cx="255170" cy="2275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F</a:t>
                    </a: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572000" y="4387516"/>
                  <a:ext cx="143937" cy="228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19030254">
                <a:off x="3960319" y="2831355"/>
                <a:ext cx="514350" cy="571500"/>
              </a:xfrm>
              <a:prstGeom prst="arc">
                <a:avLst>
                  <a:gd name="adj1" fmla="val 16753661"/>
                  <a:gd name="adj2" fmla="val 20784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34590" y="2681160"/>
                <a:ext cx="191729" cy="2802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16971" y="3439607"/>
                <a:ext cx="133706" cy="1731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Arc 33"/>
            <p:cNvSpPr/>
            <p:nvPr/>
          </p:nvSpPr>
          <p:spPr>
            <a:xfrm rot="3879322">
              <a:off x="4588274" y="2321052"/>
              <a:ext cx="965210" cy="979198"/>
            </a:xfrm>
            <a:prstGeom prst="arc">
              <a:avLst>
                <a:gd name="adj1" fmla="val 15891964"/>
                <a:gd name="adj2" fmla="val 203319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24847" y="1433056"/>
              <a:ext cx="2187063" cy="572717"/>
              <a:chOff x="924847" y="1433056"/>
              <a:chExt cx="2187063" cy="57271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8049">
            <a:off x="2261052" y="1044685"/>
            <a:ext cx="6513768" cy="65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3657600" y="2880852"/>
            <a:ext cx="186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924847" y="1433056"/>
            <a:ext cx="5112732" cy="3468500"/>
            <a:chOff x="924847" y="1433056"/>
            <a:chExt cx="5112732" cy="3468500"/>
          </a:xfrm>
        </p:grpSpPr>
        <p:sp>
          <p:nvSpPr>
            <p:cNvPr id="3" name="TextBox 2"/>
            <p:cNvSpPr txBox="1"/>
            <p:nvPr/>
          </p:nvSpPr>
          <p:spPr>
            <a:xfrm>
              <a:off x="5749932" y="2540892"/>
              <a:ext cx="201163" cy="2172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4847" y="1433056"/>
              <a:ext cx="5112732" cy="3468500"/>
              <a:chOff x="924847" y="1433056"/>
              <a:chExt cx="5112732" cy="3468500"/>
            </a:xfrm>
          </p:grpSpPr>
          <p:sp>
            <p:nvSpPr>
              <p:cNvPr id="2" name="Arc 1"/>
              <p:cNvSpPr/>
              <p:nvPr/>
            </p:nvSpPr>
            <p:spPr>
              <a:xfrm rot="19300499">
                <a:off x="5072369" y="2873159"/>
                <a:ext cx="965210" cy="979198"/>
              </a:xfrm>
              <a:prstGeom prst="arc">
                <a:avLst>
                  <a:gd name="adj1" fmla="val 16310788"/>
                  <a:gd name="adj2" fmla="val 2044567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924847" y="1433056"/>
                <a:ext cx="5110790" cy="3468500"/>
                <a:chOff x="924847" y="1433056"/>
                <a:chExt cx="5110790" cy="34685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966289" y="1854559"/>
                  <a:ext cx="3069348" cy="3046997"/>
                  <a:chOff x="3519326" y="1809750"/>
                  <a:chExt cx="3069348" cy="3046997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519326" y="1809750"/>
                    <a:ext cx="3069348" cy="3046997"/>
                    <a:chOff x="2962742" y="1809750"/>
                    <a:chExt cx="3069348" cy="3046997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2962742" y="1809750"/>
                      <a:ext cx="3069348" cy="3046997"/>
                      <a:chOff x="2962742" y="1809750"/>
                      <a:chExt cx="3069348" cy="3046997"/>
                    </a:xfrm>
                  </p:grpSpPr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2962742" y="2101516"/>
                        <a:ext cx="3069348" cy="2755231"/>
                        <a:chOff x="2962742" y="2101516"/>
                        <a:chExt cx="3069348" cy="2755231"/>
                      </a:xfrm>
                    </p:grpSpPr>
                    <p:grpSp>
                      <p:nvGrpSpPr>
                        <p:cNvPr id="21" name="Group 20"/>
                        <p:cNvGrpSpPr/>
                        <p:nvPr/>
                      </p:nvGrpSpPr>
                      <p:grpSpPr>
                        <a:xfrm>
                          <a:off x="2962742" y="3152944"/>
                          <a:ext cx="3069348" cy="1703803"/>
                          <a:chOff x="2962742" y="3152944"/>
                          <a:chExt cx="3069348" cy="1703803"/>
                        </a:xfrm>
                      </p:grpSpPr>
                      <p:sp>
                        <p:nvSpPr>
                          <p:cNvPr id="23" name="Arc 22"/>
                          <p:cNvSpPr/>
                          <p:nvPr/>
                        </p:nvSpPr>
                        <p:spPr>
                          <a:xfrm rot="21203022">
                            <a:off x="2962742" y="3163989"/>
                            <a:ext cx="965210" cy="979198"/>
                          </a:xfrm>
                          <a:prstGeom prst="arc">
                            <a:avLst>
                              <a:gd name="adj1" fmla="val 15891964"/>
                              <a:gd name="adj2" fmla="val 20331958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24" name="Group 23"/>
                          <p:cNvGrpSpPr/>
                          <p:nvPr/>
                        </p:nvGrpSpPr>
                        <p:grpSpPr>
                          <a:xfrm>
                            <a:off x="3136232" y="3152944"/>
                            <a:ext cx="2895858" cy="1703803"/>
                            <a:chOff x="3136232" y="3152944"/>
                            <a:chExt cx="2895858" cy="1703803"/>
                          </a:xfrm>
                        </p:grpSpPr>
                        <p:grpSp>
                          <p:nvGrpSpPr>
                            <p:cNvPr id="25" name="Group 24"/>
                            <p:cNvGrpSpPr/>
                            <p:nvPr/>
                          </p:nvGrpSpPr>
                          <p:grpSpPr>
                            <a:xfrm>
                              <a:off x="3136232" y="3330435"/>
                              <a:ext cx="2895858" cy="1526312"/>
                              <a:chOff x="3136232" y="3330435"/>
                              <a:chExt cx="2895858" cy="1526312"/>
                            </a:xfrm>
                          </p:grpSpPr>
                          <p:grpSp>
                            <p:nvGrpSpPr>
                              <p:cNvPr id="27" name="Group 26"/>
                              <p:cNvGrpSpPr/>
                              <p:nvPr/>
                            </p:nvGrpSpPr>
                            <p:grpSpPr>
                              <a:xfrm>
                                <a:off x="3136232" y="3730461"/>
                                <a:ext cx="2895858" cy="1126286"/>
                                <a:chOff x="3136232" y="3730461"/>
                                <a:chExt cx="2895858" cy="1126286"/>
                              </a:xfrm>
                            </p:grpSpPr>
                            <p:grpSp>
                              <p:nvGrpSpPr>
                                <p:cNvPr id="29" name="Group 28"/>
                                <p:cNvGrpSpPr/>
                                <p:nvPr/>
                              </p:nvGrpSpPr>
                              <p:grpSpPr>
                                <a:xfrm>
                                  <a:off x="3136232" y="3733800"/>
                                  <a:ext cx="2895858" cy="1122947"/>
                                  <a:chOff x="3136232" y="3733800"/>
                                  <a:chExt cx="2895858" cy="1122947"/>
                                </a:xfrm>
                              </p:grpSpPr>
                              <p:grpSp>
                                <p:nvGrpSpPr>
                                  <p:cNvPr id="31" name="Group 30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062192"/>
                                    <a:ext cx="2488790" cy="567828"/>
                                    <a:chOff x="3543300" y="4062192"/>
                                    <a:chExt cx="2488790" cy="567828"/>
                                  </a:xfrm>
                                </p:grpSpPr>
                                <p:grpSp>
                                  <p:nvGrpSpPr>
                                    <p:cNvPr id="33" name="Group 3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43300" y="4261054"/>
                                      <a:ext cx="2488790" cy="367218"/>
                                      <a:chOff x="3543300" y="4261054"/>
                                      <a:chExt cx="2488790" cy="367218"/>
                                    </a:xfrm>
                                  </p:grpSpPr>
                                  <p:grpSp>
                                    <p:nvGrpSpPr>
                                      <p:cNvPr id="36" name="Group 3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613354" y="4261054"/>
                                        <a:ext cx="2418736" cy="88491"/>
                                        <a:chOff x="3613354" y="4261054"/>
                                        <a:chExt cx="2418736" cy="88491"/>
                                      </a:xfrm>
                                    </p:grpSpPr>
                                    <p:sp>
                                      <p:nvSpPr>
                                        <p:cNvPr id="39" name="Oval 38"/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3613354" y="4261054"/>
                                          <a:ext cx="88491" cy="88491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tx1"/>
                                        </a:solidFill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40" name="Straight Arrow Connector 39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657600" y="4306523"/>
                                          <a:ext cx="2374490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37" name="TextBox 3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543300" y="4447297"/>
                                        <a:ext cx="228600" cy="18097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 smtClean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8" name="TextBox 37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810251" y="4400550"/>
                                        <a:ext cx="167278" cy="20159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E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4" name="Arc 33"/>
                                    <p:cNvSpPr/>
                                    <p:nvPr/>
                                  </p:nvSpPr>
                                  <p:spPr>
                                    <a:xfrm rot="2991242">
                                      <a:off x="5000625" y="4033617"/>
                                      <a:ext cx="514350" cy="571500"/>
                                    </a:xfrm>
                                    <a:prstGeom prst="arc">
                                      <a:avLst>
                                        <a:gd name="adj1" fmla="val 16753661"/>
                                        <a:gd name="adj2" fmla="val 20052020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35" name="TextBox 34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57726" y="4496670"/>
                                      <a:ext cx="285750" cy="13335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C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2" name="Arc 31"/>
                                  <p:cNvSpPr/>
                                  <p:nvPr/>
                                </p:nvSpPr>
                                <p:spPr>
                                  <a:xfrm>
                                    <a:off x="3136232" y="3733800"/>
                                    <a:ext cx="1106905" cy="1122947"/>
                                  </a:xfrm>
                                  <a:prstGeom prst="arc">
                                    <a:avLst>
                                      <a:gd name="adj1" fmla="val 11972629"/>
                                      <a:gd name="adj2" fmla="val 0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0" name="Arc 29"/>
                                <p:cNvSpPr/>
                                <p:nvPr/>
                              </p:nvSpPr>
                              <p:spPr>
                                <a:xfrm rot="17260795">
                                  <a:off x="3668596" y="3723467"/>
                                  <a:ext cx="965210" cy="979198"/>
                                </a:xfrm>
                                <a:prstGeom prst="arc">
                                  <a:avLst>
                                    <a:gd name="adj1" fmla="val 16355082"/>
                                    <a:gd name="adj2" fmla="val 2108841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8" name="Arc 27"/>
                              <p:cNvSpPr/>
                              <p:nvPr/>
                            </p:nvSpPr>
                            <p:spPr>
                              <a:xfrm rot="13497160">
                                <a:off x="3355776" y="3330435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0631631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6" name="Arc 25"/>
                            <p:cNvSpPr/>
                            <p:nvPr/>
                          </p:nvSpPr>
                          <p:spPr>
                            <a:xfrm rot="17603151">
                              <a:off x="3416375" y="3145950"/>
                              <a:ext cx="965210" cy="979198"/>
                            </a:xfrm>
                            <a:prstGeom prst="arc">
                              <a:avLst>
                                <a:gd name="adj1" fmla="val 16354051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cxnSp>
                      <p:nvCxnSpPr>
                        <p:cNvPr id="22" name="Straight Arrow Connector 21"/>
                        <p:cNvCxnSpPr/>
                        <p:nvPr/>
                      </p:nvCxnSpPr>
                      <p:spPr>
                        <a:xfrm flipV="1">
                          <a:off x="3657600" y="2101516"/>
                          <a:ext cx="0" cy="2209666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514725" y="1809750"/>
                        <a:ext cx="255170" cy="227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F</a:t>
                        </a:r>
                      </a:p>
                    </p:txBody>
                  </p:sp>
                </p:grp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4572000" y="4387516"/>
                      <a:ext cx="143937" cy="228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</a:p>
                  </p:txBody>
                </p:sp>
              </p:grpSp>
              <p:sp>
                <p:nvSpPr>
                  <p:cNvPr id="14" name="Arc 13"/>
                  <p:cNvSpPr/>
                  <p:nvPr/>
                </p:nvSpPr>
                <p:spPr>
                  <a:xfrm rot="19030254">
                    <a:off x="3960319" y="2831355"/>
                    <a:ext cx="514350" cy="571500"/>
                  </a:xfrm>
                  <a:prstGeom prst="arc">
                    <a:avLst>
                      <a:gd name="adj1" fmla="val 16753661"/>
                      <a:gd name="adj2" fmla="val 2078495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834590" y="2681160"/>
                    <a:ext cx="191729" cy="280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016971" y="3439607"/>
                    <a:ext cx="133706" cy="1731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3879322">
                  <a:off x="4558778" y="2321052"/>
                  <a:ext cx="965210" cy="979198"/>
                </a:xfrm>
                <a:prstGeom prst="arc">
                  <a:avLst>
                    <a:gd name="adj1" fmla="val 15891964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924847" y="1433056"/>
                  <a:ext cx="2187063" cy="572717"/>
                  <a:chOff x="924847" y="1433056"/>
                  <a:chExt cx="2187063" cy="572717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1297858" y="1873038"/>
                    <a:ext cx="1814052" cy="442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24847" y="1804212"/>
                    <a:ext cx="196030" cy="2015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1278200" y="1527697"/>
                    <a:ext cx="1494498" cy="3564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43897" y="1433056"/>
                    <a:ext cx="191729" cy="2040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488">
            <a:off x="3196806" y="300914"/>
            <a:ext cx="3188835" cy="25070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31" y="2866104"/>
            <a:ext cx="5206435" cy="257362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21471" y="2578944"/>
            <a:ext cx="143937" cy="2281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5697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0364 -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924847" y="1433056"/>
            <a:ext cx="5112732" cy="3468500"/>
            <a:chOff x="924847" y="1433056"/>
            <a:chExt cx="5112732" cy="3468500"/>
          </a:xfrm>
        </p:grpSpPr>
        <p:grpSp>
          <p:nvGrpSpPr>
            <p:cNvPr id="45" name="Group 44"/>
            <p:cNvGrpSpPr/>
            <p:nvPr/>
          </p:nvGrpSpPr>
          <p:grpSpPr>
            <a:xfrm>
              <a:off x="924847" y="1433056"/>
              <a:ext cx="5112732" cy="3468500"/>
              <a:chOff x="924847" y="1433056"/>
              <a:chExt cx="5112732" cy="3468500"/>
            </a:xfrm>
          </p:grpSpPr>
          <p:cxnSp>
            <p:nvCxnSpPr>
              <p:cNvPr id="2" name="Straight Connector 1"/>
              <p:cNvCxnSpPr/>
              <p:nvPr/>
            </p:nvCxnSpPr>
            <p:spPr>
              <a:xfrm>
                <a:off x="3657600" y="2880852"/>
                <a:ext cx="18669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924847" y="1433056"/>
                <a:ext cx="5112732" cy="3468500"/>
                <a:chOff x="924847" y="1433056"/>
                <a:chExt cx="5112732" cy="3468500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5749932" y="2540892"/>
                  <a:ext cx="201163" cy="217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924847" y="1433056"/>
                  <a:ext cx="5112732" cy="3468500"/>
                  <a:chOff x="924847" y="1433056"/>
                  <a:chExt cx="5112732" cy="3468500"/>
                </a:xfrm>
              </p:grpSpPr>
              <p:sp>
                <p:nvSpPr>
                  <p:cNvPr id="6" name="Arc 5"/>
                  <p:cNvSpPr/>
                  <p:nvPr/>
                </p:nvSpPr>
                <p:spPr>
                  <a:xfrm rot="19300499">
                    <a:off x="5072369" y="2873159"/>
                    <a:ext cx="965210" cy="979198"/>
                  </a:xfrm>
                  <a:prstGeom prst="arc">
                    <a:avLst>
                      <a:gd name="adj1" fmla="val 16310788"/>
                      <a:gd name="adj2" fmla="val 2044567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924847" y="1433056"/>
                    <a:ext cx="5110790" cy="3468500"/>
                    <a:chOff x="924847" y="1433056"/>
                    <a:chExt cx="5110790" cy="3468500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966289" y="1854559"/>
                      <a:ext cx="3069348" cy="3046997"/>
                      <a:chOff x="3519326" y="1809750"/>
                      <a:chExt cx="3069348" cy="3046997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519326" y="1809750"/>
                        <a:ext cx="3069348" cy="3046997"/>
                        <a:chOff x="2962742" y="1809750"/>
                        <a:chExt cx="3069348" cy="3046997"/>
                      </a:xfrm>
                    </p:grpSpPr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2962742" y="1809750"/>
                          <a:ext cx="3069348" cy="3046997"/>
                          <a:chOff x="2962742" y="1809750"/>
                          <a:chExt cx="3069348" cy="3046997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2962742" y="2101516"/>
                            <a:ext cx="3069348" cy="2755231"/>
                            <a:chOff x="2962742" y="2101516"/>
                            <a:chExt cx="3069348" cy="2755231"/>
                          </a:xfrm>
                        </p:grpSpPr>
                        <p:grpSp>
                          <p:nvGrpSpPr>
                            <p:cNvPr id="23" name="Group 22"/>
                            <p:cNvGrpSpPr/>
                            <p:nvPr/>
                          </p:nvGrpSpPr>
                          <p:grpSpPr>
                            <a:xfrm>
                              <a:off x="2962742" y="3152944"/>
                              <a:ext cx="3069348" cy="1703803"/>
                              <a:chOff x="2962742" y="3152944"/>
                              <a:chExt cx="3069348" cy="1703803"/>
                            </a:xfrm>
                          </p:grpSpPr>
                          <p:sp>
                            <p:nvSpPr>
                              <p:cNvPr id="25" name="Arc 24"/>
                              <p:cNvSpPr/>
                              <p:nvPr/>
                            </p:nvSpPr>
                            <p:spPr>
                              <a:xfrm rot="21203022">
                                <a:off x="2962742" y="3163989"/>
                                <a:ext cx="965210" cy="979198"/>
                              </a:xfrm>
                              <a:prstGeom prst="arc">
                                <a:avLst>
                                  <a:gd name="adj1" fmla="val 15891964"/>
                                  <a:gd name="adj2" fmla="val 20331958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6" name="Group 25"/>
                              <p:cNvGrpSpPr/>
                              <p:nvPr/>
                            </p:nvGrpSpPr>
                            <p:grpSpPr>
                              <a:xfrm>
                                <a:off x="3136232" y="3152944"/>
                                <a:ext cx="2895858" cy="1703803"/>
                                <a:chOff x="3136232" y="3152944"/>
                                <a:chExt cx="2895858" cy="1703803"/>
                              </a:xfrm>
                            </p:grpSpPr>
                            <p:grpSp>
                              <p:nvGrpSpPr>
                                <p:cNvPr id="27" name="Group 26"/>
                                <p:cNvGrpSpPr/>
                                <p:nvPr/>
                              </p:nvGrpSpPr>
                              <p:grpSpPr>
                                <a:xfrm>
                                  <a:off x="3136232" y="3330435"/>
                                  <a:ext cx="2895858" cy="1526312"/>
                                  <a:chOff x="3136232" y="3330435"/>
                                  <a:chExt cx="2895858" cy="1526312"/>
                                </a:xfrm>
                              </p:grpSpPr>
                              <p:grpSp>
                                <p:nvGrpSpPr>
                                  <p:cNvPr id="29" name="Group 2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36232" y="3730461"/>
                                    <a:ext cx="2895858" cy="1126286"/>
                                    <a:chOff x="3136232" y="3730461"/>
                                    <a:chExt cx="2895858" cy="1126286"/>
                                  </a:xfrm>
                                </p:grpSpPr>
                                <p:grpSp>
                                  <p:nvGrpSpPr>
                                    <p:cNvPr id="31" name="Group 3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733800"/>
                                      <a:ext cx="2895858" cy="1122947"/>
                                      <a:chOff x="3136232" y="3733800"/>
                                      <a:chExt cx="2895858" cy="1122947"/>
                                    </a:xfrm>
                                  </p:grpSpPr>
                                  <p:grpSp>
                                    <p:nvGrpSpPr>
                                      <p:cNvPr id="33" name="Group 3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543300" y="4062192"/>
                                        <a:ext cx="2488790" cy="567828"/>
                                        <a:chOff x="3543300" y="4062192"/>
                                        <a:chExt cx="2488790" cy="567828"/>
                                      </a:xfrm>
                                    </p:grpSpPr>
                                    <p:grpSp>
                                      <p:nvGrpSpPr>
                                        <p:cNvPr id="35" name="Group 3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543300" y="4261054"/>
                                          <a:ext cx="2488790" cy="367218"/>
                                          <a:chOff x="3543300" y="4261054"/>
                                          <a:chExt cx="2488790" cy="367218"/>
                                        </a:xfrm>
                                      </p:grpSpPr>
                                      <p:grpSp>
                                        <p:nvGrpSpPr>
                                          <p:cNvPr id="38" name="Group 3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613354" y="4261054"/>
                                            <a:ext cx="2418736" cy="88491"/>
                                            <a:chOff x="3613354" y="4261054"/>
                                            <a:chExt cx="2418736" cy="88491"/>
                                          </a:xfrm>
                                        </p:grpSpPr>
                                        <p:sp>
                                          <p:nvSpPr>
                                            <p:cNvPr id="41" name="Oval 40"/>
                                            <p:cNvSpPr/>
                                            <p:nvPr/>
                                          </p:nvSpPr>
                                          <p:spPr>
                                            <a:xfrm flipV="1">
                                              <a:off x="3613354" y="4261054"/>
                                              <a:ext cx="88491" cy="88491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/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42" name="Straight Arrow Connector 41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657600" y="4306523"/>
                                              <a:ext cx="237449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39" name="TextBox 38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3543300" y="4447297"/>
                                            <a:ext cx="228600" cy="18097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B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0" name="TextBox 39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810251" y="4400550"/>
                                            <a:ext cx="167278" cy="201592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E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6" name="Arc 35"/>
                                        <p:cNvSpPr/>
                                        <p:nvPr/>
                                      </p:nvSpPr>
                                      <p:spPr>
                                        <a:xfrm rot="2991242">
                                          <a:off x="5000625" y="4033617"/>
                                          <a:ext cx="514350" cy="571500"/>
                                        </a:xfrm>
                                        <a:prstGeom prst="arc">
                                          <a:avLst>
                                            <a:gd name="adj1" fmla="val 16753661"/>
                                            <a:gd name="adj2" fmla="val 2005202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7" name="TextBox 36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357726" y="4496670"/>
                                          <a:ext cx="285750" cy="13335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 smtClean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C</a:t>
                                          </a:r>
                                          <a:endPara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4" name="Arc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136232" y="3733800"/>
                                        <a:ext cx="1106905" cy="1122947"/>
                                      </a:xfrm>
                                      <a:prstGeom prst="arc">
                                        <a:avLst>
                                          <a:gd name="adj1" fmla="val 11972629"/>
                                          <a:gd name="adj2" fmla="val 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2" name="Arc 31"/>
                                    <p:cNvSpPr/>
                                    <p:nvPr/>
                                  </p:nvSpPr>
                                  <p:spPr>
                                    <a:xfrm rot="17260795">
                                      <a:off x="3668596" y="3723467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6355082"/>
                                        <a:gd name="adj2" fmla="val 21088410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0" name="Arc 29"/>
                                  <p:cNvSpPr/>
                                  <p:nvPr/>
                                </p:nvSpPr>
                                <p:spPr>
                                  <a:xfrm rot="13497160">
                                    <a:off x="3355776" y="3330435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55082"/>
                                      <a:gd name="adj2" fmla="val 20631631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8" name="Arc 27"/>
                                <p:cNvSpPr/>
                                <p:nvPr/>
                              </p:nvSpPr>
                              <p:spPr>
                                <a:xfrm rot="17603151">
                                  <a:off x="3416375" y="3145950"/>
                                  <a:ext cx="965210" cy="979198"/>
                                </a:xfrm>
                                <a:prstGeom prst="arc">
                                  <a:avLst>
                                    <a:gd name="adj1" fmla="val 16354051"/>
                                    <a:gd name="adj2" fmla="val 20631631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24" name="Straight Arrow Connector 23"/>
                            <p:cNvCxnSpPr/>
                            <p:nvPr/>
                          </p:nvCxnSpPr>
                          <p:spPr>
                            <a:xfrm flipV="1">
                              <a:off x="3657600" y="2101516"/>
                              <a:ext cx="0" cy="2209666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2" name="TextBox 21"/>
                          <p:cNvSpPr txBox="1"/>
                          <p:nvPr/>
                        </p:nvSpPr>
                        <p:spPr>
                          <a:xfrm>
                            <a:off x="3514725" y="1809750"/>
                            <a:ext cx="255170" cy="2275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F</a:t>
                            </a:r>
                          </a:p>
                        </p:txBody>
                      </p:sp>
                    </p:grpSp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4572000" y="4387516"/>
                          <a:ext cx="143937" cy="2281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</a:p>
                      </p:txBody>
                    </p:sp>
                  </p:grpSp>
                  <p:sp>
                    <p:nvSpPr>
                      <p:cNvPr id="16" name="Arc 15"/>
                      <p:cNvSpPr/>
                      <p:nvPr/>
                    </p:nvSpPr>
                    <p:spPr>
                      <a:xfrm rot="19030254">
                        <a:off x="3960319" y="2831355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78495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3834590" y="2681160"/>
                        <a:ext cx="191729" cy="280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4016971" y="3439607"/>
                        <a:ext cx="133706" cy="1731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" name="Arc 8"/>
                    <p:cNvSpPr/>
                    <p:nvPr/>
                  </p:nvSpPr>
                  <p:spPr>
                    <a:xfrm rot="3879322">
                      <a:off x="4558778" y="2321052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924847" y="1433056"/>
                      <a:ext cx="2187063" cy="572717"/>
                      <a:chOff x="924847" y="1433056"/>
                      <a:chExt cx="2187063" cy="572717"/>
                    </a:xfrm>
                  </p:grpSpPr>
                  <p:cxnSp>
                    <p:nvCxnSpPr>
                      <p:cNvPr id="11" name="Straight Connector 10"/>
                      <p:cNvCxnSpPr/>
                      <p:nvPr/>
                    </p:nvCxnSpPr>
                    <p:spPr>
                      <a:xfrm>
                        <a:off x="1297858" y="1873038"/>
                        <a:ext cx="1814052" cy="44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924847" y="1804212"/>
                        <a:ext cx="196030" cy="2015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>
                        <a:off x="1278200" y="1527697"/>
                        <a:ext cx="1494498" cy="35641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943897" y="1433056"/>
                        <a:ext cx="191729" cy="204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endPara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4521459" y="2593706"/>
              <a:ext cx="143937" cy="2281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4799">
            <a:off x="5623670" y="2055979"/>
            <a:ext cx="3188835" cy="2507084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5524500" y="2895600"/>
            <a:ext cx="0" cy="1401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9220" y="2423656"/>
            <a:ext cx="5206435" cy="257362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66358" y="3592570"/>
            <a:ext cx="133706" cy="1731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9"/>
          <p:cNvSpPr txBox="1"/>
          <p:nvPr/>
        </p:nvSpPr>
        <p:spPr>
          <a:xfrm>
            <a:off x="449826" y="5246913"/>
            <a:ext cx="574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 ও 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0104 0.2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30939" y="4203290"/>
            <a:ext cx="81558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BE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BC =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BC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BF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BA = a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 ও 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ও a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″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বৃত্তচাপদ্বয়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C ও 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ABCD-ই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উদ্দিষ্ট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23043" y="902128"/>
            <a:ext cx="5112732" cy="3468500"/>
            <a:chOff x="1323043" y="902128"/>
            <a:chExt cx="5112732" cy="34685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922696" y="2364672"/>
              <a:ext cx="0" cy="14011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1323043" y="902128"/>
              <a:ext cx="5112732" cy="3468500"/>
              <a:chOff x="1323043" y="902128"/>
              <a:chExt cx="5112732" cy="34685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323043" y="902128"/>
                <a:ext cx="5112732" cy="3468500"/>
                <a:chOff x="924847" y="1433056"/>
                <a:chExt cx="5112732" cy="34685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657600" y="2880852"/>
                  <a:ext cx="18669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 52"/>
                <p:cNvGrpSpPr/>
                <p:nvPr/>
              </p:nvGrpSpPr>
              <p:grpSpPr>
                <a:xfrm>
                  <a:off x="924847" y="1433056"/>
                  <a:ext cx="5112732" cy="3468500"/>
                  <a:chOff x="924847" y="1433056"/>
                  <a:chExt cx="5112732" cy="3468500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49932" y="2540892"/>
                    <a:ext cx="201163" cy="2172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924847" y="1433056"/>
                    <a:ext cx="5112732" cy="3468500"/>
                    <a:chOff x="924847" y="1433056"/>
                    <a:chExt cx="5112732" cy="3468500"/>
                  </a:xfrm>
                </p:grpSpPr>
                <p:sp>
                  <p:nvSpPr>
                    <p:cNvPr id="56" name="Arc 55"/>
                    <p:cNvSpPr/>
                    <p:nvPr/>
                  </p:nvSpPr>
                  <p:spPr>
                    <a:xfrm rot="19300499">
                      <a:off x="5072369" y="2873159"/>
                      <a:ext cx="965210" cy="979198"/>
                    </a:xfrm>
                    <a:prstGeom prst="arc">
                      <a:avLst>
                        <a:gd name="adj1" fmla="val 16310788"/>
                        <a:gd name="adj2" fmla="val 20445675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924847" y="1433056"/>
                      <a:ext cx="5110790" cy="3468500"/>
                      <a:chOff x="924847" y="1433056"/>
                      <a:chExt cx="5110790" cy="34685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2966289" y="1854559"/>
                        <a:ext cx="3069348" cy="3046997"/>
                        <a:chOff x="3519326" y="1809750"/>
                        <a:chExt cx="3069348" cy="3046997"/>
                      </a:xfrm>
                    </p:grpSpPr>
                    <p:grpSp>
                      <p:nvGrpSpPr>
                        <p:cNvPr id="65" name="Group 64"/>
                        <p:cNvGrpSpPr/>
                        <p:nvPr/>
                      </p:nvGrpSpPr>
                      <p:grpSpPr>
                        <a:xfrm>
                          <a:off x="3519326" y="1809750"/>
                          <a:ext cx="3069348" cy="3046997"/>
                          <a:chOff x="2962742" y="1809750"/>
                          <a:chExt cx="3069348" cy="3046997"/>
                        </a:xfrm>
                      </p:grpSpPr>
                      <p:grpSp>
                        <p:nvGrpSpPr>
                          <p:cNvPr id="69" name="Group 68"/>
                          <p:cNvGrpSpPr/>
                          <p:nvPr/>
                        </p:nvGrpSpPr>
                        <p:grpSpPr>
                          <a:xfrm>
                            <a:off x="2962742" y="1809750"/>
                            <a:ext cx="3069348" cy="3046997"/>
                            <a:chOff x="2962742" y="1809750"/>
                            <a:chExt cx="3069348" cy="3046997"/>
                          </a:xfrm>
                        </p:grpSpPr>
                        <p:grpSp>
                          <p:nvGrpSpPr>
                            <p:cNvPr id="71" name="Group 70"/>
                            <p:cNvGrpSpPr/>
                            <p:nvPr/>
                          </p:nvGrpSpPr>
                          <p:grpSpPr>
                            <a:xfrm>
                              <a:off x="2962742" y="2101516"/>
                              <a:ext cx="3069348" cy="2755231"/>
                              <a:chOff x="2962742" y="2101516"/>
                              <a:chExt cx="3069348" cy="2755231"/>
                            </a:xfrm>
                          </p:grpSpPr>
                          <p:grpSp>
                            <p:nvGrpSpPr>
                              <p:cNvPr id="73" name="Group 72"/>
                              <p:cNvGrpSpPr/>
                              <p:nvPr/>
                            </p:nvGrpSpPr>
                            <p:grpSpPr>
                              <a:xfrm>
                                <a:off x="2962742" y="3152944"/>
                                <a:ext cx="3069348" cy="1703803"/>
                                <a:chOff x="2962742" y="3152944"/>
                                <a:chExt cx="3069348" cy="1703803"/>
                              </a:xfrm>
                            </p:grpSpPr>
                            <p:sp>
                              <p:nvSpPr>
                                <p:cNvPr id="75" name="Arc 74"/>
                                <p:cNvSpPr/>
                                <p:nvPr/>
                              </p:nvSpPr>
                              <p:spPr>
                                <a:xfrm rot="21203022">
                                  <a:off x="2962742" y="3163989"/>
                                  <a:ext cx="965210" cy="979198"/>
                                </a:xfrm>
                                <a:prstGeom prst="arc">
                                  <a:avLst>
                                    <a:gd name="adj1" fmla="val 15891964"/>
                                    <a:gd name="adj2" fmla="val 20331958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76" name="Group 75"/>
                                <p:cNvGrpSpPr/>
                                <p:nvPr/>
                              </p:nvGrpSpPr>
                              <p:grpSpPr>
                                <a:xfrm>
                                  <a:off x="3136232" y="3152944"/>
                                  <a:ext cx="2895858" cy="1703803"/>
                                  <a:chOff x="3136232" y="3152944"/>
                                  <a:chExt cx="2895858" cy="1703803"/>
                                </a:xfrm>
                              </p:grpSpPr>
                              <p:grpSp>
                                <p:nvGrpSpPr>
                                  <p:cNvPr id="77" name="Group 76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36232" y="3330435"/>
                                    <a:ext cx="2895858" cy="1526312"/>
                                    <a:chOff x="3136232" y="3330435"/>
                                    <a:chExt cx="2895858" cy="1526312"/>
                                  </a:xfrm>
                                </p:grpSpPr>
                                <p:grpSp>
                                  <p:nvGrpSpPr>
                                    <p:cNvPr id="79" name="Group 7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730461"/>
                                      <a:ext cx="2895858" cy="1126286"/>
                                      <a:chOff x="3136232" y="3730461"/>
                                      <a:chExt cx="2895858" cy="1126286"/>
                                    </a:xfrm>
                                  </p:grpSpPr>
                                  <p:grpSp>
                                    <p:nvGrpSpPr>
                                      <p:cNvPr id="81" name="Group 8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36232" y="3733800"/>
                                        <a:ext cx="2895858" cy="1122947"/>
                                        <a:chOff x="3136232" y="3733800"/>
                                        <a:chExt cx="2895858" cy="1122947"/>
                                      </a:xfrm>
                                    </p:grpSpPr>
                                    <p:grpSp>
                                      <p:nvGrpSpPr>
                                        <p:cNvPr id="83" name="Group 8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543300" y="4062192"/>
                                          <a:ext cx="2488790" cy="567828"/>
                                          <a:chOff x="3543300" y="4062192"/>
                                          <a:chExt cx="2488790" cy="567828"/>
                                        </a:xfrm>
                                      </p:grpSpPr>
                                      <p:grpSp>
                                        <p:nvGrpSpPr>
                                          <p:cNvPr id="85" name="Group 8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543300" y="4261054"/>
                                            <a:ext cx="2488790" cy="367218"/>
                                            <a:chOff x="3543300" y="4261054"/>
                                            <a:chExt cx="2488790" cy="367218"/>
                                          </a:xfrm>
                                        </p:grpSpPr>
                                        <p:grpSp>
                                          <p:nvGrpSpPr>
                                            <p:cNvPr id="88" name="Group 87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613354" y="4261054"/>
                                              <a:ext cx="2418736" cy="88491"/>
                                              <a:chOff x="3613354" y="4261054"/>
                                              <a:chExt cx="2418736" cy="88491"/>
                                            </a:xfrm>
                                          </p:grpSpPr>
                                          <p:sp>
                                            <p:nvSpPr>
                                              <p:cNvPr id="91" name="Oval 9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V="1">
                                                <a:off x="3613354" y="4261054"/>
                                                <a:ext cx="88491" cy="88491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/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92" name="Straight Arrow Connector 91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3657600" y="4306523"/>
                                                <a:ext cx="237449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  <a:tailEnd type="triangle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sp>
                                          <p:nvSpPr>
                                            <p:cNvPr id="89" name="TextBox 88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3543300" y="4447297"/>
                                              <a:ext cx="228600" cy="18097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 smtClean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B</a:t>
                                              </a:r>
                                              <a:endPara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0" name="TextBox 89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810251" y="4400550"/>
                                              <a:ext cx="167278" cy="20159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E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86" name="Arc 85"/>
                                          <p:cNvSpPr/>
                                          <p:nvPr/>
                                        </p:nvSpPr>
                                        <p:spPr>
                                          <a:xfrm rot="2991242">
                                            <a:off x="5000625" y="4033617"/>
                                            <a:ext cx="514350" cy="571500"/>
                                          </a:xfrm>
                                          <a:prstGeom prst="arc">
                                            <a:avLst>
                                              <a:gd name="adj1" fmla="val 16753661"/>
                                              <a:gd name="adj2" fmla="val 20052020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7" name="TextBox 86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357726" y="4496670"/>
                                            <a:ext cx="285750" cy="13335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C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84" name="Arc 8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136232" y="3733800"/>
                                          <a:ext cx="1106905" cy="1122947"/>
                                        </a:xfrm>
                                        <a:prstGeom prst="arc">
                                          <a:avLst>
                                            <a:gd name="adj1" fmla="val 11972629"/>
                                            <a:gd name="adj2" fmla="val 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82" name="Arc 81"/>
                                      <p:cNvSpPr/>
                                      <p:nvPr/>
                                    </p:nvSpPr>
                                    <p:spPr>
                                      <a:xfrm rot="17260795">
                                        <a:off x="3668596" y="3723467"/>
                                        <a:ext cx="965210" cy="979198"/>
                                      </a:xfrm>
                                      <a:prstGeom prst="arc">
                                        <a:avLst>
                                          <a:gd name="adj1" fmla="val 16355082"/>
                                          <a:gd name="adj2" fmla="val 2108841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0" name="Arc 79"/>
                                    <p:cNvSpPr/>
                                    <p:nvPr/>
                                  </p:nvSpPr>
                                  <p:spPr>
                                    <a:xfrm rot="13497160">
                                      <a:off x="3355776" y="3330435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6355082"/>
                                        <a:gd name="adj2" fmla="val 20631631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8" name="Arc 77"/>
                                  <p:cNvSpPr/>
                                  <p:nvPr/>
                                </p:nvSpPr>
                                <p:spPr>
                                  <a:xfrm rot="17603151">
                                    <a:off x="3416375" y="3145950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54051"/>
                                      <a:gd name="adj2" fmla="val 20631631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74" name="Straight Arrow Connector 73"/>
                              <p:cNvCxnSpPr/>
                              <p:nvPr/>
                            </p:nvCxnSpPr>
                            <p:spPr>
                              <a:xfrm flipV="1">
                                <a:off x="3657600" y="2101516"/>
                                <a:ext cx="0" cy="2209666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72" name="TextBox 71"/>
                            <p:cNvSpPr txBox="1"/>
                            <p:nvPr/>
                          </p:nvSpPr>
                          <p:spPr>
                            <a:xfrm>
                              <a:off x="3514725" y="1809750"/>
                              <a:ext cx="255170" cy="2275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F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70" name="TextBox 69"/>
                          <p:cNvSpPr txBox="1"/>
                          <p:nvPr/>
                        </p:nvSpPr>
                        <p:spPr>
                          <a:xfrm>
                            <a:off x="4572000" y="4387516"/>
                            <a:ext cx="143937" cy="2281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b</a:t>
                            </a:r>
                          </a:p>
                        </p:txBody>
                      </p:sp>
                    </p:grpSp>
                    <p:sp>
                      <p:nvSpPr>
                        <p:cNvPr id="66" name="Arc 65"/>
                        <p:cNvSpPr/>
                        <p:nvPr/>
                      </p:nvSpPr>
                      <p:spPr>
                        <a:xfrm rot="19030254">
                          <a:off x="3960319" y="2831355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78495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3834590" y="2681160"/>
                          <a:ext cx="191729" cy="280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</a:p>
                      </p:txBody>
                    </p:sp>
                    <p:sp>
                      <p:nvSpPr>
                        <p:cNvPr id="68" name="TextBox 67"/>
                        <p:cNvSpPr txBox="1"/>
                        <p:nvPr/>
                      </p:nvSpPr>
                      <p:spPr>
                        <a:xfrm>
                          <a:off x="4016971" y="3439607"/>
                          <a:ext cx="133706" cy="1731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59" name="Arc 58"/>
                      <p:cNvSpPr/>
                      <p:nvPr/>
                    </p:nvSpPr>
                    <p:spPr>
                      <a:xfrm rot="3879322">
                        <a:off x="4558778" y="2321052"/>
                        <a:ext cx="965210" cy="979198"/>
                      </a:xfrm>
                      <a:prstGeom prst="arc">
                        <a:avLst>
                          <a:gd name="adj1" fmla="val 15891964"/>
                          <a:gd name="adj2" fmla="val 20331958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60" name="Group 59"/>
                      <p:cNvGrpSpPr/>
                      <p:nvPr/>
                    </p:nvGrpSpPr>
                    <p:grpSpPr>
                      <a:xfrm>
                        <a:off x="924847" y="1433056"/>
                        <a:ext cx="2187063" cy="572717"/>
                        <a:chOff x="924847" y="1433056"/>
                        <a:chExt cx="2187063" cy="572717"/>
                      </a:xfrm>
                    </p:grpSpPr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1297858" y="1873038"/>
                          <a:ext cx="1814052" cy="4424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924847" y="1804212"/>
                          <a:ext cx="196030" cy="20156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63" name="Straight Connector 62"/>
                        <p:cNvCxnSpPr/>
                        <p:nvPr/>
                      </p:nvCxnSpPr>
                      <p:spPr>
                        <a:xfrm>
                          <a:off x="1278200" y="1527697"/>
                          <a:ext cx="1494498" cy="3564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TextBox 63"/>
                        <p:cNvSpPr txBox="1"/>
                        <p:nvPr/>
                      </p:nvSpPr>
                      <p:spPr>
                        <a:xfrm>
                          <a:off x="943897" y="1433056"/>
                          <a:ext cx="191729" cy="2040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95" name="TextBox 94"/>
              <p:cNvSpPr txBox="1"/>
              <p:nvPr/>
            </p:nvSpPr>
            <p:spPr>
              <a:xfrm>
                <a:off x="4963911" y="2048016"/>
                <a:ext cx="143937" cy="2281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990814" y="3002650"/>
                <a:ext cx="133706" cy="1731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9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82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5497" y="2042652"/>
            <a:ext cx="4542503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467" y="943890"/>
            <a:ext cx="849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135" y="5294671"/>
            <a:ext cx="476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541" y="3167390"/>
            <a:ext cx="95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2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1226" y="678425"/>
            <a:ext cx="87457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85734" y="2022650"/>
            <a:ext cx="8097824" cy="3926147"/>
            <a:chOff x="397246" y="2022650"/>
            <a:chExt cx="8097824" cy="3926147"/>
          </a:xfrm>
        </p:grpSpPr>
        <p:grpSp>
          <p:nvGrpSpPr>
            <p:cNvPr id="11" name="Group 10"/>
            <p:cNvGrpSpPr/>
            <p:nvPr/>
          </p:nvGrpSpPr>
          <p:grpSpPr>
            <a:xfrm>
              <a:off x="2538575" y="2048708"/>
              <a:ext cx="3729490" cy="3025183"/>
              <a:chOff x="3364485" y="1797118"/>
              <a:chExt cx="3071290" cy="257351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922696" y="2364672"/>
                <a:ext cx="0" cy="14011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3364485" y="1797118"/>
                <a:ext cx="3071290" cy="2573510"/>
                <a:chOff x="2966289" y="2328046"/>
                <a:chExt cx="3071290" cy="257351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657600" y="2880852"/>
                  <a:ext cx="18669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966289" y="2328046"/>
                  <a:ext cx="3071290" cy="2573510"/>
                  <a:chOff x="2966289" y="2328046"/>
                  <a:chExt cx="3071290" cy="2573510"/>
                </a:xfrm>
              </p:grpSpPr>
              <p:sp>
                <p:nvSpPr>
                  <p:cNvPr id="16" name="Arc 15"/>
                  <p:cNvSpPr/>
                  <p:nvPr/>
                </p:nvSpPr>
                <p:spPr>
                  <a:xfrm rot="19300499">
                    <a:off x="5072369" y="2873159"/>
                    <a:ext cx="965210" cy="979198"/>
                  </a:xfrm>
                  <a:prstGeom prst="arc">
                    <a:avLst>
                      <a:gd name="adj1" fmla="val 16310788"/>
                      <a:gd name="adj2" fmla="val 2044567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966289" y="2328046"/>
                    <a:ext cx="3069348" cy="2573510"/>
                    <a:chOff x="2966289" y="2328046"/>
                    <a:chExt cx="3069348" cy="2573510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966289" y="2430746"/>
                      <a:ext cx="3069348" cy="2470810"/>
                      <a:chOff x="3519326" y="2385937"/>
                      <a:chExt cx="3069348" cy="2470810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3519326" y="2385937"/>
                        <a:ext cx="3069348" cy="2470810"/>
                        <a:chOff x="2962742" y="2385937"/>
                        <a:chExt cx="3069348" cy="2470810"/>
                      </a:xfrm>
                    </p:grpSpPr>
                    <p:grpSp>
                      <p:nvGrpSpPr>
                        <p:cNvPr id="22" name="Group 21"/>
                        <p:cNvGrpSpPr/>
                        <p:nvPr/>
                      </p:nvGrpSpPr>
                      <p:grpSpPr>
                        <a:xfrm>
                          <a:off x="2962742" y="3152944"/>
                          <a:ext cx="3069348" cy="1703803"/>
                          <a:chOff x="2962742" y="3152944"/>
                          <a:chExt cx="3069348" cy="1703803"/>
                        </a:xfrm>
                      </p:grpSpPr>
                      <p:sp>
                        <p:nvSpPr>
                          <p:cNvPr id="24" name="Arc 23"/>
                          <p:cNvSpPr/>
                          <p:nvPr/>
                        </p:nvSpPr>
                        <p:spPr>
                          <a:xfrm rot="21203022">
                            <a:off x="2962742" y="3163989"/>
                            <a:ext cx="965210" cy="979198"/>
                          </a:xfrm>
                          <a:prstGeom prst="arc">
                            <a:avLst>
                              <a:gd name="adj1" fmla="val 15891964"/>
                              <a:gd name="adj2" fmla="val 20331958"/>
                            </a:avLst>
                          </a:prstGeom>
                          <a:ln w="571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25" name="Group 24"/>
                          <p:cNvGrpSpPr/>
                          <p:nvPr/>
                        </p:nvGrpSpPr>
                        <p:grpSpPr>
                          <a:xfrm>
                            <a:off x="3136232" y="3152944"/>
                            <a:ext cx="2895858" cy="1703803"/>
                            <a:chOff x="3136232" y="3152944"/>
                            <a:chExt cx="2895858" cy="1703803"/>
                          </a:xfrm>
                        </p:grpSpPr>
                        <p:grpSp>
                          <p:nvGrpSpPr>
                            <p:cNvPr id="26" name="Group 25"/>
                            <p:cNvGrpSpPr/>
                            <p:nvPr/>
                          </p:nvGrpSpPr>
                          <p:grpSpPr>
                            <a:xfrm>
                              <a:off x="3136232" y="3330435"/>
                              <a:ext cx="2895858" cy="1526312"/>
                              <a:chOff x="3136232" y="3330435"/>
                              <a:chExt cx="2895858" cy="1526312"/>
                            </a:xfrm>
                          </p:grpSpPr>
                          <p:grpSp>
                            <p:nvGrpSpPr>
                              <p:cNvPr id="28" name="Group 27"/>
                              <p:cNvGrpSpPr/>
                              <p:nvPr/>
                            </p:nvGrpSpPr>
                            <p:grpSpPr>
                              <a:xfrm>
                                <a:off x="3136232" y="3730461"/>
                                <a:ext cx="2895858" cy="1126286"/>
                                <a:chOff x="3136232" y="3730461"/>
                                <a:chExt cx="2895858" cy="1126286"/>
                              </a:xfrm>
                            </p:grpSpPr>
                            <p:grpSp>
                              <p:nvGrpSpPr>
                                <p:cNvPr id="30" name="Group 29"/>
                                <p:cNvGrpSpPr/>
                                <p:nvPr/>
                              </p:nvGrpSpPr>
                              <p:grpSpPr>
                                <a:xfrm>
                                  <a:off x="3136232" y="3733800"/>
                                  <a:ext cx="2895858" cy="1122947"/>
                                  <a:chOff x="3136232" y="3733800"/>
                                  <a:chExt cx="2895858" cy="1122947"/>
                                </a:xfrm>
                              </p:grpSpPr>
                              <p:grpSp>
                                <p:nvGrpSpPr>
                                  <p:cNvPr id="32" name="Group 31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13354" y="4062192"/>
                                    <a:ext cx="2418736" cy="514350"/>
                                    <a:chOff x="3613354" y="4062192"/>
                                    <a:chExt cx="2418736" cy="514350"/>
                                  </a:xfrm>
                                </p:grpSpPr>
                                <p:grpSp>
                                  <p:nvGrpSpPr>
                                    <p:cNvPr id="34" name="Group 3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613354" y="4261054"/>
                                      <a:ext cx="2418736" cy="88491"/>
                                      <a:chOff x="3613354" y="4261054"/>
                                      <a:chExt cx="2418736" cy="88491"/>
                                    </a:xfrm>
                                  </p:grpSpPr>
                                  <p:sp>
                                    <p:nvSpPr>
                                      <p:cNvPr id="36" name="Oval 35"/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3613354" y="4261054"/>
                                        <a:ext cx="88491" cy="88491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tx1"/>
                                      </a:solidFill>
                                      <a:ln w="57150">
                                        <a:solidFill>
                                          <a:srgbClr val="FF0000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7" name="Straight Arrow Connector 3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3657600" y="4306523"/>
                                        <a:ext cx="2374490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57150">
                                        <a:solidFill>
                                          <a:srgbClr val="FF0000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5" name="Arc 34"/>
                                    <p:cNvSpPr/>
                                    <p:nvPr/>
                                  </p:nvSpPr>
                                  <p:spPr>
                                    <a:xfrm rot="2991242">
                                      <a:off x="5000625" y="4033617"/>
                                      <a:ext cx="514350" cy="571500"/>
                                    </a:xfrm>
                                    <a:prstGeom prst="arc">
                                      <a:avLst>
                                        <a:gd name="adj1" fmla="val 16753661"/>
                                        <a:gd name="adj2" fmla="val 20052020"/>
                                      </a:avLst>
                                    </a:prstGeom>
                                    <a:ln w="57150"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3" name="Arc 32"/>
                                  <p:cNvSpPr/>
                                  <p:nvPr/>
                                </p:nvSpPr>
                                <p:spPr>
                                  <a:xfrm>
                                    <a:off x="3136232" y="3733800"/>
                                    <a:ext cx="1106905" cy="1122947"/>
                                  </a:xfrm>
                                  <a:prstGeom prst="arc">
                                    <a:avLst>
                                      <a:gd name="adj1" fmla="val 11972629"/>
                                      <a:gd name="adj2" fmla="val 0"/>
                                    </a:avLst>
                                  </a:prstGeom>
                                  <a:ln w="57150"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1" name="Arc 30"/>
                                <p:cNvSpPr/>
                                <p:nvPr/>
                              </p:nvSpPr>
                              <p:spPr>
                                <a:xfrm rot="17260795">
                                  <a:off x="3668596" y="3723467"/>
                                  <a:ext cx="965210" cy="979198"/>
                                </a:xfrm>
                                <a:prstGeom prst="arc">
                                  <a:avLst>
                                    <a:gd name="adj1" fmla="val 16355082"/>
                                    <a:gd name="adj2" fmla="val 21088410"/>
                                  </a:avLst>
                                </a:prstGeom>
                                <a:ln w="57150"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9" name="Arc 28"/>
                              <p:cNvSpPr/>
                              <p:nvPr/>
                            </p:nvSpPr>
                            <p:spPr>
                              <a:xfrm rot="13497160">
                                <a:off x="3355776" y="3330435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0631631"/>
                                </a:avLst>
                              </a:prstGeom>
                              <a:ln w="571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7" name="Arc 26"/>
                            <p:cNvSpPr/>
                            <p:nvPr/>
                          </p:nvSpPr>
                          <p:spPr>
                            <a:xfrm rot="17603151">
                              <a:off x="3416375" y="3145950"/>
                              <a:ext cx="965210" cy="979198"/>
                            </a:xfrm>
                            <a:prstGeom prst="arc">
                              <a:avLst>
                                <a:gd name="adj1" fmla="val 16354051"/>
                                <a:gd name="adj2" fmla="val 20631631"/>
                              </a:avLst>
                            </a:prstGeom>
                            <a:ln w="57150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cxnSp>
                      <p:nvCxnSpPr>
                        <p:cNvPr id="23" name="Straight Arrow Connector 22"/>
                        <p:cNvCxnSpPr/>
                        <p:nvPr/>
                      </p:nvCxnSpPr>
                      <p:spPr>
                        <a:xfrm flipV="1">
                          <a:off x="3657601" y="2385937"/>
                          <a:ext cx="18484" cy="1925246"/>
                        </a:xfrm>
                        <a:prstGeom prst="straightConnector1">
                          <a:avLst/>
                        </a:prstGeom>
                        <a:ln w="571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" name="Arc 20"/>
                      <p:cNvSpPr/>
                      <p:nvPr/>
                    </p:nvSpPr>
                    <p:spPr>
                      <a:xfrm rot="19030254">
                        <a:off x="3960319" y="2831355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784957"/>
                        </a:avLst>
                      </a:prstGeom>
                      <a:ln w="571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9" name="Arc 18"/>
                    <p:cNvSpPr/>
                    <p:nvPr/>
                  </p:nvSpPr>
                  <p:spPr>
                    <a:xfrm rot="3879322">
                      <a:off x="4558778" y="2321052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7638" r="2856" b="22973"/>
            <a:stretch/>
          </p:blipFill>
          <p:spPr>
            <a:xfrm>
              <a:off x="397246" y="2036533"/>
              <a:ext cx="2647373" cy="259956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7638" r="2856" b="22973"/>
            <a:stretch/>
          </p:blipFill>
          <p:spPr>
            <a:xfrm flipH="1">
              <a:off x="5799457" y="2022650"/>
              <a:ext cx="2695613" cy="25995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156" y="4986522"/>
              <a:ext cx="5206435" cy="96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54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2998891"/>
              </p:ext>
            </p:extLst>
          </p:nvPr>
        </p:nvGraphicFramePr>
        <p:xfrm>
          <a:off x="471949" y="0"/>
          <a:ext cx="8141109" cy="351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9169805"/>
              </p:ext>
            </p:extLst>
          </p:nvPr>
        </p:nvGraphicFramePr>
        <p:xfrm>
          <a:off x="730720" y="2566222"/>
          <a:ext cx="7779099" cy="304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6" y="2403995"/>
            <a:ext cx="9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3989" y="1202018"/>
            <a:ext cx="4395018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,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12259" y="1032387"/>
            <a:ext cx="4778478" cy="3057830"/>
            <a:chOff x="3089237" y="1032387"/>
            <a:chExt cx="3046092" cy="3057830"/>
          </a:xfrm>
        </p:grpSpPr>
        <p:grpSp>
          <p:nvGrpSpPr>
            <p:cNvPr id="8" name="Group 7"/>
            <p:cNvGrpSpPr/>
            <p:nvPr/>
          </p:nvGrpSpPr>
          <p:grpSpPr>
            <a:xfrm>
              <a:off x="4557252" y="1032387"/>
              <a:ext cx="55804" cy="314632"/>
              <a:chOff x="4557252" y="1032387"/>
              <a:chExt cx="55804" cy="31463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557252" y="1032387"/>
                <a:ext cx="0" cy="309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613056" y="1037303"/>
                <a:ext cx="0" cy="309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5872087" y="2462977"/>
              <a:ext cx="263242" cy="250724"/>
              <a:chOff x="5872087" y="2566213"/>
              <a:chExt cx="263242" cy="25072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5872087" y="2566213"/>
                <a:ext cx="235039" cy="1622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5890890" y="2617858"/>
                <a:ext cx="244439" cy="1990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527754" y="3775585"/>
              <a:ext cx="55804" cy="314632"/>
              <a:chOff x="4557252" y="1032387"/>
              <a:chExt cx="55804" cy="31463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557252" y="1032387"/>
                <a:ext cx="0" cy="309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613056" y="1037303"/>
                <a:ext cx="0" cy="309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3089237" y="2433482"/>
              <a:ext cx="253841" cy="250723"/>
              <a:chOff x="5886515" y="2620295"/>
              <a:chExt cx="253841" cy="25072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5886515" y="2620295"/>
                <a:ext cx="235038" cy="162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886515" y="2708786"/>
                <a:ext cx="253841" cy="162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2433492" y="3510116"/>
            <a:ext cx="56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3985" y="3544530"/>
            <a:ext cx="56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8905" y="1204452"/>
            <a:ext cx="56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48233" y="1253615"/>
            <a:ext cx="56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3458" y="4793226"/>
            <a:ext cx="8273845" cy="6489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9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6" grpId="0"/>
      <p:bldP spid="47" grpId="0"/>
      <p:bldP spid="48" grpId="0"/>
      <p:bldP spid="49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1363462">
            <a:off x="1020557" y="74357"/>
            <a:ext cx="2259164" cy="1872235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1307696" y="1881649"/>
            <a:ext cx="1877956" cy="20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897" y="1742764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5" y="1860756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22951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1363462">
            <a:off x="1109045" y="384066"/>
            <a:ext cx="2259164" cy="18722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278200" y="1881649"/>
            <a:ext cx="1494498" cy="35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3565" y="2072140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897" y="1742764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87" y="4380277"/>
            <a:ext cx="8804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ও 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7868" y="2196277"/>
            <a:ext cx="1877956" cy="20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" y="2199977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2952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2167" y="5117691"/>
            <a:ext cx="497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3290437" y="1846690"/>
            <a:ext cx="3188835" cy="25070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13354" y="4261054"/>
            <a:ext cx="2418736" cy="88491"/>
            <a:chOff x="3613354" y="4261054"/>
            <a:chExt cx="2418736" cy="88491"/>
          </a:xfrm>
        </p:grpSpPr>
        <p:sp>
          <p:nvSpPr>
            <p:cNvPr id="3" name="Oval 2"/>
            <p:cNvSpPr/>
            <p:nvPr/>
          </p:nvSpPr>
          <p:spPr>
            <a:xfrm flipV="1">
              <a:off x="3613354" y="4261054"/>
              <a:ext cx="8849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657600" y="4306523"/>
              <a:ext cx="23744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543300" y="4391025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0250" y="4400550"/>
            <a:ext cx="285750" cy="133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5" y="4275804"/>
            <a:ext cx="5206435" cy="25736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24847" y="1433056"/>
            <a:ext cx="2187063" cy="572717"/>
            <a:chOff x="924847" y="1433056"/>
            <a:chExt cx="2187063" cy="57271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97858" y="1873038"/>
              <a:ext cx="1814052" cy="442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24847" y="1804212"/>
              <a:ext cx="196030" cy="20156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78200" y="1527697"/>
              <a:ext cx="1494498" cy="35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43897" y="1433056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64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6788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1287</TotalTime>
  <Words>430</Words>
  <Application>Microsoft Office PowerPoint</Application>
  <PresentationFormat>On-screen Show 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200</cp:revision>
  <dcterms:created xsi:type="dcterms:W3CDTF">2020-06-20T08:59:51Z</dcterms:created>
  <dcterms:modified xsi:type="dcterms:W3CDTF">2021-01-13T10:21:35Z</dcterms:modified>
</cp:coreProperties>
</file>