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58" r:id="rId6"/>
    <p:sldId id="260" r:id="rId7"/>
    <p:sldId id="270" r:id="rId8"/>
    <p:sldId id="261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87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786A-9A92-45D9-AAC3-9A89254496C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118B-00A7-4D9C-82D8-BB7660F0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786A-9A92-45D9-AAC3-9A89254496C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118B-00A7-4D9C-82D8-BB7660F0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786A-9A92-45D9-AAC3-9A89254496C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118B-00A7-4D9C-82D8-BB7660F0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1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786A-9A92-45D9-AAC3-9A89254496C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118B-00A7-4D9C-82D8-BB7660F0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2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786A-9A92-45D9-AAC3-9A89254496C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118B-00A7-4D9C-82D8-BB7660F0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88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786A-9A92-45D9-AAC3-9A89254496C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118B-00A7-4D9C-82D8-BB7660F0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786A-9A92-45D9-AAC3-9A89254496C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118B-00A7-4D9C-82D8-BB7660F0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3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786A-9A92-45D9-AAC3-9A89254496C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118B-00A7-4D9C-82D8-BB7660F0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34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786A-9A92-45D9-AAC3-9A89254496C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118B-00A7-4D9C-82D8-BB7660F0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9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786A-9A92-45D9-AAC3-9A89254496C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118B-00A7-4D9C-82D8-BB7660F0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5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786A-9A92-45D9-AAC3-9A89254496C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1118B-00A7-4D9C-82D8-BB7660F0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8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786A-9A92-45D9-AAC3-9A89254496C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1118B-00A7-4D9C-82D8-BB7660F08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0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0" y="1337636"/>
            <a:ext cx="4648200" cy="4913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04800"/>
            <a:ext cx="970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আজকের পাঠে তোমাদেরকে স্বাগত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00" y="2034384"/>
            <a:ext cx="5002603" cy="25795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32860" y="501965"/>
            <a:ext cx="452628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সরব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04" y="1296886"/>
            <a:ext cx="7022869" cy="372320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80" y="2145200"/>
            <a:ext cx="1508159" cy="207810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139" y="2034384"/>
            <a:ext cx="1675741" cy="2188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" y="5644128"/>
            <a:ext cx="107442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পাঠ্যবইয়ের ৮ পৃষ্টা খোলে সরবে পড়।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4980" y="1127465"/>
            <a:ext cx="870204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দুটি করে নতুন শব্দ তৈরি করে খাতায়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2340" y="389989"/>
            <a:ext cx="496824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4440" y="2373458"/>
            <a:ext cx="123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2520" y="3572782"/>
            <a:ext cx="147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501663"/>
            <a:ext cx="141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440" y="5430544"/>
            <a:ext cx="118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চ্চ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6080" y="3572782"/>
            <a:ext cx="77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2760" y="2375857"/>
            <a:ext cx="77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4120" y="2373458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0" y="2384716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2760" y="2384716"/>
            <a:ext cx="77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9420" y="3608094"/>
            <a:ext cx="77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3690" y="4506867"/>
            <a:ext cx="77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3690" y="4508573"/>
            <a:ext cx="77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8455" y="5440952"/>
            <a:ext cx="77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3690" y="5448708"/>
            <a:ext cx="77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480" y="3688080"/>
            <a:ext cx="115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33460" y="3641967"/>
            <a:ext cx="115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5120" y="4605218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17280" y="462670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07480" y="5567683"/>
            <a:ext cx="128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বাচ্চা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70595" y="5567683"/>
            <a:ext cx="1283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স্বচ্চ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10587990" y="1286116"/>
            <a:ext cx="1257300" cy="1266240"/>
          </a:xfrm>
          <a:prstGeom prst="wedgeEllipseCallout">
            <a:avLst>
              <a:gd name="adj1" fmla="val -69813"/>
              <a:gd name="adj2" fmla="val 4495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মিলিয়ে নাও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1582 -0.0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6198 -0.003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17812 1.85185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18164 -0.0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1" grpId="1"/>
      <p:bldP spid="6" grpId="0"/>
      <p:bldP spid="12" grpId="0"/>
      <p:bldP spid="14" grpId="0"/>
      <p:bldP spid="15" grpId="0"/>
      <p:bldP spid="15" grpId="1"/>
      <p:bldP spid="16" grpId="0"/>
      <p:bldP spid="17" grpId="0"/>
      <p:bldP spid="17" grpId="1"/>
      <p:bldP spid="18" grpId="0"/>
      <p:bldP spid="19" grpId="0"/>
      <p:bldP spid="19" grpId="1"/>
      <p:bldP spid="7" grpId="0"/>
      <p:bldP spid="20" grpId="0"/>
      <p:bldP spid="21" grpId="0"/>
      <p:bldP spid="22" grpId="0"/>
      <p:bldP spid="23" grpId="0"/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502920"/>
            <a:ext cx="542544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জানি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1905000"/>
            <a:ext cx="202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4080" y="2894975"/>
            <a:ext cx="1493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47900" y="3999131"/>
            <a:ext cx="132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0240" y="5171420"/>
            <a:ext cx="2148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জিজ্ঞাসা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5840" y="1851660"/>
            <a:ext cx="597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অধিপতি বা শাসক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7440" y="2894975"/>
            <a:ext cx="292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 পত্নী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55080" y="3948008"/>
            <a:ext cx="227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87440" y="5171420"/>
            <a:ext cx="2804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 ইচ্ছা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5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9778" y="426720"/>
            <a:ext cx="633244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( মুখে মুখে উত্তর বলা 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2520" y="1298524"/>
            <a:ext cx="413004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একদল প্রশ্ন করবে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0502" y="1298523"/>
            <a:ext cx="466344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অন্যদল উত্তর বলবে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040" y="2801800"/>
            <a:ext cx="603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মেয়েদের কাছে রাজার প্রশ্নটা কী 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120" y="3786535"/>
            <a:ext cx="771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শিমুল ও বকুলের উত্তর শুনে রাজার কেমন লাগল?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040" y="4859584"/>
            <a:ext cx="6263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শিমুল বকুল পারুল- এদের পরিচয়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9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8920" y="762000"/>
            <a:ext cx="6720840" cy="6553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6520" y="2310228"/>
            <a:ext cx="618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রাজার পরিবারে কে কে 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6520" y="3403014"/>
            <a:ext cx="52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রাজার বড় কন্যার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36520" y="4495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রাজা ছোট মেয়েকে বনবাসে দিলেন কেন?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6782" y="509232"/>
            <a:ext cx="551477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782" y="1684468"/>
            <a:ext cx="5514778" cy="34209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0140" y="5321959"/>
            <a:ext cx="995172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গল্পের যে অংশটুকু পড়েছ, এই অংশটুকু কেমন লেগেছে, সে 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 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7560" y="533400"/>
            <a:ext cx="5974080" cy="70788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74" y="1439957"/>
            <a:ext cx="4652026" cy="439329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4880" y="701040"/>
            <a:ext cx="237744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920" y="3124200"/>
            <a:ext cx="5059680" cy="29238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শাহাপুর সরকারি প্রাথমিক বিদ্যালয়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বানিয়াচং, হবিগঞ্জ।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32320" y="3459480"/>
            <a:ext cx="4191000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তৃতীয়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10762" r="12528" b="11369"/>
          <a:stretch/>
        </p:blipFill>
        <p:spPr>
          <a:xfrm>
            <a:off x="1981200" y="350520"/>
            <a:ext cx="2597118" cy="233172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2026" y="350520"/>
            <a:ext cx="1887854" cy="236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30" y="1074642"/>
            <a:ext cx="2653666" cy="3834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00" t="12000" r="5000" b="13000"/>
          <a:stretch/>
        </p:blipFill>
        <p:spPr>
          <a:xfrm>
            <a:off x="4484132" y="1393090"/>
            <a:ext cx="545592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8520" y="259080"/>
            <a:ext cx="63246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মনোযোগ দিয়ে দে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6812" y="5568849"/>
            <a:ext cx="675132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ডান দিকের ছবি দেখে তোমরা কী বুঝলে?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6812" y="5582497"/>
            <a:ext cx="675132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আজ আমরা কী পড়বো?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9456" y="5560241"/>
            <a:ext cx="591216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 দিকের ছবির লোকটি কে?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72" t="20537" b="20352"/>
          <a:stretch/>
        </p:blipFill>
        <p:spPr>
          <a:xfrm>
            <a:off x="1428750" y="1197576"/>
            <a:ext cx="9334499" cy="446284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668855" y="307478"/>
            <a:ext cx="7046644" cy="64633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3136" y="3154680"/>
            <a:ext cx="7498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 ও তার তিন কন্যা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564" y="5805994"/>
            <a:ext cx="826379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অনেক দিন আগের..................হাসির রেখা।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0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100" y="716280"/>
            <a:ext cx="75438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6320" y="2301240"/>
            <a:ext cx="10408920" cy="286232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শোনাঃ ২.২.১ গল্পের বিষয় বুঝতে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বলাঃ ১.১.১ যুক্তবর্ণ দিয়ে গঠিত শব্দ স্পষ্ট ও শুদ্ধ উচ্চারণে বলতে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পড়াঃ ২.৪.১ প্রমিত উচ্চারণে গল্প পড়তে পারবে।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লেখাঃ ১.৪.১ যুক্তব্যঞ্জন ভেঙ্গে লিখতে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508" y="2494467"/>
            <a:ext cx="2186134" cy="3281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895" r="23119" b="7549"/>
          <a:stretch/>
        </p:blipFill>
        <p:spPr>
          <a:xfrm>
            <a:off x="6728884" y="2020485"/>
            <a:ext cx="2457251" cy="3088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5219" r="10627" b="762"/>
          <a:stretch/>
        </p:blipFill>
        <p:spPr>
          <a:xfrm>
            <a:off x="3887468" y="1051052"/>
            <a:ext cx="2382260" cy="3411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9417508" y="5948272"/>
            <a:ext cx="218613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0621" y="5225822"/>
            <a:ext cx="251653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7468" y="4573240"/>
            <a:ext cx="238226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82" y="301220"/>
            <a:ext cx="2653666" cy="3834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68282" y="4462517"/>
            <a:ext cx="2653666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9440" y="548640"/>
            <a:ext cx="4654202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রাজা ও তার তিন কন্যা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9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5219" r="10627" b="762"/>
          <a:stretch/>
        </p:blipFill>
        <p:spPr>
          <a:xfrm>
            <a:off x="784538" y="505937"/>
            <a:ext cx="1416052" cy="186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895" r="23119" b="7549"/>
          <a:stretch/>
        </p:blipFill>
        <p:spPr>
          <a:xfrm>
            <a:off x="775327" y="2517581"/>
            <a:ext cx="1434474" cy="1802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67" y="4463424"/>
            <a:ext cx="1480193" cy="2105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76600" y="1117121"/>
            <a:ext cx="63246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শিমুল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3095864"/>
            <a:ext cx="63246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বকুল রাজাকে মিষ্টির মত ভালোবাসে।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166360"/>
            <a:ext cx="63246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পারুল রাজাকে নুনের মত ভালোবাসে।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4976" y="5198208"/>
            <a:ext cx="67818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 algn="ctr">
              <a:buAutoNum type="arabicParenR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9360" y="441960"/>
            <a:ext cx="6781800" cy="655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75"/>
          <a:stretch/>
        </p:blipFill>
        <p:spPr>
          <a:xfrm>
            <a:off x="4462272" y="1470178"/>
            <a:ext cx="2807208" cy="3360902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44"/>
            </a:avLst>
          </a:prstGeom>
          <a:gradFill>
            <a:gsLst>
              <a:gs pos="0">
                <a:srgbClr val="C00000"/>
              </a:gs>
              <a:gs pos="41000">
                <a:srgbClr val="00206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4" y="1377850"/>
            <a:ext cx="10473826" cy="496199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25284" y="365760"/>
            <a:ext cx="1047382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302</Words>
  <Application>Microsoft Office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31</cp:revision>
  <dcterms:created xsi:type="dcterms:W3CDTF">2021-01-04T18:45:24Z</dcterms:created>
  <dcterms:modified xsi:type="dcterms:W3CDTF">2021-01-13T15:22:19Z</dcterms:modified>
</cp:coreProperties>
</file>