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77" r:id="rId4"/>
    <p:sldId id="278" r:id="rId5"/>
    <p:sldId id="276" r:id="rId6"/>
    <p:sldId id="257" r:id="rId7"/>
    <p:sldId id="279" r:id="rId8"/>
    <p:sldId id="273" r:id="rId9"/>
    <p:sldId id="263" r:id="rId10"/>
    <p:sldId id="266" r:id="rId11"/>
    <p:sldId id="280" r:id="rId12"/>
    <p:sldId id="268" r:id="rId13"/>
    <p:sldId id="274" r:id="rId14"/>
    <p:sldId id="275" r:id="rId15"/>
    <p:sldId id="269" r:id="rId16"/>
    <p:sldId id="270" r:id="rId17"/>
    <p:sldId id="272" r:id="rId18"/>
    <p:sldId id="264" r:id="rId19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38E6-151C-4432-A484-5A8A9FE51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982AD-E876-49D8-9704-BD99ABBEB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22EB0-DFEE-44E9-852F-5F6AFB6D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CAB0-0B41-48B8-A32F-0C5DB22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9BF62-4F0E-4835-9EFA-EDD2CFA3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0892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588B-C97E-4DA6-8A2D-A47B2C81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40FB9-FA86-4BEC-A867-AF4D5375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F94F-5C72-46A2-B1CD-8A5D0F62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C20F2-97F4-42AC-9CFE-866CCEC8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F8975-0E4E-432F-8599-17D6A77C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402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01A94-428E-4235-A2BB-4CDC3E80D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F8C3-17A4-4204-893B-07EC75115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7B5D-1A17-424D-AAFD-9C9C2221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95BC1-194C-47ED-AFCF-1A0724BB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C9CF-FED9-443F-86FC-4A94FCE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413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E94B-2B37-420E-AA4E-E5965F66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6373-8A5F-44E7-938F-BA542C23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95B21-8A4C-456D-B1F6-D4C18477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07F88-41EA-4CB7-8BF4-23B59B2B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C20DA-C7F4-4FDA-AC01-357BAEDC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22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A33F-6518-4675-986F-0A117148E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3EC-BA88-47B3-B41F-6928B9A8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DB7A9-F6DA-4E3B-B2FC-904D0AE8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337C-C7B1-4DB1-A679-89D168EE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03C20-ED98-4A3A-BB67-C9FAABF6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2127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6CF2-231B-4425-8B5B-FED3C798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950A9-7E9A-470E-A180-09CD7382C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96826-7534-4675-B853-4E363B9D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D4A3-1BEE-4FB9-B48E-8CD9DBAC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DB09C-FCA0-4541-8017-088FA677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E7573-3A1D-4BC5-AE28-F7FFF558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677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4D08-76F8-497E-BE30-A14315BE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D8AFB-35E3-42FB-ABF4-409F054AD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C2DE3-D177-4F41-8A49-D17C70AAF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8F2A1-787C-4D97-8A07-A27975250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BFFE3-300D-4D10-BE73-8D3843CA2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A307D-047E-4E22-9F92-475210EC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BD5C3-4D06-4F88-A4E8-0FF9CCA7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25930-BB83-43AA-892D-C7E86B6B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2323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03E2-396E-4194-90B1-99D817BC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6E27A-9342-42EF-9B12-12206D29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1303-71E6-45FB-87CB-D6AB55BC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2DFC0-54C4-4E4B-B511-9F6DCF17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2868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DAF8D-2B94-4E90-9242-25A757A3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52D7A-42DD-47EF-8628-98DD88FB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5765-181A-4364-8DB8-6A8AE86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3205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B204-79F7-449D-9BCD-0563FA25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187D-B25F-4D38-9D93-1F615AEB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547DA-1826-4DB2-9933-0B815CCB5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FA20E-ABDC-4AA7-A1A8-03BC04C3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BBBD6-EAA5-4BFB-8ABB-BC9A1648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90598-3AA7-4AA0-AFE6-0C267571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6736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FE72-5572-48A4-A115-9E0D2B50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BC3D0-DF91-430B-AC1B-7ACA1A282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6D9AA-CE81-49CD-88AA-7A74EC59F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98E27-DF38-4E1E-B8CB-93437B17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18F2E-0D5F-44AD-BA95-3C02D1D0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78C3F-EE51-43BD-9AAC-2B3313CE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5802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57E32-A0E9-4F2E-9F5C-39F7BE1B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AADEE-D637-4F11-9477-830403B8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F6FB-2019-4758-B9BC-8095B9E8F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A8F8-AEF0-4A2D-BD7F-10F3FAB42C70}" type="datetimeFigureOut">
              <a:rPr lang="en-BM" smtClean="0"/>
              <a:t>13/01/2021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8CDD-7E24-489D-BC95-C97BD56EB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4AB7-8527-4CC6-A3B1-0E315F66F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CF74-C04F-40C8-895F-0D9C639C25A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0532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rames-borders-christmas-frames-1010425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rames-borders-christmas-frames-1010425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rames-borders-christmas-frames-1010425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Candy-Canes-Green-Christmas-Frame-Border-3d-18990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frames-borders-christmas-frames-1010425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7DA42-AC6C-43F4-92F8-A6F1AD6D7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2"/>
            <a:ext cx="12192000" cy="6938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9C2D9-6B34-4669-80D5-C2B1D23B8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150"/>
            <a:ext cx="12192000" cy="2990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1FF512-8FA6-4077-A4B3-49BAED88BE27}"/>
              </a:ext>
            </a:extLst>
          </p:cNvPr>
          <p:cNvSpPr txBox="1"/>
          <p:nvPr/>
        </p:nvSpPr>
        <p:spPr>
          <a:xfrm>
            <a:off x="4399721" y="1071830"/>
            <a:ext cx="40551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ln w="22225">
                <a:solidFill>
                  <a:srgbClr val="C0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44557" y="278297"/>
              <a:ext cx="11582400" cy="6228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AFD521-AA94-4DF9-BC1A-8AA2CBD73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97" t="49889" r="1546" b="546"/>
          <a:stretch/>
        </p:blipFill>
        <p:spPr>
          <a:xfrm>
            <a:off x="4982817" y="2457629"/>
            <a:ext cx="5910469" cy="302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E9C8E-8E5F-43CE-9F4D-0AF549DB1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410" r="1764" b="50435"/>
          <a:stretch/>
        </p:blipFill>
        <p:spPr>
          <a:xfrm>
            <a:off x="901147" y="1714831"/>
            <a:ext cx="4081669" cy="4230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1656525" y="3444262"/>
            <a:ext cx="25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endParaRPr lang="en-BM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69EA8-4404-43B1-A091-5426F054456D}"/>
              </a:ext>
            </a:extLst>
          </p:cNvPr>
          <p:cNvSpPr txBox="1"/>
          <p:nvPr/>
        </p:nvSpPr>
        <p:spPr>
          <a:xfrm>
            <a:off x="5340627" y="3429000"/>
            <a:ext cx="514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পালেন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44557" y="278297"/>
              <a:ext cx="11582400" cy="6228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E94DB7-DB13-4E67-BCA9-DA874B24DF86}"/>
              </a:ext>
            </a:extLst>
          </p:cNvPr>
          <p:cNvSpPr txBox="1"/>
          <p:nvPr/>
        </p:nvSpPr>
        <p:spPr>
          <a:xfrm>
            <a:off x="4674954" y="1467571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9C6AA-805B-4345-812D-8272B98675C1}"/>
              </a:ext>
            </a:extLst>
          </p:cNvPr>
          <p:cNvSpPr txBox="1"/>
          <p:nvPr/>
        </p:nvSpPr>
        <p:spPr>
          <a:xfrm>
            <a:off x="3271559" y="3128293"/>
            <a:ext cx="5720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861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04800" y="314740"/>
              <a:ext cx="11582400" cy="62285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য</a:t>
              </a:r>
              <a:endParaRPr lang="en-BM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401713" y="2578823"/>
            <a:ext cx="1709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86998F-F8F3-4845-9A0F-D6873B197E5A}"/>
              </a:ext>
            </a:extLst>
          </p:cNvPr>
          <p:cNvSpPr/>
          <p:nvPr/>
        </p:nvSpPr>
        <p:spPr>
          <a:xfrm>
            <a:off x="4479235" y="961405"/>
            <a:ext cx="3525078" cy="130268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BM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58246A-2E43-4BB2-B8A2-1721A520952A}"/>
              </a:ext>
            </a:extLst>
          </p:cNvPr>
          <p:cNvSpPr txBox="1"/>
          <p:nvPr/>
        </p:nvSpPr>
        <p:spPr>
          <a:xfrm>
            <a:off x="3349490" y="2578824"/>
            <a:ext cx="927651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A8393-8D7D-4859-8100-C41F54200AA8}"/>
              </a:ext>
            </a:extLst>
          </p:cNvPr>
          <p:cNvSpPr txBox="1"/>
          <p:nvPr/>
        </p:nvSpPr>
        <p:spPr>
          <a:xfrm>
            <a:off x="4429541" y="2592076"/>
            <a:ext cx="1023726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F7EB4-C132-43CF-B936-78E524F85C92}"/>
              </a:ext>
            </a:extLst>
          </p:cNvPr>
          <p:cNvSpPr txBox="1"/>
          <p:nvPr/>
        </p:nvSpPr>
        <p:spPr>
          <a:xfrm>
            <a:off x="5915440" y="2592076"/>
            <a:ext cx="1929847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36E4D-A9CA-41D4-BCF7-545856ADEC73}"/>
              </a:ext>
            </a:extLst>
          </p:cNvPr>
          <p:cNvSpPr txBox="1"/>
          <p:nvPr/>
        </p:nvSpPr>
        <p:spPr>
          <a:xfrm>
            <a:off x="8229601" y="2598003"/>
            <a:ext cx="1906656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1EB917-817B-4F96-A52D-5BD28306453F}"/>
              </a:ext>
            </a:extLst>
          </p:cNvPr>
          <p:cNvSpPr txBox="1"/>
          <p:nvPr/>
        </p:nvSpPr>
        <p:spPr>
          <a:xfrm>
            <a:off x="420759" y="4340937"/>
            <a:ext cx="1709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8B4073-33F5-4B97-A7D6-1CB067C6A7F9}"/>
              </a:ext>
            </a:extLst>
          </p:cNvPr>
          <p:cNvSpPr txBox="1"/>
          <p:nvPr/>
        </p:nvSpPr>
        <p:spPr>
          <a:xfrm>
            <a:off x="3412436" y="4314432"/>
            <a:ext cx="927651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41DA68-BB2A-4A67-B744-A26551FA9AF5}"/>
              </a:ext>
            </a:extLst>
          </p:cNvPr>
          <p:cNvSpPr txBox="1"/>
          <p:nvPr/>
        </p:nvSpPr>
        <p:spPr>
          <a:xfrm>
            <a:off x="4525616" y="4356059"/>
            <a:ext cx="2378766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C8A6D5-1673-47F2-AD24-1897BBB89E87}"/>
              </a:ext>
            </a:extLst>
          </p:cNvPr>
          <p:cNvSpPr txBox="1"/>
          <p:nvPr/>
        </p:nvSpPr>
        <p:spPr>
          <a:xfrm>
            <a:off x="7033587" y="4340935"/>
            <a:ext cx="1929847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630969-66CE-4BF7-81C5-E56139918AED}"/>
              </a:ext>
            </a:extLst>
          </p:cNvPr>
          <p:cNvSpPr txBox="1"/>
          <p:nvPr/>
        </p:nvSpPr>
        <p:spPr>
          <a:xfrm>
            <a:off x="9092639" y="4312562"/>
            <a:ext cx="2572584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4378E-30C5-4542-8F72-8A2ED782BECC}"/>
              </a:ext>
            </a:extLst>
          </p:cNvPr>
          <p:cNvSpPr txBox="1"/>
          <p:nvPr/>
        </p:nvSpPr>
        <p:spPr>
          <a:xfrm>
            <a:off x="2138574" y="2592076"/>
            <a:ext cx="927652" cy="76944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BDE79F-C8D3-4832-BE60-598E461B5AB5}"/>
              </a:ext>
            </a:extLst>
          </p:cNvPr>
          <p:cNvSpPr txBox="1"/>
          <p:nvPr/>
        </p:nvSpPr>
        <p:spPr>
          <a:xfrm>
            <a:off x="2175020" y="4340936"/>
            <a:ext cx="927652" cy="76944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44557" y="278297"/>
              <a:ext cx="11582400" cy="6228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AFD521-AA94-4DF9-BC1A-8AA2CBD73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97" t="49889" r="1546" b="546"/>
          <a:stretch/>
        </p:blipFill>
        <p:spPr>
          <a:xfrm>
            <a:off x="79514" y="0"/>
            <a:ext cx="11847443" cy="6970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69EA8-4404-43B1-A091-5426F054456D}"/>
              </a:ext>
            </a:extLst>
          </p:cNvPr>
          <p:cNvSpPr txBox="1"/>
          <p:nvPr/>
        </p:nvSpPr>
        <p:spPr>
          <a:xfrm>
            <a:off x="1747549" y="2607727"/>
            <a:ext cx="8994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7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04800" y="314740"/>
              <a:ext cx="11582400" cy="62285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য</a:t>
              </a:r>
              <a:endParaRPr lang="en-BM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1622450" y="1322598"/>
            <a:ext cx="938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800" u="sng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endParaRPr lang="en-GB" sz="4800" u="sng" dirty="0">
              <a:ln w="22225">
                <a:solidFill>
                  <a:srgbClr val="C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1589D-A7BB-4EA3-86CA-17A600A1FBE9}"/>
              </a:ext>
            </a:extLst>
          </p:cNvPr>
          <p:cNvSpPr txBox="1"/>
          <p:nvPr/>
        </p:nvSpPr>
        <p:spPr>
          <a:xfrm>
            <a:off x="990600" y="2427259"/>
            <a:ext cx="1158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কবুতরগুলো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কবুতরগুলো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______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A5DF4-3146-4929-AE4D-3F63596ED3A3}"/>
              </a:ext>
            </a:extLst>
          </p:cNvPr>
          <p:cNvSpPr txBox="1"/>
          <p:nvPr/>
        </p:nvSpPr>
        <p:spPr>
          <a:xfrm>
            <a:off x="4102734" y="2393006"/>
            <a:ext cx="15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F8945-D2CA-45DE-89B2-842E6FE0DD68}"/>
              </a:ext>
            </a:extLst>
          </p:cNvPr>
          <p:cNvSpPr txBox="1"/>
          <p:nvPr/>
        </p:nvSpPr>
        <p:spPr>
          <a:xfrm>
            <a:off x="5191539" y="3009349"/>
            <a:ext cx="180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উড়াউড়ি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69FB4-A2DB-4621-ADFF-AAF815ED3ECE}"/>
              </a:ext>
            </a:extLst>
          </p:cNvPr>
          <p:cNvSpPr txBox="1"/>
          <p:nvPr/>
        </p:nvSpPr>
        <p:spPr>
          <a:xfrm>
            <a:off x="2418399" y="3615627"/>
            <a:ext cx="15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4C2FF-6A35-40BD-AAE1-9FDD86283228}"/>
              </a:ext>
            </a:extLst>
          </p:cNvPr>
          <p:cNvSpPr txBox="1"/>
          <p:nvPr/>
        </p:nvSpPr>
        <p:spPr>
          <a:xfrm>
            <a:off x="2554357" y="4245948"/>
            <a:ext cx="263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কবুতরগুলো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B9E861-8888-4A1E-B8C2-857B7AE04ED8}"/>
              </a:ext>
            </a:extLst>
          </p:cNvPr>
          <p:cNvSpPr txBox="1"/>
          <p:nvPr/>
        </p:nvSpPr>
        <p:spPr>
          <a:xfrm>
            <a:off x="4314174" y="4819102"/>
            <a:ext cx="151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GB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C4C65C-6F9A-420D-9DE2-100E5CC2B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9251">
            <a:off x="9288834" y="4139473"/>
            <a:ext cx="2637182" cy="2477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ADF5F5-3041-4017-9CCF-45F24D9A4C08}"/>
              </a:ext>
            </a:extLst>
          </p:cNvPr>
          <p:cNvSpPr txBox="1"/>
          <p:nvPr/>
        </p:nvSpPr>
        <p:spPr>
          <a:xfrm>
            <a:off x="4403875" y="356166"/>
            <a:ext cx="2842092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04800" y="314740"/>
              <a:ext cx="11582400" cy="62285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য</a:t>
              </a:r>
              <a:endParaRPr lang="en-BM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629587" y="1503260"/>
            <a:ext cx="112576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GB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128B6-30E2-4C28-9882-921687C037F2}"/>
              </a:ext>
            </a:extLst>
          </p:cNvPr>
          <p:cNvSpPr txBox="1"/>
          <p:nvPr/>
        </p:nvSpPr>
        <p:spPr>
          <a:xfrm>
            <a:off x="5095460" y="314740"/>
            <a:ext cx="2001079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F49D5-1F59-4C30-AC15-025EE4554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48" y="5178085"/>
            <a:ext cx="1749286" cy="12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04800" y="314740"/>
              <a:ext cx="11582400" cy="62285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য</a:t>
              </a:r>
              <a:endParaRPr lang="en-BM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649356" y="314740"/>
            <a:ext cx="112378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পোষেন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F160D-543D-4022-B06A-1C787FB49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48" y="4611595"/>
            <a:ext cx="1842052" cy="193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930A14-546D-4A9A-9F1D-F8488B5FB285}"/>
              </a:ext>
            </a:extLst>
          </p:cNvPr>
          <p:cNvSpPr txBox="1"/>
          <p:nvPr/>
        </p:nvSpPr>
        <p:spPr>
          <a:xfrm>
            <a:off x="649356" y="4130648"/>
            <a:ext cx="861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বাকুম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018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04800" y="314740"/>
              <a:ext cx="11582400" cy="62285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য</a:t>
              </a:r>
              <a:endParaRPr lang="en-BM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4260574" y="2135540"/>
            <a:ext cx="6380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8937C-A78A-484A-A6D8-3AF7F747D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2" y="550899"/>
            <a:ext cx="2286013" cy="2286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52E586-A07F-4652-B411-BE195FCAE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301">
            <a:off x="8548074" y="3603364"/>
            <a:ext cx="3643674" cy="3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56281-942F-4634-8237-C61089C8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A9872-69C0-41D4-B876-44ACDFC1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29436-1DB8-4C00-847D-9422C37E50B6}"/>
              </a:ext>
            </a:extLst>
          </p:cNvPr>
          <p:cNvSpPr txBox="1"/>
          <p:nvPr/>
        </p:nvSpPr>
        <p:spPr>
          <a:xfrm>
            <a:off x="2232991" y="2011018"/>
            <a:ext cx="7726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000" b="1" dirty="0" err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16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8831BF-2405-4C3E-9FFB-80BA2BBA3C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626C04-37D8-417F-BC35-01B5BA53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C76626-EF88-4BBC-AC7A-2EA5CF86D737}"/>
                </a:ext>
              </a:extLst>
            </p:cNvPr>
            <p:cNvSpPr/>
            <p:nvPr/>
          </p:nvSpPr>
          <p:spPr>
            <a:xfrm>
              <a:off x="265043" y="198784"/>
              <a:ext cx="11661914" cy="6414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9A04EF-E52E-4757-96DB-DD5E2EDD9F99}"/>
              </a:ext>
            </a:extLst>
          </p:cNvPr>
          <p:cNvSpPr txBox="1"/>
          <p:nvPr/>
        </p:nvSpPr>
        <p:spPr>
          <a:xfrm>
            <a:off x="1486713" y="2752800"/>
            <a:ext cx="8058150" cy="31700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6">
            <a:extLst>
              <a:ext uri="{FF2B5EF4-FFF2-40B4-BE49-F238E27FC236}">
                <a16:creationId xmlns:a16="http://schemas.microsoft.com/office/drawing/2014/main" id="{92924D8D-8B8E-4C7B-B9BD-3C14FC7B1DDC}"/>
              </a:ext>
            </a:extLst>
          </p:cNvPr>
          <p:cNvSpPr/>
          <p:nvPr/>
        </p:nvSpPr>
        <p:spPr>
          <a:xfrm>
            <a:off x="2289311" y="856662"/>
            <a:ext cx="5730240" cy="167747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 w="38100">
            <a:solidFill>
              <a:srgbClr val="AB3D86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85583-8B30-44B9-812C-811D1D5A4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3933" y="1166680"/>
            <a:ext cx="2657060" cy="1992795"/>
          </a:xfrm>
          <a:prstGeom prst="ellipse">
            <a:avLst/>
          </a:prstGeom>
          <a:noFill/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80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8831BF-2405-4C3E-9FFB-80BA2BBA3C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626C04-37D8-417F-BC35-01B5BA53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C76626-EF88-4BBC-AC7A-2EA5CF86D737}"/>
                </a:ext>
              </a:extLst>
            </p:cNvPr>
            <p:cNvSpPr/>
            <p:nvPr/>
          </p:nvSpPr>
          <p:spPr>
            <a:xfrm>
              <a:off x="265043" y="198784"/>
              <a:ext cx="11661914" cy="6414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00FB0B58-EE58-4DC5-94A5-8D73E6E42B9E}"/>
              </a:ext>
            </a:extLst>
          </p:cNvPr>
          <p:cNvSpPr/>
          <p:nvPr/>
        </p:nvSpPr>
        <p:spPr>
          <a:xfrm>
            <a:off x="3569736" y="635730"/>
            <a:ext cx="6065520" cy="1662238"/>
          </a:xfrm>
          <a:prstGeom prst="horizontalScroll">
            <a:avLst/>
          </a:prstGeom>
          <a:solidFill>
            <a:srgbClr val="C0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5C4A81-CA10-489C-965C-E9CFBD37C99B}"/>
              </a:ext>
            </a:extLst>
          </p:cNvPr>
          <p:cNvSpPr/>
          <p:nvPr/>
        </p:nvSpPr>
        <p:spPr>
          <a:xfrm>
            <a:off x="1564339" y="2449323"/>
            <a:ext cx="9544215" cy="3426203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BD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সোনাইমুড়ি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ভূসি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8831BF-2405-4C3E-9FFB-80BA2BBA3C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626C04-37D8-417F-BC35-01B5BA53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C76626-EF88-4BBC-AC7A-2EA5CF86D737}"/>
                </a:ext>
              </a:extLst>
            </p:cNvPr>
            <p:cNvSpPr/>
            <p:nvPr/>
          </p:nvSpPr>
          <p:spPr>
            <a:xfrm>
              <a:off x="265043" y="198784"/>
              <a:ext cx="11661914" cy="6414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1B16A44-C57A-4D35-88C9-9A9439636F42}"/>
              </a:ext>
            </a:extLst>
          </p:cNvPr>
          <p:cNvSpPr/>
          <p:nvPr/>
        </p:nvSpPr>
        <p:spPr>
          <a:xfrm>
            <a:off x="5062331" y="4916558"/>
            <a:ext cx="2173356" cy="1696278"/>
          </a:xfrm>
          <a:prstGeom prst="triangle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465F44-0BAC-43FB-BBC3-EECFBD29CF0D}"/>
              </a:ext>
            </a:extLst>
          </p:cNvPr>
          <p:cNvSpPr/>
          <p:nvPr/>
        </p:nvSpPr>
        <p:spPr>
          <a:xfrm>
            <a:off x="1302026" y="609601"/>
            <a:ext cx="9587948" cy="4837044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070F2-A44C-4722-999A-E668DE7A7168}"/>
              </a:ext>
            </a:extLst>
          </p:cNvPr>
          <p:cNvSpPr txBox="1"/>
          <p:nvPr/>
        </p:nvSpPr>
        <p:spPr>
          <a:xfrm>
            <a:off x="1815548" y="3028123"/>
            <a:ext cx="8666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https://www.youtube.com/watch?v=ygDiymzK4q8</a:t>
            </a:r>
            <a:endParaRPr lang="en-BM" sz="32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B23CE-BDAE-4B7E-A935-511258F5067F}"/>
              </a:ext>
            </a:extLst>
          </p:cNvPr>
          <p:cNvSpPr txBox="1"/>
          <p:nvPr/>
        </p:nvSpPr>
        <p:spPr>
          <a:xfrm>
            <a:off x="2935357" y="1648255"/>
            <a:ext cx="64273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2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8831BF-2405-4C3E-9FFB-80BA2BBA3C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626C04-37D8-417F-BC35-01B5BA53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C76626-EF88-4BBC-AC7A-2EA5CF86D737}"/>
                </a:ext>
              </a:extLst>
            </p:cNvPr>
            <p:cNvSpPr/>
            <p:nvPr/>
          </p:nvSpPr>
          <p:spPr>
            <a:xfrm>
              <a:off x="265043" y="198784"/>
              <a:ext cx="11661914" cy="6414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99ED8C-C509-46FE-AA2B-82549F7D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6" y="540572"/>
            <a:ext cx="3649966" cy="2153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08DD6-BA76-48F7-A3AE-6A7D16E2A359}"/>
              </a:ext>
            </a:extLst>
          </p:cNvPr>
          <p:cNvSpPr txBox="1"/>
          <p:nvPr/>
        </p:nvSpPr>
        <p:spPr>
          <a:xfrm>
            <a:off x="6970643" y="1018228"/>
            <a:ext cx="3246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E01FA-0649-422D-9B4F-863E71DA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77" y="2545557"/>
            <a:ext cx="3751211" cy="2153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4215CA-D8E7-4E83-9D7E-BE04BB4C3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60" y="4328124"/>
            <a:ext cx="3723471" cy="2000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855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C11AB86-79FA-498E-B1F8-CAF3A085694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176611-9BCB-4669-B5B4-96B32D7A3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3823EC-61EA-484A-8BA8-B28DC85B48A4}"/>
                </a:ext>
              </a:extLst>
            </p:cNvPr>
            <p:cNvSpPr/>
            <p:nvPr/>
          </p:nvSpPr>
          <p:spPr>
            <a:xfrm>
              <a:off x="265043" y="198784"/>
              <a:ext cx="11661914" cy="6414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BD1911-C3A7-4921-906D-DA1C63D65B4A}"/>
              </a:ext>
            </a:extLst>
          </p:cNvPr>
          <p:cNvSpPr txBox="1"/>
          <p:nvPr/>
        </p:nvSpPr>
        <p:spPr>
          <a:xfrm>
            <a:off x="2306411" y="2151727"/>
            <a:ext cx="8375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000" b="1" dirty="0">
              <a:ln w="3175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b="1" dirty="0">
              <a:ln w="3175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উড়াউড়ি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81363-DA98-46CA-A65D-C7883BDBA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93" y="4399988"/>
            <a:ext cx="2950464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8831BF-2405-4C3E-9FFB-80BA2BBA3C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626C04-37D8-417F-BC35-01B5BA53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C76626-EF88-4BBC-AC7A-2EA5CF86D737}"/>
                </a:ext>
              </a:extLst>
            </p:cNvPr>
            <p:cNvSpPr/>
            <p:nvPr/>
          </p:nvSpPr>
          <p:spPr>
            <a:xfrm>
              <a:off x="265043" y="198784"/>
              <a:ext cx="11661914" cy="6414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3FFE79-B8E7-4416-B4F0-8445E942865B}"/>
              </a:ext>
            </a:extLst>
          </p:cNvPr>
          <p:cNvSpPr txBox="1"/>
          <p:nvPr/>
        </p:nvSpPr>
        <p:spPr>
          <a:xfrm>
            <a:off x="5075583" y="745103"/>
            <a:ext cx="2266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3E665-7996-47A0-9165-F46593DE9395}"/>
              </a:ext>
            </a:extLst>
          </p:cNvPr>
          <p:cNvSpPr/>
          <p:nvPr/>
        </p:nvSpPr>
        <p:spPr>
          <a:xfrm>
            <a:off x="1378226" y="1999308"/>
            <a:ext cx="10389705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AE1F4A4-E01E-4D79-971C-AF04A062DB0E}"/>
              </a:ext>
            </a:extLst>
          </p:cNvPr>
          <p:cNvSpPr/>
          <p:nvPr/>
        </p:nvSpPr>
        <p:spPr>
          <a:xfrm rot="5400000">
            <a:off x="440634" y="2095387"/>
            <a:ext cx="1033670" cy="841513"/>
          </a:xfrm>
          <a:prstGeom prst="chevron">
            <a:avLst>
              <a:gd name="adj" fmla="val 33750"/>
            </a:avLst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en-BM" b="1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C148298-76DA-4996-9978-ED7D356C70F2}"/>
              </a:ext>
            </a:extLst>
          </p:cNvPr>
          <p:cNvSpPr/>
          <p:nvPr/>
        </p:nvSpPr>
        <p:spPr>
          <a:xfrm rot="5400000">
            <a:off x="460512" y="3062793"/>
            <a:ext cx="1033670" cy="841513"/>
          </a:xfrm>
          <a:prstGeom prst="chevron">
            <a:avLst>
              <a:gd name="adj" fmla="val 33750"/>
            </a:avLst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en-BM" b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20897-4A18-442B-ACF3-AD317E8D4F5A}"/>
              </a:ext>
            </a:extLst>
          </p:cNvPr>
          <p:cNvSpPr/>
          <p:nvPr/>
        </p:nvSpPr>
        <p:spPr>
          <a:xfrm>
            <a:off x="1417982" y="2963635"/>
            <a:ext cx="10389705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BA39C0-4F6D-4A35-A661-DEDA357D0AAB}"/>
              </a:ext>
            </a:extLst>
          </p:cNvPr>
          <p:cNvSpPr/>
          <p:nvPr/>
        </p:nvSpPr>
        <p:spPr>
          <a:xfrm>
            <a:off x="1378225" y="3921036"/>
            <a:ext cx="10389705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B73CFDF3-09B9-4B1B-82D1-0ACB6AB8FA7D}"/>
              </a:ext>
            </a:extLst>
          </p:cNvPr>
          <p:cNvSpPr/>
          <p:nvPr/>
        </p:nvSpPr>
        <p:spPr>
          <a:xfrm rot="5400000">
            <a:off x="460511" y="4007111"/>
            <a:ext cx="1033670" cy="841513"/>
          </a:xfrm>
          <a:prstGeom prst="chevron">
            <a:avLst>
              <a:gd name="adj" fmla="val 33750"/>
            </a:avLst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en-BM" b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172EB-56C6-4355-B773-C2EFA6B7260A}"/>
              </a:ext>
            </a:extLst>
          </p:cNvPr>
          <p:cNvSpPr/>
          <p:nvPr/>
        </p:nvSpPr>
        <p:spPr>
          <a:xfrm>
            <a:off x="1398103" y="4878438"/>
            <a:ext cx="10389705" cy="768627"/>
          </a:xfrm>
          <a:prstGeom prst="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3600" b="1" u="sng" dirty="0" err="1"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CE4780F-0190-4254-85BC-DD706D7FBE2C}"/>
              </a:ext>
            </a:extLst>
          </p:cNvPr>
          <p:cNvSpPr/>
          <p:nvPr/>
        </p:nvSpPr>
        <p:spPr>
          <a:xfrm rot="5400000">
            <a:off x="440633" y="4974516"/>
            <a:ext cx="1033670" cy="841513"/>
          </a:xfrm>
          <a:prstGeom prst="chevron">
            <a:avLst>
              <a:gd name="adj" fmla="val 33750"/>
            </a:avLst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en-BM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44557" y="278297"/>
              <a:ext cx="11582400" cy="6228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AFD521-AA94-4DF9-BC1A-8AA2CBD73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97" t="49889" r="1546" b="546"/>
          <a:stretch/>
        </p:blipFill>
        <p:spPr>
          <a:xfrm>
            <a:off x="79514" y="0"/>
            <a:ext cx="11847443" cy="6970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1FF56E-3AB9-49C1-ABF2-19A6B3E26D71}"/>
              </a:ext>
            </a:extLst>
          </p:cNvPr>
          <p:cNvSpPr txBox="1"/>
          <p:nvPr/>
        </p:nvSpPr>
        <p:spPr>
          <a:xfrm>
            <a:off x="1638708" y="2777326"/>
            <a:ext cx="899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6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C26C0D-7924-4F62-9EF8-103B007D3C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EF2A0-9BD1-4EC6-9D0E-2D10680C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456" t="4251" r="4239" b="318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41E53-825F-4FF9-A6BC-B65D03A4C359}"/>
                </a:ext>
              </a:extLst>
            </p:cNvPr>
            <p:cNvSpPr/>
            <p:nvPr/>
          </p:nvSpPr>
          <p:spPr>
            <a:xfrm>
              <a:off x="344557" y="278297"/>
              <a:ext cx="11582400" cy="6228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AFD521-AA94-4DF9-BC1A-8AA2CBD73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97" t="49889" r="1546" b="546"/>
          <a:stretch/>
        </p:blipFill>
        <p:spPr>
          <a:xfrm>
            <a:off x="4982817" y="2457629"/>
            <a:ext cx="5910469" cy="302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E9C8E-8E5F-43CE-9F4D-0AF549DB1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410" r="1764" b="50435"/>
          <a:stretch/>
        </p:blipFill>
        <p:spPr>
          <a:xfrm>
            <a:off x="901147" y="1714831"/>
            <a:ext cx="4081669" cy="42300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00DB9D-09F2-429D-AAA1-07DACF6FDCAF}"/>
              </a:ext>
            </a:extLst>
          </p:cNvPr>
          <p:cNvSpPr/>
          <p:nvPr/>
        </p:nvSpPr>
        <p:spPr>
          <a:xfrm>
            <a:off x="4267201" y="685145"/>
            <a:ext cx="4253948" cy="1365637"/>
          </a:xfrm>
          <a:prstGeom prst="roundRect">
            <a:avLst>
              <a:gd name="adj" fmla="val 17637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>
                <a:gd name="adj" fmla="val 24124"/>
              </a:avLst>
            </a:prstTxWarp>
          </a:bodyPr>
          <a:lstStyle/>
          <a:p>
            <a:pPr algn="ctr"/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BM" sz="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79ACE-1707-44F2-83FE-636A6B604CAD}"/>
              </a:ext>
            </a:extLst>
          </p:cNvPr>
          <p:cNvSpPr txBox="1"/>
          <p:nvPr/>
        </p:nvSpPr>
        <p:spPr>
          <a:xfrm>
            <a:off x="2083905" y="3446550"/>
            <a:ext cx="202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69EA8-4404-43B1-A091-5426F054456D}"/>
              </a:ext>
            </a:extLst>
          </p:cNvPr>
          <p:cNvSpPr txBox="1"/>
          <p:nvPr/>
        </p:nvSpPr>
        <p:spPr>
          <a:xfrm>
            <a:off x="5539406" y="3383602"/>
            <a:ext cx="5141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378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84</cp:revision>
  <dcterms:created xsi:type="dcterms:W3CDTF">2020-07-03T03:03:08Z</dcterms:created>
  <dcterms:modified xsi:type="dcterms:W3CDTF">2021-01-13T13:36:28Z</dcterms:modified>
</cp:coreProperties>
</file>