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69" r:id="rId5"/>
    <p:sldId id="258" r:id="rId6"/>
    <p:sldId id="259" r:id="rId7"/>
    <p:sldId id="263" r:id="rId8"/>
    <p:sldId id="273" r:id="rId9"/>
    <p:sldId id="268" r:id="rId10"/>
    <p:sldId id="260" r:id="rId11"/>
    <p:sldId id="262" r:id="rId12"/>
    <p:sldId id="261" r:id="rId13"/>
    <p:sldId id="266" r:id="rId14"/>
    <p:sldId id="265" r:id="rId15"/>
    <p:sldId id="264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F96C-04F6-4536-8621-76A3DE1AA45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9D2-3FF9-4785-8912-2BE44C83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2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F96C-04F6-4536-8621-76A3DE1AA45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9D2-3FF9-4785-8912-2BE44C83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7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F96C-04F6-4536-8621-76A3DE1AA45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9D2-3FF9-4785-8912-2BE44C83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9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F96C-04F6-4536-8621-76A3DE1AA45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9D2-3FF9-4785-8912-2BE44C83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5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F96C-04F6-4536-8621-76A3DE1AA45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9D2-3FF9-4785-8912-2BE44C83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9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F96C-04F6-4536-8621-76A3DE1AA45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9D2-3FF9-4785-8912-2BE44C83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7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F96C-04F6-4536-8621-76A3DE1AA45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9D2-3FF9-4785-8912-2BE44C83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3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F96C-04F6-4536-8621-76A3DE1AA45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9D2-3FF9-4785-8912-2BE44C83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3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F96C-04F6-4536-8621-76A3DE1AA45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9D2-3FF9-4785-8912-2BE44C83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F96C-04F6-4536-8621-76A3DE1AA45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9D2-3FF9-4785-8912-2BE44C83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8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F96C-04F6-4536-8621-76A3DE1AA45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39D2-3FF9-4785-8912-2BE44C83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6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F96C-04F6-4536-8621-76A3DE1AA45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F39D2-3FF9-4785-8912-2BE44C838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1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04697">
            <a:off x="250711" y="3104291"/>
            <a:ext cx="1905000" cy="1857375"/>
          </a:xfrm>
          <a:prstGeom prst="rect">
            <a:avLst/>
          </a:prstGeom>
          <a:noFill/>
        </p:spPr>
      </p:pic>
      <p:pic>
        <p:nvPicPr>
          <p:cNvPr id="3" name="Picture 2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295303" flipH="1">
            <a:off x="9932771" y="3104291"/>
            <a:ext cx="1905000" cy="1857375"/>
          </a:xfrm>
          <a:prstGeom prst="rect">
            <a:avLst/>
          </a:prstGeom>
          <a:noFill/>
        </p:spPr>
      </p:pic>
      <p:pic>
        <p:nvPicPr>
          <p:cNvPr id="6" name="Picture 5" descr="Miss Plourde - ho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11" y="119337"/>
            <a:ext cx="9240983" cy="37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5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rg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0710" y="661912"/>
            <a:ext cx="3554921" cy="3615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20916F-6FCC-43D4-8F0B-CE3B47A8A147}"/>
              </a:ext>
            </a:extLst>
          </p:cNvPr>
          <p:cNvSpPr txBox="1"/>
          <p:nvPr/>
        </p:nvSpPr>
        <p:spPr>
          <a:xfrm>
            <a:off x="1454829" y="1289648"/>
            <a:ext cx="3483150" cy="5568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spc="50" dirty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54C1D88-7A3C-4F96-B80D-427A49694169}"/>
              </a:ext>
            </a:extLst>
          </p:cNvPr>
          <p:cNvGrpSpPr/>
          <p:nvPr/>
        </p:nvGrpSpPr>
        <p:grpSpPr>
          <a:xfrm>
            <a:off x="2434812" y="2165231"/>
            <a:ext cx="1629419" cy="1379816"/>
            <a:chOff x="7911650" y="2295263"/>
            <a:chExt cx="1568191" cy="1349797"/>
          </a:xfrm>
        </p:grpSpPr>
        <p:sp>
          <p:nvSpPr>
            <p:cNvPr id="6" name="Freeform: Shape 25">
              <a:extLst>
                <a:ext uri="{FF2B5EF4-FFF2-40B4-BE49-F238E27FC236}">
                  <a16:creationId xmlns:a16="http://schemas.microsoft.com/office/drawing/2014/main" xmlns="" id="{3A58F2EB-7FCF-48DF-B787-6C99FCD91578}"/>
                </a:ext>
              </a:extLst>
            </p:cNvPr>
            <p:cNvSpPr/>
            <p:nvPr/>
          </p:nvSpPr>
          <p:spPr>
            <a:xfrm>
              <a:off x="7911650" y="2295263"/>
              <a:ext cx="1465948" cy="1349797"/>
            </a:xfrm>
            <a:custGeom>
              <a:avLst/>
              <a:gdLst>
                <a:gd name="connsiteX0" fmla="*/ 0 w 1625195"/>
                <a:gd name="connsiteY0" fmla="*/ 51687 h 1339141"/>
                <a:gd name="connsiteX1" fmla="*/ 1097280 w 1625195"/>
                <a:gd name="connsiteY1" fmla="*/ 37620 h 1339141"/>
                <a:gd name="connsiteX2" fmla="*/ 1603717 w 1625195"/>
                <a:gd name="connsiteY2" fmla="*/ 473718 h 1339141"/>
                <a:gd name="connsiteX3" fmla="*/ 1505243 w 1625195"/>
                <a:gd name="connsiteY3" fmla="*/ 980155 h 1339141"/>
                <a:gd name="connsiteX4" fmla="*/ 1266092 w 1625195"/>
                <a:gd name="connsiteY4" fmla="*/ 1233374 h 1339141"/>
                <a:gd name="connsiteX5" fmla="*/ 492369 w 1625195"/>
                <a:gd name="connsiteY5" fmla="*/ 1331847 h 1339141"/>
                <a:gd name="connsiteX6" fmla="*/ 28135 w 1625195"/>
                <a:gd name="connsiteY6" fmla="*/ 1331847 h 1339141"/>
                <a:gd name="connsiteX7" fmla="*/ 28135 w 1625195"/>
                <a:gd name="connsiteY7" fmla="*/ 1331847 h 1339141"/>
                <a:gd name="connsiteX8" fmla="*/ 28135 w 1625195"/>
                <a:gd name="connsiteY8" fmla="*/ 1317780 h 133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195" h="1339141">
                  <a:moveTo>
                    <a:pt x="0" y="51687"/>
                  </a:moveTo>
                  <a:cubicBezTo>
                    <a:pt x="414997" y="9484"/>
                    <a:pt x="829994" y="-32719"/>
                    <a:pt x="1097280" y="37620"/>
                  </a:cubicBezTo>
                  <a:cubicBezTo>
                    <a:pt x="1364566" y="107959"/>
                    <a:pt x="1535723" y="316629"/>
                    <a:pt x="1603717" y="473718"/>
                  </a:cubicBezTo>
                  <a:cubicBezTo>
                    <a:pt x="1671711" y="630807"/>
                    <a:pt x="1561514" y="853546"/>
                    <a:pt x="1505243" y="980155"/>
                  </a:cubicBezTo>
                  <a:cubicBezTo>
                    <a:pt x="1448972" y="1106764"/>
                    <a:pt x="1434904" y="1174759"/>
                    <a:pt x="1266092" y="1233374"/>
                  </a:cubicBezTo>
                  <a:cubicBezTo>
                    <a:pt x="1097280" y="1291989"/>
                    <a:pt x="698695" y="1315435"/>
                    <a:pt x="492369" y="1331847"/>
                  </a:cubicBezTo>
                  <a:cubicBezTo>
                    <a:pt x="286043" y="1348259"/>
                    <a:pt x="28135" y="1331847"/>
                    <a:pt x="28135" y="1331847"/>
                  </a:cubicBezTo>
                  <a:lnTo>
                    <a:pt x="28135" y="1331847"/>
                  </a:lnTo>
                  <a:lnTo>
                    <a:pt x="28135" y="131778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xmlns="" id="{0BCBF275-4250-43E2-B271-12350B6E0866}"/>
                </a:ext>
              </a:extLst>
            </p:cNvPr>
            <p:cNvSpPr/>
            <p:nvPr/>
          </p:nvSpPr>
          <p:spPr>
            <a:xfrm rot="10550172">
              <a:off x="9275356" y="2789335"/>
              <a:ext cx="204485" cy="258794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0CA41FD-6FD5-4687-BE78-754944AB99D2}"/>
              </a:ext>
            </a:extLst>
          </p:cNvPr>
          <p:cNvGrpSpPr/>
          <p:nvPr/>
        </p:nvGrpSpPr>
        <p:grpSpPr>
          <a:xfrm>
            <a:off x="2421500" y="3516609"/>
            <a:ext cx="1908959" cy="1460834"/>
            <a:chOff x="7926840" y="3571697"/>
            <a:chExt cx="1711754" cy="1598789"/>
          </a:xfrm>
        </p:grpSpPr>
        <p:sp>
          <p:nvSpPr>
            <p:cNvPr id="9" name="Freeform: Shape 27">
              <a:extLst>
                <a:ext uri="{FF2B5EF4-FFF2-40B4-BE49-F238E27FC236}">
                  <a16:creationId xmlns:a16="http://schemas.microsoft.com/office/drawing/2014/main" xmlns="" id="{8CC98CCA-E5BE-4ADD-B212-967FC5BD97B5}"/>
                </a:ext>
              </a:extLst>
            </p:cNvPr>
            <p:cNvSpPr/>
            <p:nvPr/>
          </p:nvSpPr>
          <p:spPr>
            <a:xfrm>
              <a:off x="7926840" y="3571697"/>
              <a:ext cx="1594815" cy="1598789"/>
            </a:xfrm>
            <a:custGeom>
              <a:avLst/>
              <a:gdLst>
                <a:gd name="connsiteX0" fmla="*/ 804984 w 1594815"/>
                <a:gd name="connsiteY0" fmla="*/ 0 h 1492744"/>
                <a:gd name="connsiteX1" fmla="*/ 1395828 w 1594815"/>
                <a:gd name="connsiteY1" fmla="*/ 211015 h 1492744"/>
                <a:gd name="connsiteX2" fmla="*/ 1592775 w 1594815"/>
                <a:gd name="connsiteY2" fmla="*/ 745587 h 1492744"/>
                <a:gd name="connsiteX3" fmla="*/ 1480234 w 1594815"/>
                <a:gd name="connsiteY3" fmla="*/ 1181686 h 1492744"/>
                <a:gd name="connsiteX4" fmla="*/ 1198880 w 1594815"/>
                <a:gd name="connsiteY4" fmla="*/ 1434904 h 1492744"/>
                <a:gd name="connsiteX5" fmla="*/ 664308 w 1594815"/>
                <a:gd name="connsiteY5" fmla="*/ 1491175 h 1492744"/>
                <a:gd name="connsiteX6" fmla="*/ 242277 w 1594815"/>
                <a:gd name="connsiteY6" fmla="*/ 1477107 h 1492744"/>
                <a:gd name="connsiteX7" fmla="*/ 45329 w 1594815"/>
                <a:gd name="connsiteY7" fmla="*/ 1477107 h 1492744"/>
                <a:gd name="connsiteX8" fmla="*/ 3126 w 1594815"/>
                <a:gd name="connsiteY8" fmla="*/ 1477107 h 1492744"/>
                <a:gd name="connsiteX9" fmla="*/ 3126 w 1594815"/>
                <a:gd name="connsiteY9" fmla="*/ 1491175 h 1492744"/>
                <a:gd name="connsiteX10" fmla="*/ 3126 w 1594815"/>
                <a:gd name="connsiteY10" fmla="*/ 1477107 h 14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4815" h="1492744">
                  <a:moveTo>
                    <a:pt x="804984" y="0"/>
                  </a:moveTo>
                  <a:cubicBezTo>
                    <a:pt x="1034757" y="43375"/>
                    <a:pt x="1264530" y="86751"/>
                    <a:pt x="1395828" y="211015"/>
                  </a:cubicBezTo>
                  <a:cubicBezTo>
                    <a:pt x="1527127" y="335280"/>
                    <a:pt x="1578707" y="583808"/>
                    <a:pt x="1592775" y="745587"/>
                  </a:cubicBezTo>
                  <a:cubicBezTo>
                    <a:pt x="1606843" y="907366"/>
                    <a:pt x="1545883" y="1066800"/>
                    <a:pt x="1480234" y="1181686"/>
                  </a:cubicBezTo>
                  <a:cubicBezTo>
                    <a:pt x="1414585" y="1296572"/>
                    <a:pt x="1334868" y="1383323"/>
                    <a:pt x="1198880" y="1434904"/>
                  </a:cubicBezTo>
                  <a:cubicBezTo>
                    <a:pt x="1062892" y="1486485"/>
                    <a:pt x="823742" y="1484141"/>
                    <a:pt x="664308" y="1491175"/>
                  </a:cubicBezTo>
                  <a:cubicBezTo>
                    <a:pt x="504874" y="1498209"/>
                    <a:pt x="345440" y="1479452"/>
                    <a:pt x="242277" y="1477107"/>
                  </a:cubicBezTo>
                  <a:cubicBezTo>
                    <a:pt x="139114" y="1474762"/>
                    <a:pt x="45329" y="1477107"/>
                    <a:pt x="45329" y="1477107"/>
                  </a:cubicBezTo>
                  <a:lnTo>
                    <a:pt x="3126" y="1477107"/>
                  </a:lnTo>
                  <a:cubicBezTo>
                    <a:pt x="-3908" y="1479452"/>
                    <a:pt x="3126" y="1491175"/>
                    <a:pt x="3126" y="1491175"/>
                  </a:cubicBezTo>
                  <a:lnTo>
                    <a:pt x="3126" y="147710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Extract 9">
              <a:extLst>
                <a:ext uri="{FF2B5EF4-FFF2-40B4-BE49-F238E27FC236}">
                  <a16:creationId xmlns:a16="http://schemas.microsoft.com/office/drawing/2014/main" xmlns="" id="{2CD2BD69-3163-4B12-90CB-CDC04F8909A1}"/>
                </a:ext>
              </a:extLst>
            </p:cNvPr>
            <p:cNvSpPr/>
            <p:nvPr/>
          </p:nvSpPr>
          <p:spPr>
            <a:xfrm rot="10550172">
              <a:off x="9404714" y="4278910"/>
              <a:ext cx="233880" cy="173288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A79D5FC-4CF4-4DF6-9F6F-CB56B5925450}"/>
              </a:ext>
            </a:extLst>
          </p:cNvPr>
          <p:cNvCxnSpPr>
            <a:cxnSpLocks/>
          </p:cNvCxnSpPr>
          <p:nvPr/>
        </p:nvCxnSpPr>
        <p:spPr>
          <a:xfrm flipH="1">
            <a:off x="2403026" y="2361174"/>
            <a:ext cx="5142" cy="2519686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ysDash"/>
            <a:round/>
            <a:headEnd type="oval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8600" y="4346292"/>
            <a:ext cx="3899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</a:rPr>
              <a:t>    </a:t>
            </a:r>
            <a:r>
              <a:rPr lang="en-US" sz="9600" b="1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9600" b="1" dirty="0" smtClean="0">
                <a:solidFill>
                  <a:srgbClr val="002060"/>
                </a:solidFill>
              </a:rPr>
              <a:t>all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7561" y="4346292"/>
            <a:ext cx="20810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accent4">
                    <a:lumMod val="75000"/>
                  </a:schemeClr>
                </a:solidFill>
              </a:rPr>
              <a:t>B</a:t>
            </a:r>
            <a:endParaRPr lang="en-US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3796" y="201742"/>
            <a:ext cx="3778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Capital B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234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20078 0.0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wercase Letter B Template Printable | Letter b crafts, Letter b  worksheets, Letter a craf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84" y="1303989"/>
            <a:ext cx="2876768" cy="38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54C1D88-7A3C-4F96-B80D-427A49694169}"/>
              </a:ext>
            </a:extLst>
          </p:cNvPr>
          <p:cNvGrpSpPr/>
          <p:nvPr/>
        </p:nvGrpSpPr>
        <p:grpSpPr>
          <a:xfrm>
            <a:off x="1809288" y="3091535"/>
            <a:ext cx="1712956" cy="1535502"/>
            <a:chOff x="7911650" y="2295263"/>
            <a:chExt cx="1568191" cy="134979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xmlns="" id="{3A58F2EB-7FCF-48DF-B787-6C99FCD91578}"/>
                </a:ext>
              </a:extLst>
            </p:cNvPr>
            <p:cNvSpPr/>
            <p:nvPr/>
          </p:nvSpPr>
          <p:spPr>
            <a:xfrm>
              <a:off x="7911650" y="2295263"/>
              <a:ext cx="1465948" cy="1349797"/>
            </a:xfrm>
            <a:custGeom>
              <a:avLst/>
              <a:gdLst>
                <a:gd name="connsiteX0" fmla="*/ 0 w 1625195"/>
                <a:gd name="connsiteY0" fmla="*/ 51687 h 1339141"/>
                <a:gd name="connsiteX1" fmla="*/ 1097280 w 1625195"/>
                <a:gd name="connsiteY1" fmla="*/ 37620 h 1339141"/>
                <a:gd name="connsiteX2" fmla="*/ 1603717 w 1625195"/>
                <a:gd name="connsiteY2" fmla="*/ 473718 h 1339141"/>
                <a:gd name="connsiteX3" fmla="*/ 1505243 w 1625195"/>
                <a:gd name="connsiteY3" fmla="*/ 980155 h 1339141"/>
                <a:gd name="connsiteX4" fmla="*/ 1266092 w 1625195"/>
                <a:gd name="connsiteY4" fmla="*/ 1233374 h 1339141"/>
                <a:gd name="connsiteX5" fmla="*/ 492369 w 1625195"/>
                <a:gd name="connsiteY5" fmla="*/ 1331847 h 1339141"/>
                <a:gd name="connsiteX6" fmla="*/ 28135 w 1625195"/>
                <a:gd name="connsiteY6" fmla="*/ 1331847 h 1339141"/>
                <a:gd name="connsiteX7" fmla="*/ 28135 w 1625195"/>
                <a:gd name="connsiteY7" fmla="*/ 1331847 h 1339141"/>
                <a:gd name="connsiteX8" fmla="*/ 28135 w 1625195"/>
                <a:gd name="connsiteY8" fmla="*/ 1317780 h 133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195" h="1339141">
                  <a:moveTo>
                    <a:pt x="0" y="51687"/>
                  </a:moveTo>
                  <a:cubicBezTo>
                    <a:pt x="414997" y="9484"/>
                    <a:pt x="829994" y="-32719"/>
                    <a:pt x="1097280" y="37620"/>
                  </a:cubicBezTo>
                  <a:cubicBezTo>
                    <a:pt x="1364566" y="107959"/>
                    <a:pt x="1535723" y="316629"/>
                    <a:pt x="1603717" y="473718"/>
                  </a:cubicBezTo>
                  <a:cubicBezTo>
                    <a:pt x="1671711" y="630807"/>
                    <a:pt x="1561514" y="853546"/>
                    <a:pt x="1505243" y="980155"/>
                  </a:cubicBezTo>
                  <a:cubicBezTo>
                    <a:pt x="1448972" y="1106764"/>
                    <a:pt x="1434904" y="1174759"/>
                    <a:pt x="1266092" y="1233374"/>
                  </a:cubicBezTo>
                  <a:cubicBezTo>
                    <a:pt x="1097280" y="1291989"/>
                    <a:pt x="698695" y="1315435"/>
                    <a:pt x="492369" y="1331847"/>
                  </a:cubicBezTo>
                  <a:cubicBezTo>
                    <a:pt x="286043" y="1348259"/>
                    <a:pt x="28135" y="1331847"/>
                    <a:pt x="28135" y="1331847"/>
                  </a:cubicBezTo>
                  <a:lnTo>
                    <a:pt x="28135" y="1331847"/>
                  </a:lnTo>
                  <a:lnTo>
                    <a:pt x="28135" y="131778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lowchart: Extract 18">
              <a:extLst>
                <a:ext uri="{FF2B5EF4-FFF2-40B4-BE49-F238E27FC236}">
                  <a16:creationId xmlns:a16="http://schemas.microsoft.com/office/drawing/2014/main" xmlns="" id="{0BCBF275-4250-43E2-B271-12350B6E0866}"/>
                </a:ext>
              </a:extLst>
            </p:cNvPr>
            <p:cNvSpPr/>
            <p:nvPr/>
          </p:nvSpPr>
          <p:spPr>
            <a:xfrm rot="10550172">
              <a:off x="9275356" y="2789335"/>
              <a:ext cx="204485" cy="258794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BA79D5FC-4CF4-4DF6-9F6F-CB56B5925450}"/>
              </a:ext>
            </a:extLst>
          </p:cNvPr>
          <p:cNvCxnSpPr>
            <a:cxnSpLocks/>
          </p:cNvCxnSpPr>
          <p:nvPr/>
        </p:nvCxnSpPr>
        <p:spPr>
          <a:xfrm flipH="1">
            <a:off x="1785680" y="1664889"/>
            <a:ext cx="17253" cy="286397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ysDash"/>
            <a:round/>
            <a:headEnd type="oval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126" name="Picture 6" descr="Ishan - Buy Ishan at Best Price in Bangladesh | www.daraz.com.b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6975">
            <a:off x="5053034" y="-456846"/>
            <a:ext cx="6344399" cy="63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871986" y="4489021"/>
            <a:ext cx="3240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13800" b="1" dirty="0" smtClean="0"/>
              <a:t>at</a:t>
            </a:r>
            <a:endParaRPr lang="en-US" sz="13800" b="1" dirty="0"/>
          </a:p>
        </p:txBody>
      </p:sp>
      <p:sp>
        <p:nvSpPr>
          <p:cNvPr id="2" name="Rectangle 1"/>
          <p:cNvSpPr/>
          <p:nvPr/>
        </p:nvSpPr>
        <p:spPr>
          <a:xfrm>
            <a:off x="6871986" y="4489021"/>
            <a:ext cx="113364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accent4">
                    <a:lumMod val="75000"/>
                  </a:schemeClr>
                </a:solidFill>
              </a:rPr>
              <a:t>b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0740" y="248380"/>
            <a:ext cx="3778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Small  b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2340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57" y="384804"/>
            <a:ext cx="4597878" cy="5994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1494" y="131835"/>
            <a:ext cx="3657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5">
                    <a:lumMod val="75000"/>
                  </a:schemeClr>
                </a:solidFill>
              </a:rPr>
              <a:t>Open your book page </a:t>
            </a:r>
          </a:p>
          <a:p>
            <a:r>
              <a:rPr lang="en-US" sz="8000" b="1" dirty="0" smtClean="0">
                <a:solidFill>
                  <a:schemeClr val="accent5">
                    <a:lumMod val="75000"/>
                  </a:schemeClr>
                </a:solidFill>
              </a:rPr>
              <a:t>at 7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5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3282"/>
          <a:stretch/>
        </p:blipFill>
        <p:spPr>
          <a:xfrm>
            <a:off x="2016991" y="4696670"/>
            <a:ext cx="8092547" cy="1671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20916F-6FCC-43D4-8F0B-CE3B47A8A147}"/>
              </a:ext>
            </a:extLst>
          </p:cNvPr>
          <p:cNvSpPr txBox="1"/>
          <p:nvPr/>
        </p:nvSpPr>
        <p:spPr>
          <a:xfrm>
            <a:off x="1782633" y="543464"/>
            <a:ext cx="3410469" cy="5581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spc="50" dirty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54C1D88-7A3C-4F96-B80D-427A49694169}"/>
              </a:ext>
            </a:extLst>
          </p:cNvPr>
          <p:cNvGrpSpPr/>
          <p:nvPr/>
        </p:nvGrpSpPr>
        <p:grpSpPr>
          <a:xfrm>
            <a:off x="2762616" y="1428820"/>
            <a:ext cx="1595419" cy="1383035"/>
            <a:chOff x="7911650" y="2295263"/>
            <a:chExt cx="1568191" cy="1349797"/>
          </a:xfrm>
        </p:grpSpPr>
        <p:sp>
          <p:nvSpPr>
            <p:cNvPr id="5" name="Freeform: Shape 25">
              <a:extLst>
                <a:ext uri="{FF2B5EF4-FFF2-40B4-BE49-F238E27FC236}">
                  <a16:creationId xmlns:a16="http://schemas.microsoft.com/office/drawing/2014/main" xmlns="" id="{3A58F2EB-7FCF-48DF-B787-6C99FCD91578}"/>
                </a:ext>
              </a:extLst>
            </p:cNvPr>
            <p:cNvSpPr/>
            <p:nvPr/>
          </p:nvSpPr>
          <p:spPr>
            <a:xfrm>
              <a:off x="7911650" y="2295263"/>
              <a:ext cx="1465948" cy="1349797"/>
            </a:xfrm>
            <a:custGeom>
              <a:avLst/>
              <a:gdLst>
                <a:gd name="connsiteX0" fmla="*/ 0 w 1625195"/>
                <a:gd name="connsiteY0" fmla="*/ 51687 h 1339141"/>
                <a:gd name="connsiteX1" fmla="*/ 1097280 w 1625195"/>
                <a:gd name="connsiteY1" fmla="*/ 37620 h 1339141"/>
                <a:gd name="connsiteX2" fmla="*/ 1603717 w 1625195"/>
                <a:gd name="connsiteY2" fmla="*/ 473718 h 1339141"/>
                <a:gd name="connsiteX3" fmla="*/ 1505243 w 1625195"/>
                <a:gd name="connsiteY3" fmla="*/ 980155 h 1339141"/>
                <a:gd name="connsiteX4" fmla="*/ 1266092 w 1625195"/>
                <a:gd name="connsiteY4" fmla="*/ 1233374 h 1339141"/>
                <a:gd name="connsiteX5" fmla="*/ 492369 w 1625195"/>
                <a:gd name="connsiteY5" fmla="*/ 1331847 h 1339141"/>
                <a:gd name="connsiteX6" fmla="*/ 28135 w 1625195"/>
                <a:gd name="connsiteY6" fmla="*/ 1331847 h 1339141"/>
                <a:gd name="connsiteX7" fmla="*/ 28135 w 1625195"/>
                <a:gd name="connsiteY7" fmla="*/ 1331847 h 1339141"/>
                <a:gd name="connsiteX8" fmla="*/ 28135 w 1625195"/>
                <a:gd name="connsiteY8" fmla="*/ 1317780 h 133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195" h="1339141">
                  <a:moveTo>
                    <a:pt x="0" y="51687"/>
                  </a:moveTo>
                  <a:cubicBezTo>
                    <a:pt x="414997" y="9484"/>
                    <a:pt x="829994" y="-32719"/>
                    <a:pt x="1097280" y="37620"/>
                  </a:cubicBezTo>
                  <a:cubicBezTo>
                    <a:pt x="1364566" y="107959"/>
                    <a:pt x="1535723" y="316629"/>
                    <a:pt x="1603717" y="473718"/>
                  </a:cubicBezTo>
                  <a:cubicBezTo>
                    <a:pt x="1671711" y="630807"/>
                    <a:pt x="1561514" y="853546"/>
                    <a:pt x="1505243" y="980155"/>
                  </a:cubicBezTo>
                  <a:cubicBezTo>
                    <a:pt x="1448972" y="1106764"/>
                    <a:pt x="1434904" y="1174759"/>
                    <a:pt x="1266092" y="1233374"/>
                  </a:cubicBezTo>
                  <a:cubicBezTo>
                    <a:pt x="1097280" y="1291989"/>
                    <a:pt x="698695" y="1315435"/>
                    <a:pt x="492369" y="1331847"/>
                  </a:cubicBezTo>
                  <a:cubicBezTo>
                    <a:pt x="286043" y="1348259"/>
                    <a:pt x="28135" y="1331847"/>
                    <a:pt x="28135" y="1331847"/>
                  </a:cubicBezTo>
                  <a:lnTo>
                    <a:pt x="28135" y="1331847"/>
                  </a:lnTo>
                  <a:lnTo>
                    <a:pt x="28135" y="131778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xmlns="" id="{0BCBF275-4250-43E2-B271-12350B6E0866}"/>
                </a:ext>
              </a:extLst>
            </p:cNvPr>
            <p:cNvSpPr/>
            <p:nvPr/>
          </p:nvSpPr>
          <p:spPr>
            <a:xfrm rot="10550172">
              <a:off x="9275356" y="2789335"/>
              <a:ext cx="204485" cy="258794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0CA41FD-6FD5-4687-BE78-754944AB99D2}"/>
              </a:ext>
            </a:extLst>
          </p:cNvPr>
          <p:cNvGrpSpPr/>
          <p:nvPr/>
        </p:nvGrpSpPr>
        <p:grpSpPr>
          <a:xfrm>
            <a:off x="2749305" y="2780009"/>
            <a:ext cx="1869126" cy="1464242"/>
            <a:chOff x="7926840" y="3571697"/>
            <a:chExt cx="1711754" cy="1598789"/>
          </a:xfrm>
        </p:grpSpPr>
        <p:sp>
          <p:nvSpPr>
            <p:cNvPr id="8" name="Freeform: Shape 27">
              <a:extLst>
                <a:ext uri="{FF2B5EF4-FFF2-40B4-BE49-F238E27FC236}">
                  <a16:creationId xmlns:a16="http://schemas.microsoft.com/office/drawing/2014/main" xmlns="" id="{8CC98CCA-E5BE-4ADD-B212-967FC5BD97B5}"/>
                </a:ext>
              </a:extLst>
            </p:cNvPr>
            <p:cNvSpPr/>
            <p:nvPr/>
          </p:nvSpPr>
          <p:spPr>
            <a:xfrm>
              <a:off x="7926840" y="3571697"/>
              <a:ext cx="1594815" cy="1598789"/>
            </a:xfrm>
            <a:custGeom>
              <a:avLst/>
              <a:gdLst>
                <a:gd name="connsiteX0" fmla="*/ 804984 w 1594815"/>
                <a:gd name="connsiteY0" fmla="*/ 0 h 1492744"/>
                <a:gd name="connsiteX1" fmla="*/ 1395828 w 1594815"/>
                <a:gd name="connsiteY1" fmla="*/ 211015 h 1492744"/>
                <a:gd name="connsiteX2" fmla="*/ 1592775 w 1594815"/>
                <a:gd name="connsiteY2" fmla="*/ 745587 h 1492744"/>
                <a:gd name="connsiteX3" fmla="*/ 1480234 w 1594815"/>
                <a:gd name="connsiteY3" fmla="*/ 1181686 h 1492744"/>
                <a:gd name="connsiteX4" fmla="*/ 1198880 w 1594815"/>
                <a:gd name="connsiteY4" fmla="*/ 1434904 h 1492744"/>
                <a:gd name="connsiteX5" fmla="*/ 664308 w 1594815"/>
                <a:gd name="connsiteY5" fmla="*/ 1491175 h 1492744"/>
                <a:gd name="connsiteX6" fmla="*/ 242277 w 1594815"/>
                <a:gd name="connsiteY6" fmla="*/ 1477107 h 1492744"/>
                <a:gd name="connsiteX7" fmla="*/ 45329 w 1594815"/>
                <a:gd name="connsiteY7" fmla="*/ 1477107 h 1492744"/>
                <a:gd name="connsiteX8" fmla="*/ 3126 w 1594815"/>
                <a:gd name="connsiteY8" fmla="*/ 1477107 h 1492744"/>
                <a:gd name="connsiteX9" fmla="*/ 3126 w 1594815"/>
                <a:gd name="connsiteY9" fmla="*/ 1491175 h 1492744"/>
                <a:gd name="connsiteX10" fmla="*/ 3126 w 1594815"/>
                <a:gd name="connsiteY10" fmla="*/ 1477107 h 14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4815" h="1492744">
                  <a:moveTo>
                    <a:pt x="804984" y="0"/>
                  </a:moveTo>
                  <a:cubicBezTo>
                    <a:pt x="1034757" y="43375"/>
                    <a:pt x="1264530" y="86751"/>
                    <a:pt x="1395828" y="211015"/>
                  </a:cubicBezTo>
                  <a:cubicBezTo>
                    <a:pt x="1527127" y="335280"/>
                    <a:pt x="1578707" y="583808"/>
                    <a:pt x="1592775" y="745587"/>
                  </a:cubicBezTo>
                  <a:cubicBezTo>
                    <a:pt x="1606843" y="907366"/>
                    <a:pt x="1545883" y="1066800"/>
                    <a:pt x="1480234" y="1181686"/>
                  </a:cubicBezTo>
                  <a:cubicBezTo>
                    <a:pt x="1414585" y="1296572"/>
                    <a:pt x="1334868" y="1383323"/>
                    <a:pt x="1198880" y="1434904"/>
                  </a:cubicBezTo>
                  <a:cubicBezTo>
                    <a:pt x="1062892" y="1486485"/>
                    <a:pt x="823742" y="1484141"/>
                    <a:pt x="664308" y="1491175"/>
                  </a:cubicBezTo>
                  <a:cubicBezTo>
                    <a:pt x="504874" y="1498209"/>
                    <a:pt x="345440" y="1479452"/>
                    <a:pt x="242277" y="1477107"/>
                  </a:cubicBezTo>
                  <a:cubicBezTo>
                    <a:pt x="139114" y="1474762"/>
                    <a:pt x="45329" y="1477107"/>
                    <a:pt x="45329" y="1477107"/>
                  </a:cubicBezTo>
                  <a:lnTo>
                    <a:pt x="3126" y="1477107"/>
                  </a:lnTo>
                  <a:cubicBezTo>
                    <a:pt x="-3908" y="1479452"/>
                    <a:pt x="3126" y="1491175"/>
                    <a:pt x="3126" y="1491175"/>
                  </a:cubicBezTo>
                  <a:lnTo>
                    <a:pt x="3126" y="147710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Extract 8">
              <a:extLst>
                <a:ext uri="{FF2B5EF4-FFF2-40B4-BE49-F238E27FC236}">
                  <a16:creationId xmlns:a16="http://schemas.microsoft.com/office/drawing/2014/main" xmlns="" id="{2CD2BD69-3163-4B12-90CB-CDC04F8909A1}"/>
                </a:ext>
              </a:extLst>
            </p:cNvPr>
            <p:cNvSpPr/>
            <p:nvPr/>
          </p:nvSpPr>
          <p:spPr>
            <a:xfrm rot="10550172">
              <a:off x="9404714" y="4278910"/>
              <a:ext cx="233880" cy="173288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BA79D5FC-4CF4-4DF6-9F6F-CB56B5925450}"/>
              </a:ext>
            </a:extLst>
          </p:cNvPr>
          <p:cNvCxnSpPr>
            <a:cxnSpLocks/>
          </p:cNvCxnSpPr>
          <p:nvPr/>
        </p:nvCxnSpPr>
        <p:spPr>
          <a:xfrm flipH="1">
            <a:off x="2730830" y="1622103"/>
            <a:ext cx="5035" cy="252556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ysDash"/>
            <a:round/>
            <a:headEnd type="oval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4139" y="828135"/>
            <a:ext cx="802257" cy="50167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13630" y="1044711"/>
            <a:ext cx="3778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Capital  B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80633" y="197740"/>
            <a:ext cx="702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Say and read, Trace and write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568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3086"/>
          <a:stretch/>
        </p:blipFill>
        <p:spPr>
          <a:xfrm>
            <a:off x="2116936" y="5047147"/>
            <a:ext cx="8092547" cy="1382595"/>
          </a:xfrm>
          <a:prstGeom prst="rect">
            <a:avLst/>
          </a:prstGeom>
        </p:spPr>
      </p:pic>
      <p:pic>
        <p:nvPicPr>
          <p:cNvPr id="3" name="Picture 2" descr="Lowercase Letter B Template Printable | Letter b crafts, Letter b  worksheets, Letter a craf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94" y="1219070"/>
            <a:ext cx="2876768" cy="38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54C1D88-7A3C-4F96-B80D-427A49694169}"/>
              </a:ext>
            </a:extLst>
          </p:cNvPr>
          <p:cNvGrpSpPr/>
          <p:nvPr/>
        </p:nvGrpSpPr>
        <p:grpSpPr>
          <a:xfrm>
            <a:off x="2883614" y="3001977"/>
            <a:ext cx="1712956" cy="1535502"/>
            <a:chOff x="7911650" y="2295263"/>
            <a:chExt cx="1568191" cy="1349797"/>
          </a:xfrm>
        </p:grpSpPr>
        <p:sp>
          <p:nvSpPr>
            <p:cNvPr id="5" name="Freeform: Shape 25">
              <a:extLst>
                <a:ext uri="{FF2B5EF4-FFF2-40B4-BE49-F238E27FC236}">
                  <a16:creationId xmlns:a16="http://schemas.microsoft.com/office/drawing/2014/main" xmlns="" id="{3A58F2EB-7FCF-48DF-B787-6C99FCD91578}"/>
                </a:ext>
              </a:extLst>
            </p:cNvPr>
            <p:cNvSpPr/>
            <p:nvPr/>
          </p:nvSpPr>
          <p:spPr>
            <a:xfrm>
              <a:off x="7911650" y="2295263"/>
              <a:ext cx="1465948" cy="1349797"/>
            </a:xfrm>
            <a:custGeom>
              <a:avLst/>
              <a:gdLst>
                <a:gd name="connsiteX0" fmla="*/ 0 w 1625195"/>
                <a:gd name="connsiteY0" fmla="*/ 51687 h 1339141"/>
                <a:gd name="connsiteX1" fmla="*/ 1097280 w 1625195"/>
                <a:gd name="connsiteY1" fmla="*/ 37620 h 1339141"/>
                <a:gd name="connsiteX2" fmla="*/ 1603717 w 1625195"/>
                <a:gd name="connsiteY2" fmla="*/ 473718 h 1339141"/>
                <a:gd name="connsiteX3" fmla="*/ 1505243 w 1625195"/>
                <a:gd name="connsiteY3" fmla="*/ 980155 h 1339141"/>
                <a:gd name="connsiteX4" fmla="*/ 1266092 w 1625195"/>
                <a:gd name="connsiteY4" fmla="*/ 1233374 h 1339141"/>
                <a:gd name="connsiteX5" fmla="*/ 492369 w 1625195"/>
                <a:gd name="connsiteY5" fmla="*/ 1331847 h 1339141"/>
                <a:gd name="connsiteX6" fmla="*/ 28135 w 1625195"/>
                <a:gd name="connsiteY6" fmla="*/ 1331847 h 1339141"/>
                <a:gd name="connsiteX7" fmla="*/ 28135 w 1625195"/>
                <a:gd name="connsiteY7" fmla="*/ 1331847 h 1339141"/>
                <a:gd name="connsiteX8" fmla="*/ 28135 w 1625195"/>
                <a:gd name="connsiteY8" fmla="*/ 1317780 h 133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195" h="1339141">
                  <a:moveTo>
                    <a:pt x="0" y="51687"/>
                  </a:moveTo>
                  <a:cubicBezTo>
                    <a:pt x="414997" y="9484"/>
                    <a:pt x="829994" y="-32719"/>
                    <a:pt x="1097280" y="37620"/>
                  </a:cubicBezTo>
                  <a:cubicBezTo>
                    <a:pt x="1364566" y="107959"/>
                    <a:pt x="1535723" y="316629"/>
                    <a:pt x="1603717" y="473718"/>
                  </a:cubicBezTo>
                  <a:cubicBezTo>
                    <a:pt x="1671711" y="630807"/>
                    <a:pt x="1561514" y="853546"/>
                    <a:pt x="1505243" y="980155"/>
                  </a:cubicBezTo>
                  <a:cubicBezTo>
                    <a:pt x="1448972" y="1106764"/>
                    <a:pt x="1434904" y="1174759"/>
                    <a:pt x="1266092" y="1233374"/>
                  </a:cubicBezTo>
                  <a:cubicBezTo>
                    <a:pt x="1097280" y="1291989"/>
                    <a:pt x="698695" y="1315435"/>
                    <a:pt x="492369" y="1331847"/>
                  </a:cubicBezTo>
                  <a:cubicBezTo>
                    <a:pt x="286043" y="1348259"/>
                    <a:pt x="28135" y="1331847"/>
                    <a:pt x="28135" y="1331847"/>
                  </a:cubicBezTo>
                  <a:lnTo>
                    <a:pt x="28135" y="1331847"/>
                  </a:lnTo>
                  <a:lnTo>
                    <a:pt x="28135" y="131778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xmlns="" id="{0BCBF275-4250-43E2-B271-12350B6E0866}"/>
                </a:ext>
              </a:extLst>
            </p:cNvPr>
            <p:cNvSpPr/>
            <p:nvPr/>
          </p:nvSpPr>
          <p:spPr>
            <a:xfrm rot="10550172">
              <a:off x="9275356" y="2789335"/>
              <a:ext cx="204485" cy="258794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A79D5FC-4CF4-4DF6-9F6F-CB56B5925450}"/>
              </a:ext>
            </a:extLst>
          </p:cNvPr>
          <p:cNvCxnSpPr>
            <a:cxnSpLocks/>
          </p:cNvCxnSpPr>
          <p:nvPr/>
        </p:nvCxnSpPr>
        <p:spPr>
          <a:xfrm flipH="1">
            <a:off x="2846725" y="1637577"/>
            <a:ext cx="34519" cy="2874006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ysDash"/>
            <a:round/>
            <a:headEnd type="oval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3797" y="1002723"/>
            <a:ext cx="3778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  Small   b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44203" y="356392"/>
            <a:ext cx="702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Say and read, Trace and write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366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g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4233" y="2879946"/>
            <a:ext cx="2075057" cy="2110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66030" y="4760795"/>
            <a:ext cx="26357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11500" b="1" dirty="0" smtClean="0">
                <a:solidFill>
                  <a:srgbClr val="002060"/>
                </a:solidFill>
              </a:rPr>
              <a:t>all</a:t>
            </a:r>
            <a:endParaRPr lang="en-US" sz="115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Ishan - Buy Ishan at Best Price in Bangladesh | www.daraz.com.b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8278">
            <a:off x="-3932077" y="1807035"/>
            <a:ext cx="4361496" cy="43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2510" y="4760795"/>
            <a:ext cx="32403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0070C0"/>
                </a:solidFill>
              </a:rPr>
              <a:t>b</a:t>
            </a:r>
            <a:r>
              <a:rPr lang="en-US" sz="11500" b="1" dirty="0" smtClean="0"/>
              <a:t>at</a:t>
            </a:r>
            <a:endParaRPr lang="en-US" sz="11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74462" y="1251158"/>
            <a:ext cx="1335891" cy="185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</a:rPr>
              <a:t> </a:t>
            </a:r>
            <a:r>
              <a:rPr lang="en-US" sz="11500" b="1" dirty="0" smtClean="0">
                <a:solidFill>
                  <a:srgbClr val="0070C0"/>
                </a:solidFill>
              </a:rPr>
              <a:t>B</a:t>
            </a:r>
            <a:endParaRPr lang="en-US" sz="115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7983" y="1017898"/>
            <a:ext cx="14610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</a:rPr>
              <a:t> </a:t>
            </a:r>
            <a:r>
              <a:rPr lang="en-US" sz="11500" b="1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endParaRPr lang="en-US" sz="11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Equal 8"/>
          <p:cNvSpPr/>
          <p:nvPr/>
        </p:nvSpPr>
        <p:spPr>
          <a:xfrm>
            <a:off x="1783206" y="5398519"/>
            <a:ext cx="1182514" cy="793631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Equal 9"/>
          <p:cNvSpPr/>
          <p:nvPr/>
        </p:nvSpPr>
        <p:spPr>
          <a:xfrm>
            <a:off x="7436726" y="5398519"/>
            <a:ext cx="1182514" cy="793631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4580" y="264039"/>
            <a:ext cx="941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Match the letter </a:t>
            </a:r>
            <a:r>
              <a:rPr lang="en-US" sz="3600" b="1" dirty="0"/>
              <a:t>capital B &amp; small </a:t>
            </a:r>
            <a:r>
              <a:rPr lang="en-US" sz="3600" b="1" dirty="0" smtClean="0"/>
              <a:t>b </a:t>
            </a:r>
            <a:r>
              <a:rPr lang="en-US" sz="3600" b="1" dirty="0" smtClean="0"/>
              <a:t>with word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9574" y="778576"/>
            <a:ext cx="593399" cy="50167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</a:t>
            </a:r>
          </a:p>
          <a:p>
            <a:pPr algn="ctr"/>
            <a:r>
              <a:rPr lang="en-US" sz="3200" b="1" dirty="0" smtClean="0"/>
              <a:t>V</a:t>
            </a:r>
          </a:p>
          <a:p>
            <a:pPr algn="ctr"/>
            <a:r>
              <a:rPr lang="en-US" sz="3200" b="1" dirty="0" smtClean="0"/>
              <a:t>A</a:t>
            </a:r>
          </a:p>
          <a:p>
            <a:pPr algn="ctr"/>
            <a:r>
              <a:rPr lang="en-US" sz="3200" b="1" dirty="0" smtClean="0"/>
              <a:t>L</a:t>
            </a:r>
          </a:p>
          <a:p>
            <a:pPr algn="ctr"/>
            <a:r>
              <a:rPr lang="en-US" sz="3200" b="1" dirty="0" smtClean="0"/>
              <a:t>U</a:t>
            </a:r>
          </a:p>
          <a:p>
            <a:pPr algn="ctr"/>
            <a:r>
              <a:rPr lang="en-US" sz="3200" b="1" dirty="0" smtClean="0"/>
              <a:t>A</a:t>
            </a:r>
          </a:p>
          <a:p>
            <a:pPr algn="ctr"/>
            <a:r>
              <a:rPr lang="en-US" sz="3200" b="1" dirty="0" smtClean="0"/>
              <a:t>T</a:t>
            </a:r>
          </a:p>
          <a:p>
            <a:pPr algn="ctr"/>
            <a:r>
              <a:rPr lang="en-US" sz="3200" b="1" dirty="0" smtClean="0"/>
              <a:t>I</a:t>
            </a:r>
          </a:p>
          <a:p>
            <a:pPr algn="ctr"/>
            <a:r>
              <a:rPr lang="en-US" sz="3200" b="1" dirty="0" smtClean="0"/>
              <a:t>O</a:t>
            </a:r>
          </a:p>
          <a:p>
            <a:pPr algn="ctr"/>
            <a:r>
              <a:rPr lang="en-US" sz="3200" b="1" dirty="0" smtClean="0"/>
              <a:t>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7941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04083E-16 L -5E-6 0.00023 C 0.00624 -0.00185 0.01264 -0.00278 0.01862 -0.00463 C 0.02084 -0.00602 0.02279 -0.0088 0.02474 -0.00949 C 0.03099 -0.01181 0.03737 -0.01273 0.04336 -0.01412 C 0.04766 -0.01597 0.05157 -0.01736 0.05573 -0.01875 C 0.07227 -0.01736 0.08881 -0.0169 0.10521 -0.01412 C 0.11394 -0.01319 0.11355 -0.00718 0.12162 1.04083E-16 C 0.12448 0.00185 0.12735 0.00255 0.12995 0.00463 C 0.13425 0.00718 0.13816 0.01088 0.14245 0.01412 C 0.14441 0.01551 0.14636 0.01713 0.1487 0.01875 C 0.15144 0.02037 0.15404 0.0213 0.15678 0.02361 C 0.18152 0.04028 0.15834 0.02639 0.17722 0.03773 C 0.19245 0.03588 0.22644 0.03634 0.24727 0.02824 C 0.24922 0.02685 0.25118 0.02454 0.25352 0.02361 C 0.25599 0.0213 0.25873 0.01991 0.26172 0.01875 C 0.26563 0.01667 0.2698 0.01597 0.27409 0.01412 C 0.27618 0.01273 0.278 0.00995 0.28021 0.00949 C 0.28555 0.00694 0.29128 0.00625 0.29675 0.00463 L 0.35652 0.00949 C 0.37032 0.01042 0.38568 0.01273 0.39974 0.01875 C 0.40261 0.01944 0.40534 0.02176 0.40808 0.02361 C 0.43464 0.02176 0.46159 0.0213 0.48842 0.01875 C 0.4905 0.01829 0.49232 0.01505 0.49467 0.01412 C 0.49714 0.01204 0.50014 0.01088 0.50274 0.00949 C 0.51433 0.00093 0.51211 0.00301 0.51941 -0.00463 " pathEditMode="relative" rAng="0" ptsTypes="AAAAAA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2685 L -0.0125 -0.02662 C -0.01016 -0.02222 -0.00703 -0.0162 -0.00482 -0.01042 C -0.00287 -0.00555 -0.00143 -0.00069 0.00078 0.00394 L 0.00716 0.0169 C 0.00846 0.01921 0.0099 0.0213 0.01094 0.02361 C 0.01172 0.02639 0.01276 0.0287 0.01367 0.03102 C 0.01628 0.03958 0.01185 0.03125 0.01732 0.0412 C 0.02526 0.05533 0.01328 0.03171 0.02578 0.05093 C 0.02747 0.05417 0.02982 0.05625 0.03112 0.05995 L 0.0349 0.06829 C 0.03555 0.06991 0.03581 0.07153 0.03659 0.07292 L 0.03945 0.07708 C 0.04115 0.08519 0.03906 0.07778 0.0431 0.08403 C 0.04388 0.08519 0.0444 0.08681 0.04492 0.08843 C 0.04583 0.09005 0.04687 0.09144 0.04766 0.09283 C 0.04896 0.09537 0.05013 0.09861 0.05156 0.10139 C 0.05221 0.10324 0.05325 0.10533 0.05417 0.10718 C 0.05482 0.10833 0.05534 0.11019 0.05612 0.11111 C 0.05742 0.11482 0.05898 0.1169 0.06068 0.12014 C 0.06146 0.12153 0.06263 0.12269 0.06341 0.12431 C 0.06406 0.1257 0.06445 0.12708 0.06523 0.12894 C 0.06615 0.13033 0.06706 0.13241 0.06797 0.13449 C 0.06875 0.13565 0.06979 0.13704 0.07083 0.13866 C 0.07148 0.14028 0.07187 0.14144 0.07253 0.14306 C 0.07448 0.1463 0.07734 0.14908 0.07904 0.15324 C 0.08021 0.15579 0.08112 0.15926 0.08281 0.16181 C 0.08372 0.16296 0.08437 0.16458 0.08542 0.16574 C 0.08633 0.16713 0.0875 0.16759 0.08828 0.16875 C 0.0901 0.17153 0.09206 0.17408 0.09375 0.17755 C 0.09453 0.17894 0.0957 0.17986 0.09661 0.18171 C 0.09831 0.18611 0.09844 0.18681 0.10091 0.19028 C 0.10195 0.19144 0.10299 0.19167 0.10391 0.19306 C 0.10521 0.19537 0.10625 0.19792 0.10742 0.20023 C 0.1099 0.20486 0.11016 0.20463 0.11315 0.20741 C 0.11797 0.21898 0.11159 0.20509 0.11771 0.21482 C 0.11849 0.21597 0.11875 0.21736 0.11953 0.21898 L 0.12773 0.23195 C 0.12878 0.23333 0.12982 0.23472 0.13047 0.23588 C 0.13138 0.2382 0.13203 0.24028 0.13346 0.2419 C 0.13411 0.24306 0.13503 0.24352 0.13594 0.24445 C 0.13932 0.25255 0.13685 0.24792 0.14336 0.25764 C 0.1444 0.25926 0.14544 0.26019 0.14622 0.26204 C 0.14674 0.26296 0.14726 0.26505 0.14818 0.26644 C 0.14909 0.26783 0.15065 0.26875 0.15169 0.2706 C 0.15247 0.27176 0.15273 0.27361 0.15351 0.275 C 0.15443 0.27662 0.15547 0.27755 0.15612 0.27894 C 0.1569 0.28033 0.15716 0.28241 0.15794 0.28333 C 0.16302 0.29144 0.16159 0.28658 0.16536 0.29329 C 0.16615 0.29491 0.16641 0.29653 0.16719 0.29792 C 0.17083 0.30463 0.16875 0.29977 0.17253 0.30486 C 0.17982 0.31435 0.17135 0.30486 0.17825 0.31204 C 0.18138 0.31991 0.17943 0.31528 0.18555 0.32523 L 0.19206 0.33519 L 0.19479 0.33796 C 0.19726 0.34352 0.19792 0.34607 0.20208 0.35093 C 0.20325 0.35255 0.20482 0.35347 0.20599 0.35533 C 0.20742 0.3581 0.20859 0.36227 0.21055 0.36528 C 0.21107 0.36644 0.21237 0.3662 0.21315 0.36667 C 0.21732 0.37014 0.21523 0.37014 0.21953 0.37523 C 0.22083 0.37662 0.22226 0.37685 0.22318 0.37824 C 0.22526 0.38056 0.22669 0.38449 0.22891 0.38634 C 0.22969 0.38773 0.23073 0.38866 0.23151 0.38958 C 0.23268 0.39097 0.23333 0.39236 0.23424 0.39398 C 0.23542 0.39491 0.23685 0.39607 0.23815 0.39676 C 0.23906 0.39815 0.23958 0.39977 0.24062 0.40116 C 0.24167 0.40208 0.24284 0.40278 0.24362 0.40417 C 0.24844 0.41065 0.24753 0.41111 0.25195 0.41551 C 0.25299 0.41667 0.2543 0.41713 0.25534 0.41829 C 0.26081 0.43056 0.25378 0.41644 0.26003 0.42408 C 0.26094 0.425 0.26094 0.42732 0.26198 0.42847 C 0.26354 0.43009 0.26601 0.43171 0.26758 0.43426 C 0.26836 0.43565 0.2694 0.43681 0.27031 0.4382 C 0.27083 0.43958 0.27122 0.44167 0.27213 0.44259 C 0.27292 0.44352 0.27396 0.44352 0.27487 0.44398 C 0.27656 0.44607 0.27891 0.44722 0.28034 0.44977 C 0.28125 0.45139 0.2819 0.45301 0.2832 0.4544 C 0.2849 0.45625 0.28867 0.45995 0.28867 0.46019 C 0.29388 0.47222 0.28685 0.45764 0.29323 0.46551 C 0.29401 0.46667 0.29427 0.46875 0.29505 0.46991 C 0.29583 0.47107 0.297 0.47153 0.29792 0.47269 C 0.29987 0.47546 0.30182 0.47824 0.30351 0.48125 C 0.30417 0.48264 0.30443 0.48472 0.30521 0.48565 C 0.30599 0.48681 0.30703 0.4875 0.30794 0.48866 C 0.30833 0.48982 0.30833 0.49167 0.30898 0.49283 C 0.30963 0.49421 0.31081 0.49468 0.31172 0.4956 C 0.31276 0.49745 0.32005 0.51088 0.32253 0.51088 L 0.32396 0.51088 " pathEditMode="relative" rAng="0" ptsTypes="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2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6.25E-7 0.00023 C -0.0026 2.22222E-6 -0.00495 0.00023 -0.00716 0.00116 C -0.00938 0.00162 -0.01068 0.00532 -0.0125 0.00764 C -0.01315 0.00833 -0.0138 0.00856 -0.01432 0.00926 C -0.01628 0.01134 -0.01771 0.01435 -0.01966 0.01597 C -0.0207 0.0169 -0.02227 0.01713 -0.02357 0.01921 C -0.02409 0.02014 -0.02474 0.02106 -0.02539 0.02268 C -0.02747 0.02685 -0.02695 0.02754 -0.02917 0.03032 C -0.0306 0.03241 -0.03229 0.03356 -0.03385 0.03518 C -0.03438 0.03634 -0.03503 0.03773 -0.03555 0.03866 C -0.04102 0.04537 -0.03698 0.03935 -0.04089 0.04352 C -0.04362 0.04676 -0.04401 0.04815 -0.04675 0.05162 C -0.04909 0.05509 -0.04896 0.05463 -0.05117 0.05648 C -0.05247 0.05879 -0.05365 0.06134 -0.05495 0.06319 C -0.05586 0.06435 -0.05677 0.06389 -0.05755 0.06481 C -0.06849 0.07453 -0.06055 0.06805 -0.06654 0.07453 C -0.07643 0.08588 -0.06237 0.06921 -0.0737 0.08102 C -0.075 0.08241 -0.07604 0.08472 -0.07773 0.08611 C -0.07865 0.08727 -0.07969 0.08796 -0.08086 0.08912 C -0.08646 0.09676 -0.07787 0.08842 -0.08594 0.09583 C -0.08789 0.09745 -0.08971 0.09907 -0.09167 0.10046 C -0.09297 0.10162 -0.09453 0.10185 -0.0957 0.10393 C -0.1 0.11088 -0.09766 0.10764 -0.10273 0.11227 C -0.10859 0.12176 -0.10586 0.11944 -0.11042 0.12199 C -0.11107 0.12315 -0.11159 0.1243 -0.11237 0.12523 C -0.11445 0.12801 -0.11667 0.13032 -0.11875 0.1331 C -0.11992 0.13518 -0.12083 0.13657 -0.12188 0.13842 C -0.12279 0.13912 -0.12331 0.14051 -0.12396 0.14143 C -0.12461 0.14236 -0.12526 0.14259 -0.12591 0.14328 C -0.12656 0.14398 -0.12708 0.14537 -0.12773 0.14653 C -0.12865 0.14815 -0.12943 0.15 -0.13034 0.15116 C -0.13099 0.15208 -0.13177 0.15231 -0.13229 0.15278 C -0.13359 0.15555 -0.13477 0.15879 -0.1362 0.16134 C -0.13685 0.16203 -0.13737 0.1618 -0.13815 0.16273 C -0.14037 0.16597 -0.14232 0.16944 -0.14453 0.17268 C -0.1457 0.17407 -0.14688 0.17546 -0.14779 0.17731 C -0.1487 0.17893 -0.14948 0.18102 -0.15039 0.18217 C -0.15208 0.18449 -0.15547 0.18889 -0.15547 0.18912 C -0.15833 0.19953 -0.15495 0.18866 -0.16198 0.2 C -0.16393 0.20347 -0.16419 0.2044 -0.16641 0.20694 C -0.16719 0.20741 -0.16784 0.20787 -0.16849 0.20833 C -0.17331 0.21458 -0.16992 0.2118 -0.17422 0.21643 C -0.17539 0.21805 -0.17747 0.21921 -0.17878 0.21991 C -0.18242 0.22592 -0.17891 0.22083 -0.18242 0.22477 C -0.18346 0.22569 -0.18425 0.22685 -0.18542 0.22801 C -0.18906 0.23217 -0.18542 0.22592 -0.19023 0.2331 C -0.19089 0.23403 -0.1918 0.23541 -0.19232 0.23634 C -0.19323 0.2375 -0.1944 0.23819 -0.19544 0.23958 C -0.19675 0.2412 -0.1987 0.24606 -0.20039 0.24745 C -0.20365 0.25347 -0.20143 0.24884 -0.20469 0.25231 C -0.20612 0.25463 -0.20781 0.25717 -0.20951 0.25926 C -0.21341 0.26296 -0.21172 0.26157 -0.21484 0.26412 C -0.21875 0.2706 -0.21458 0.26458 -0.22122 0.2706 C -0.22227 0.27153 -0.22292 0.27268 -0.22383 0.27361 C -0.225 0.27477 -0.22604 0.27477 -0.22708 0.27523 C -0.23268 0.27847 -0.2263 0.27592 -0.23568 0.27847 C -0.23776 0.27986 -0.23815 0.28009 -0.23984 0.28194 C -0.24206 0.28403 -0.24336 0.28611 -0.24583 0.2868 C -0.24805 0.28773 -0.25052 0.28796 -0.25287 0.28842 C -0.25912 0.29259 -0.25117 0.28773 -0.25846 0.29166 C -0.26445 0.29514 -0.25742 0.2919 -0.2651 0.29514 C -0.26615 0.29629 -0.26706 0.29745 -0.26836 0.29791 C -0.26979 0.29884 -0.27565 0.30092 -0.27669 0.30139 C -0.28268 0.30393 -0.27513 0.30208 -0.2832 0.30463 C -0.28529 0.30532 -0.28737 0.30602 -0.28945 0.30625 C -0.29609 0.31065 -0.2901 0.30717 -0.30378 0.30949 C -0.3082 0.31065 -0.31003 0.31111 -0.31419 0.31296 C -0.31602 0.31366 -0.31914 0.31574 -0.32096 0.3162 C -0.32435 0.31713 -0.3276 0.31736 -0.33086 0.31782 C -0.33164 0.31828 -0.33242 0.31898 -0.33333 0.31944 C -0.33698 0.32129 -0.33919 0.32153 -0.34284 0.32268 L -0.3457 0.32407 C -0.34753 0.32523 -0.34948 0.32639 -0.3513 0.32754 C -0.35495 0.32986 -0.35287 0.33078 -0.35846 0.33241 L -0.36419 0.33426 C -0.36484 0.33472 -0.3655 0.33541 -0.36628 0.33565 C -0.36992 0.33842 -0.37227 0.33935 -0.37591 0.34236 C -0.37682 0.34328 -0.378 0.34467 -0.37904 0.3456 C -0.37995 0.34606 -0.38073 0.34629 -0.38164 0.34699 C -0.38281 0.34791 -0.38372 0.3493 -0.3849 0.35023 C -0.38594 0.35116 -0.38698 0.35116 -0.38802 0.35231 C -0.39063 0.3537 -0.39336 0.35486 -0.39583 0.35717 L -0.40169 0.3618 C -0.40534 0.36805 -0.40195 0.36342 -0.40742 0.36666 C -0.40964 0.36828 -0.41172 0.36991 -0.41393 0.37153 C -0.4168 0.37384 -0.41758 0.375 -0.42031 0.37639 C -0.42305 0.37801 -0.43255 0.38125 -0.4332 0.38125 C -0.43711 0.38217 -0.44089 0.38241 -0.44492 0.38333 C -0.44844 0.38403 -0.45221 0.38472 -0.45573 0.38634 C -0.45912 0.38819 -0.46224 0.39097 -0.46537 0.39282 C -0.46693 0.39375 -0.46849 0.39421 -0.46992 0.39467 C -0.47617 0.39907 -0.48125 0.40023 -0.48607 0.4125 C -0.48724 0.41597 -0.48828 0.41991 -0.48984 0.42199 C -0.49622 0.43287 -0.48646 0.4162 -0.4944 0.43032 C -0.49844 0.4375 -0.49701 0.43611 -0.50013 0.43866 C -0.50182 0.44213 -0.50326 0.44676 -0.50534 0.44815 C -0.50612 0.44884 -0.50677 0.44907 -0.50729 0.45023 C -0.51341 0.45764 -0.50807 0.45278 -0.5125 0.45648 C -0.51328 0.4581 -0.51367 0.46018 -0.51432 0.46157 C -0.5151 0.4625 -0.51615 0.4625 -0.51693 0.46296 C -0.51784 0.46389 -0.51849 0.46528 -0.51953 0.46643 C -0.52018 0.46713 -0.52083 0.46736 -0.52148 0.46782 C -0.52214 0.46875 -0.52279 0.46991 -0.52357 0.47106 C -0.52487 0.47315 -0.52708 0.47338 -0.52852 0.4743 C -0.5293 0.47477 -0.52995 0.47546 -0.53047 0.47616 C -0.53125 0.47685 -0.53216 0.47708 -0.53307 0.47778 C -0.53372 0.47824 -0.53438 0.47893 -0.5349 0.4794 C -0.53685 0.48032 -0.53854 0.48055 -0.54023 0.48264 C -0.54727 0.49213 -0.53828 0.48055 -0.54531 0.48773 C -0.54622 0.48866 -0.54701 0.49004 -0.54792 0.49097 C -0.55495 0.49815 -0.56198 0.50555 -0.56901 0.5118 C -0.57214 0.51481 -0.57526 0.51736 -0.57813 0.51991 C -0.58763 0.52963 -0.57539 0.51875 -0.58255 0.525 C -0.58333 0.52592 -0.58398 0.52731 -0.58464 0.52847 C -0.58581 0.52963 -0.58841 0.53148 -0.58841 0.53171 L -0.59245 0.53796 C -0.59284 0.53935 -0.59349 0.54074 -0.59427 0.54143 L -0.59596 0.54352 " pathEditMode="relative" rAng="0" ptsTypes="AAAAAAAAAAAAAAAAAAAAAAAAAAAAAAA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5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ppy Bye Bye Sticker by BOMBONATOR_WOLPH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45" y="1964513"/>
            <a:ext cx="4442304" cy="33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sney Gif - ID: 59900 - Gif Abys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7" y="526212"/>
            <a:ext cx="3439905" cy="192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sney Gif - ID: 59900 - Gif Abys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41" y="526212"/>
            <a:ext cx="3439905" cy="192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ney Gif - ID: 59883 - Gif Abys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771" y="3260784"/>
            <a:ext cx="2724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isney Gif - ID: 59883 - Gif Abys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418" y="3197524"/>
            <a:ext cx="2724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sney Gif - ID: 59928 - Gif Abys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38" y="324038"/>
            <a:ext cx="2032718" cy="14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17338" y="5218982"/>
            <a:ext cx="6649978" cy="1566997"/>
            <a:chOff x="2817338" y="5218982"/>
            <a:chExt cx="6649978" cy="1566997"/>
          </a:xfrm>
        </p:grpSpPr>
        <p:pic>
          <p:nvPicPr>
            <p:cNvPr id="1036" name="Picture 12" descr="▷ Goodbye: Animated Images, Gifs, Pictures &amp; Animations - 100% FREE!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338" y="5218982"/>
              <a:ext cx="1106629" cy="1513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▷ Goodbye: Animated Images, Gifs, Pictures &amp; Animations - 100% FREE!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973" y="5272313"/>
              <a:ext cx="1106629" cy="1513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▷ Goodbye: Animated Images, Gifs, Pictures &amp; Animations - 100% FREE!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941" y="5259823"/>
              <a:ext cx="1106629" cy="1513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▷ Goodbye: Animated Images, Gifs, Pictures &amp; Animations - 100% FREE!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612" y="5259823"/>
              <a:ext cx="1106629" cy="1513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▷ Goodbye: Animated Images, Gifs, Pictures &amp; Animations - 100% FREE!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0687" y="5251197"/>
              <a:ext cx="1106629" cy="1513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93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0" y="1296835"/>
            <a:ext cx="3251931" cy="40718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323511" y="395145"/>
            <a:ext cx="5694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lgerian" panose="04020705040A02060702" pitchFamily="82" charset="0"/>
              </a:rPr>
              <a:t>  </a:t>
            </a:r>
            <a:r>
              <a:rPr lang="en-US" sz="4000" b="1" dirty="0" smtClean="0">
                <a:latin typeface="Algerian" panose="04020705040A02060702" pitchFamily="82" charset="0"/>
              </a:rPr>
              <a:t>Identity of Teacher</a:t>
            </a:r>
            <a:endParaRPr lang="en-US" sz="2800" b="1" dirty="0"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9477" y="2359002"/>
            <a:ext cx="600702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</a:rPr>
              <a:t>Mohammod</a:t>
            </a:r>
            <a:r>
              <a:rPr lang="en-US" sz="3600" b="1" dirty="0" smtClean="0">
                <a:solidFill>
                  <a:srgbClr val="002060"/>
                </a:solidFill>
              </a:rPr>
              <a:t> Abdul Hannan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Assistant Teacher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Chunghar</a:t>
            </a:r>
            <a:r>
              <a:rPr lang="en-US" sz="3200" b="1" dirty="0" smtClean="0">
                <a:solidFill>
                  <a:srgbClr val="002060"/>
                </a:solidFill>
              </a:rPr>
              <a:t> Govt. Primary School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</a:rPr>
              <a:t>Kulaura</a:t>
            </a:r>
            <a:r>
              <a:rPr 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</a:rPr>
              <a:t>Moulvibazar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2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4587" y="221409"/>
            <a:ext cx="549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lgerian" panose="04020705040A02060702" pitchFamily="82" charset="0"/>
              </a:rPr>
              <a:t>  </a:t>
            </a:r>
            <a:r>
              <a:rPr lang="en-US" sz="4000" b="1" dirty="0" smtClean="0">
                <a:latin typeface="Algerian" panose="04020705040A02060702" pitchFamily="82" charset="0"/>
              </a:rPr>
              <a:t>Identity of lesson</a:t>
            </a:r>
            <a:endParaRPr lang="en-US" sz="2800" b="1" dirty="0"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86" y="1292045"/>
            <a:ext cx="3126062" cy="4334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/>
        </p:nvSpPr>
        <p:spPr>
          <a:xfrm>
            <a:off x="4627612" y="2101095"/>
            <a:ext cx="5092459" cy="302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7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  <a:endParaRPr lang="en-US" sz="63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63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63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endParaRPr lang="en-US" sz="63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63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63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3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63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Alphabet </a:t>
            </a:r>
          </a:p>
          <a:p>
            <a:pPr marL="0" indent="0" algn="ctr">
              <a:buNone/>
            </a:pPr>
            <a:r>
              <a:rPr lang="en-US" sz="63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Lesson:4 - </a:t>
            </a:r>
            <a:r>
              <a:rPr lang="en-US" sz="63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63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( A &amp; B ) </a:t>
            </a:r>
            <a:endParaRPr lang="en-US" sz="63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63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Time: 45 minutes</a:t>
            </a:r>
          </a:p>
          <a:p>
            <a:pPr marL="0" indent="0">
              <a:buNone/>
            </a:pP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3251" y="1486977"/>
            <a:ext cx="10705375" cy="47863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will be able to-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Listening: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1.1.1. become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familiar with English sounds by listening to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common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 words.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Speaking: 1.1.1. repeat after the teacher simple words and phrases.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1.1.2. say simple words and phrases.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Reading</a:t>
            </a:r>
            <a:r>
              <a:rPr lang="en-US" sz="2800" b="1" dirty="0" smtClean="0">
                <a:solidFill>
                  <a:schemeClr val="tx1"/>
                </a:solidFill>
              </a:rPr>
              <a:t>:    1.2.1. </a:t>
            </a:r>
            <a:r>
              <a:rPr lang="en-US" sz="2800" b="1" dirty="0">
                <a:solidFill>
                  <a:schemeClr val="tx1"/>
                </a:solidFill>
              </a:rPr>
              <a:t>recognize and read the alphabet both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                            small </a:t>
            </a:r>
            <a:r>
              <a:rPr lang="en-US" sz="2800" b="1" dirty="0">
                <a:solidFill>
                  <a:schemeClr val="tx1"/>
                </a:solidFill>
              </a:rPr>
              <a:t>and capital. (non-cursive</a:t>
            </a:r>
            <a:r>
              <a:rPr lang="en-US" sz="2800" b="1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Writing:   </a:t>
            </a:r>
            <a:r>
              <a:rPr lang="en-US" sz="2800" b="1" dirty="0" smtClean="0">
                <a:solidFill>
                  <a:schemeClr val="tx1"/>
                </a:solidFill>
              </a:rPr>
              <a:t>1.1.1.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practice letter shapes / simple writing  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patterns, etc.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6279" y="250968"/>
            <a:ext cx="5417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Learning outcomes </a:t>
            </a:r>
          </a:p>
        </p:txBody>
      </p:sp>
    </p:spTree>
    <p:extLst>
      <p:ext uri="{BB962C8B-B14F-4D97-AF65-F5344CB8AC3E}">
        <p14:creationId xmlns:p14="http://schemas.microsoft.com/office/powerpoint/2010/main" val="310883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4748" y="1884539"/>
            <a:ext cx="11295736" cy="3812571"/>
            <a:chOff x="431618" y="1884539"/>
            <a:chExt cx="11295736" cy="38125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583" y="1884540"/>
              <a:ext cx="4351771" cy="3812570"/>
            </a:xfrm>
            <a:prstGeom prst="rect">
              <a:avLst/>
            </a:prstGeom>
          </p:spPr>
        </p:pic>
        <p:pic>
          <p:nvPicPr>
            <p:cNvPr id="2050" name="Picture 2" descr="group soccerball bounc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189" y="1884540"/>
              <a:ext cx="3778070" cy="3812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Ts waboba ch hancock GIF - Find on GIFER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18" y="1884539"/>
              <a:ext cx="3812571" cy="381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64234" y="301613"/>
            <a:ext cx="979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Let’s see some picture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5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ur Bananas transparent PNG - Stic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0860">
            <a:off x="2129951" y="1455425"/>
            <a:ext cx="4222707" cy="41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ustom made Vulpinus Grade 3A English Willow Bat – Wolf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785">
            <a:off x="7453474" y="-383645"/>
            <a:ext cx="3994030" cy="679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607" y="345057"/>
            <a:ext cx="732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Tell the name of these pictures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6656" y="5727939"/>
            <a:ext cx="9074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Which letter is used to tell these </a:t>
            </a:r>
            <a:r>
              <a:rPr lang="en-US" sz="4000" b="1" dirty="0"/>
              <a:t>n</a:t>
            </a:r>
            <a:r>
              <a:rPr lang="en-US" sz="4000" b="1" dirty="0" smtClean="0"/>
              <a:t>ame?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766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92" y="1240846"/>
            <a:ext cx="9527076" cy="50823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3792" y="436180"/>
            <a:ext cx="4067032" cy="69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</a:t>
            </a:r>
            <a:endParaRPr lang="en-GB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3599" y="436179"/>
            <a:ext cx="5337269" cy="6960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Alphabet B 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nics Song with TWO Words - A For Apple - ABC Alphabet Songs with Sounds for C">
            <a:hlinkClick r:id="" action="ppaction://media"/>
            <a:extLst>
              <a:ext uri="{FF2B5EF4-FFF2-40B4-BE49-F238E27FC236}">
                <a16:creationId xmlns:a16="http://schemas.microsoft.com/office/drawing/2014/main" xmlns="" id="{A678F443-B86A-4D30-BD3B-8C1F8F1A486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86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6249" y="1026544"/>
            <a:ext cx="10716883" cy="5152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0432" y="320040"/>
            <a:ext cx="978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Let’s see a video and learn the pronunciation of letter B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326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09" y="1984076"/>
            <a:ext cx="3224269" cy="4016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5163" y="1899758"/>
            <a:ext cx="3000374" cy="4100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673" y="517586"/>
            <a:ext cx="1570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Input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20140" y="194420"/>
            <a:ext cx="7660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Look, listen and say, trace in the air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0571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243</Words>
  <Application>Microsoft Office PowerPoint</Application>
  <PresentationFormat>Widescreen</PresentationFormat>
  <Paragraphs>67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Hannan</dc:creator>
  <cp:lastModifiedBy>Hannan</cp:lastModifiedBy>
  <cp:revision>117</cp:revision>
  <dcterms:created xsi:type="dcterms:W3CDTF">2021-01-11T13:15:07Z</dcterms:created>
  <dcterms:modified xsi:type="dcterms:W3CDTF">2021-01-13T05:13:53Z</dcterms:modified>
</cp:coreProperties>
</file>