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69" r:id="rId13"/>
    <p:sldId id="279" r:id="rId14"/>
    <p:sldId id="280" r:id="rId15"/>
    <p:sldId id="270" r:id="rId16"/>
    <p:sldId id="283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1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68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4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95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4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C1E20-C61B-45C2-BBF3-281BD9A5178C}"/>
              </a:ext>
            </a:extLst>
          </p:cNvPr>
          <p:cNvSpPr txBox="1"/>
          <p:nvPr/>
        </p:nvSpPr>
        <p:spPr>
          <a:xfrm>
            <a:off x="1905000" y="228600"/>
            <a:ext cx="54864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4C265-6EFD-4143-8F93-E78091E6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86" y="1261848"/>
            <a:ext cx="5334000" cy="3995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AACDB-671B-4568-871F-9B6EF1EDD9BD}"/>
              </a:ext>
            </a:extLst>
          </p:cNvPr>
          <p:cNvSpPr txBox="1"/>
          <p:nvPr/>
        </p:nvSpPr>
        <p:spPr>
          <a:xfrm>
            <a:off x="2514600" y="5486400"/>
            <a:ext cx="4724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</a:t>
            </a:r>
            <a:endParaRPr lang="en-US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34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77821-0881-4B14-B52E-02A21714C974}"/>
              </a:ext>
            </a:extLst>
          </p:cNvPr>
          <p:cNvSpPr txBox="1"/>
          <p:nvPr/>
        </p:nvSpPr>
        <p:spPr>
          <a:xfrm>
            <a:off x="304800" y="3429000"/>
            <a:ext cx="86106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حاولوا ان يفهموا معني الحوار</a:t>
            </a:r>
            <a:r>
              <a:rPr lang="ar-SA" sz="5400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81A1DA-52E8-4AE7-9DEA-CD6A5E38A7AA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الجماعي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3AF54D-E451-4584-81A8-D34CE162DF56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4A2AE-F80F-46C1-80D1-CBFB1B0E1148}"/>
              </a:ext>
            </a:extLst>
          </p:cNvPr>
          <p:cNvSpPr txBox="1"/>
          <p:nvPr/>
        </p:nvSpPr>
        <p:spPr>
          <a:xfrm>
            <a:off x="3428999" y="0"/>
            <a:ext cx="22860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6362A-D898-4D76-A7E7-D2FED59D7937}"/>
              </a:ext>
            </a:extLst>
          </p:cNvPr>
          <p:cNvSpPr txBox="1"/>
          <p:nvPr/>
        </p:nvSpPr>
        <p:spPr>
          <a:xfrm>
            <a:off x="33997" y="1447800"/>
            <a:ext cx="88392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ذهب الطالب الي دكان ليشتري القلم ودفتر الحساب والعلوم . فجرى الحوار بينه وبين البائع.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9FF2C-2393-40E1-BD30-436D57CFA758}"/>
              </a:ext>
            </a:extLst>
          </p:cNvPr>
          <p:cNvSpPr txBox="1"/>
          <p:nvPr/>
        </p:nvSpPr>
        <p:spPr>
          <a:xfrm>
            <a:off x="152400" y="4572000"/>
            <a:ext cx="8991600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ছাত্রটি কলম, গণিত ও বিজ্ঞান খাতা ক্রয় করতে দোকানে গেল।অতঃপর তার ও বিক্রেতার মাঝে কথোপকথন শুরু হলো।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EB677D2-7118-4C71-817B-BD8B650F0000}"/>
              </a:ext>
            </a:extLst>
          </p:cNvPr>
          <p:cNvSpPr/>
          <p:nvPr/>
        </p:nvSpPr>
        <p:spPr>
          <a:xfrm>
            <a:off x="3733800" y="3314115"/>
            <a:ext cx="914400" cy="1213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8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262D9-D091-4715-BB44-D153C0538578}"/>
              </a:ext>
            </a:extLst>
          </p:cNvPr>
          <p:cNvSpPr txBox="1"/>
          <p:nvPr/>
        </p:nvSpPr>
        <p:spPr>
          <a:xfrm>
            <a:off x="3428999" y="0"/>
            <a:ext cx="22860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5D755-F5AA-4AD7-8276-A2A866D5D51B}"/>
              </a:ext>
            </a:extLst>
          </p:cNvPr>
          <p:cNvSpPr txBox="1"/>
          <p:nvPr/>
        </p:nvSpPr>
        <p:spPr>
          <a:xfrm>
            <a:off x="7315200" y="156917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4A300-D202-4B7B-8E4A-0C9AE46D8629}"/>
              </a:ext>
            </a:extLst>
          </p:cNvPr>
          <p:cNvSpPr txBox="1"/>
          <p:nvPr/>
        </p:nvSpPr>
        <p:spPr>
          <a:xfrm>
            <a:off x="152400" y="1230616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عليكم.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(আপনার উপর শান্তি বর্ষিক হোক।)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564A3-446B-4DA1-8EBD-DE020986DB2E}"/>
              </a:ext>
            </a:extLst>
          </p:cNvPr>
          <p:cNvSpPr txBox="1"/>
          <p:nvPr/>
        </p:nvSpPr>
        <p:spPr>
          <a:xfrm>
            <a:off x="7450015" y="455573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البائع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0023-3AAC-43D4-9FB1-C32639D54ACF}"/>
              </a:ext>
            </a:extLst>
          </p:cNvPr>
          <p:cNvSpPr txBox="1"/>
          <p:nvPr/>
        </p:nvSpPr>
        <p:spPr>
          <a:xfrm>
            <a:off x="287215" y="4217177"/>
            <a:ext cx="71628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وعليكم السلام , أي خدمة </a:t>
            </a:r>
            <a:r>
              <a:rPr lang="ar-SA" sz="4400" b="1" dirty="0">
                <a:latin typeface="NikoshBAN" panose="02000000000000000000" pitchFamily="2" charset="0"/>
                <a:cs typeface="Arabic Typesetting" panose="03020402040406030203" pitchFamily="66" charset="-78"/>
              </a:rPr>
              <a:t>تريد</a:t>
            </a: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؟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(আপনার উপরও শান্তি বর্ষিক হোক।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আপনি কী চান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1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529DE-2889-4FB3-8332-AF49C920C2D3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09BD8-02D7-463B-8E16-8845C6D5A250}"/>
              </a:ext>
            </a:extLst>
          </p:cNvPr>
          <p:cNvSpPr txBox="1"/>
          <p:nvPr/>
        </p:nvSpPr>
        <p:spPr>
          <a:xfrm>
            <a:off x="7315200" y="156917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5E696-2F53-468B-BF8C-9E7018577A19}"/>
              </a:ext>
            </a:extLst>
          </p:cNvPr>
          <p:cNvSpPr txBox="1"/>
          <p:nvPr/>
        </p:nvSpPr>
        <p:spPr>
          <a:xfrm>
            <a:off x="152400" y="1230616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أريد قلما من فضلك.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(দয়া করে, আমি একটি কলম চাই।)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59FB3-C9CC-4375-B09D-4303B25839FF}"/>
              </a:ext>
            </a:extLst>
          </p:cNvPr>
          <p:cNvSpPr txBox="1"/>
          <p:nvPr/>
        </p:nvSpPr>
        <p:spPr>
          <a:xfrm>
            <a:off x="7450015" y="455573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البائع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1F8E4-C8D1-4B25-88AA-03626D1A223B}"/>
              </a:ext>
            </a:extLst>
          </p:cNvPr>
          <p:cNvSpPr txBox="1"/>
          <p:nvPr/>
        </p:nvSpPr>
        <p:spPr>
          <a:xfrm>
            <a:off x="287215" y="4217177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أي لون تريد ؟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আপনি কোন রং এর কলম চান?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1DCAEC-FAD5-4720-8F01-16D0CAC201FE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0D08-F642-400B-B09E-CB4415E1ADDD}"/>
              </a:ext>
            </a:extLst>
          </p:cNvPr>
          <p:cNvSpPr txBox="1"/>
          <p:nvPr/>
        </p:nvSpPr>
        <p:spPr>
          <a:xfrm>
            <a:off x="7315200" y="156917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6B9C6-E2CC-4C0F-A980-0986742AABDA}"/>
              </a:ext>
            </a:extLst>
          </p:cNvPr>
          <p:cNvSpPr txBox="1"/>
          <p:nvPr/>
        </p:nvSpPr>
        <p:spPr>
          <a:xfrm>
            <a:off x="152400" y="1230616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أريد قلما أسود.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(আমি একটি কালো কলম চাই।)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EA310-9AC4-46EA-B948-DA04458EFD9E}"/>
              </a:ext>
            </a:extLst>
          </p:cNvPr>
          <p:cNvSpPr txBox="1"/>
          <p:nvPr/>
        </p:nvSpPr>
        <p:spPr>
          <a:xfrm>
            <a:off x="7450015" y="455573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البائع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00491-8195-426F-95A2-A599A16AAFAC}"/>
              </a:ext>
            </a:extLst>
          </p:cNvPr>
          <p:cNvSpPr txBox="1"/>
          <p:nvPr/>
        </p:nvSpPr>
        <p:spPr>
          <a:xfrm>
            <a:off x="287215" y="4217177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تفضل هذا. وماذا تريد أيضا؟ </a:t>
            </a:r>
            <a:endParaRPr lang="bn-BD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(এটা নিন। আপনি আর কী চান ?)</a:t>
            </a:r>
            <a:endParaRPr lang="ar-SA" sz="4400" b="1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882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90FFD5-092F-41FF-8280-C8EFE218FF7F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AC30F-CA13-4A58-B94D-86E895C71A4D}"/>
              </a:ext>
            </a:extLst>
          </p:cNvPr>
          <p:cNvSpPr txBox="1"/>
          <p:nvPr/>
        </p:nvSpPr>
        <p:spPr>
          <a:xfrm>
            <a:off x="7315200" y="156917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6A9B65-8B4D-4B4F-9693-20AB22F1DCC7}"/>
              </a:ext>
            </a:extLst>
          </p:cNvPr>
          <p:cNvSpPr txBox="1"/>
          <p:nvPr/>
        </p:nvSpPr>
        <p:spPr>
          <a:xfrm>
            <a:off x="152400" y="1230616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أريد دفتر الحساب والعلوم.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(আমি গণিত ও বিজ্ঞানের খাতা চাই।)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A75E3-7D47-485B-907F-1CBDE6C0C4DE}"/>
              </a:ext>
            </a:extLst>
          </p:cNvPr>
          <p:cNvSpPr txBox="1"/>
          <p:nvPr/>
        </p:nvSpPr>
        <p:spPr>
          <a:xfrm>
            <a:off x="7450015" y="455573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البائع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3B23E-FAA3-41B2-9628-0A670599A4DA}"/>
              </a:ext>
            </a:extLst>
          </p:cNvPr>
          <p:cNvSpPr txBox="1"/>
          <p:nvPr/>
        </p:nvSpPr>
        <p:spPr>
          <a:xfrm>
            <a:off x="287215" y="4217177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تفضل, خذ الدفترين؟ </a:t>
            </a:r>
            <a:endParaRPr lang="bn-BD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(নিন। দুটি খাতা গ্রহন করুন।)</a:t>
            </a:r>
            <a:endParaRPr lang="ar-SA" sz="4400" b="1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38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ADB059-7986-487A-B11F-B8E17865874C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96478-4FEA-4790-AA4B-532E964BEB56}"/>
              </a:ext>
            </a:extLst>
          </p:cNvPr>
          <p:cNvSpPr txBox="1"/>
          <p:nvPr/>
        </p:nvSpPr>
        <p:spPr>
          <a:xfrm>
            <a:off x="7315200" y="156917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17D09-C4A3-4F0A-8E56-C425BFD9E331}"/>
              </a:ext>
            </a:extLst>
          </p:cNvPr>
          <p:cNvSpPr txBox="1"/>
          <p:nvPr/>
        </p:nvSpPr>
        <p:spPr>
          <a:xfrm>
            <a:off x="152400" y="1230616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كم المبلغ ؟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(মোট কত?)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EB893-E621-4248-8C28-C476E9E47474}"/>
              </a:ext>
            </a:extLst>
          </p:cNvPr>
          <p:cNvSpPr txBox="1"/>
          <p:nvPr/>
        </p:nvSpPr>
        <p:spPr>
          <a:xfrm>
            <a:off x="7450015" y="455573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البائع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EEA15-8179-48CD-9F3D-21596E10228E}"/>
              </a:ext>
            </a:extLst>
          </p:cNvPr>
          <p:cNvSpPr txBox="1"/>
          <p:nvPr/>
        </p:nvSpPr>
        <p:spPr>
          <a:xfrm>
            <a:off x="287215" y="4217177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المبلغ ستون تاكا.</a:t>
            </a:r>
            <a:endParaRPr lang="bn-BD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(মোট ৬০ টাকা মাত্র।)</a:t>
            </a:r>
            <a:endParaRPr lang="ar-SA" sz="4400" b="1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769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0BFA0B-7CB4-4907-9929-99BAD07DF4F1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2D088-90A7-4805-9394-0C9060A0AA8E}"/>
              </a:ext>
            </a:extLst>
          </p:cNvPr>
          <p:cNvSpPr txBox="1"/>
          <p:nvPr/>
        </p:nvSpPr>
        <p:spPr>
          <a:xfrm>
            <a:off x="7315200" y="156917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67269-1D1E-424F-A998-5768F16AA1E3}"/>
              </a:ext>
            </a:extLst>
          </p:cNvPr>
          <p:cNvSpPr txBox="1"/>
          <p:nvPr/>
        </p:nvSpPr>
        <p:spPr>
          <a:xfrm>
            <a:off x="152400" y="1230616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تفضل, ستون تاكا.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(এই নিন ৬০ টাকা।)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F955C-4A24-4D3B-B408-FA5C7138EE3D}"/>
              </a:ext>
            </a:extLst>
          </p:cNvPr>
          <p:cNvSpPr txBox="1"/>
          <p:nvPr/>
        </p:nvSpPr>
        <p:spPr>
          <a:xfrm>
            <a:off x="7348025" y="373954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البائع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FA901-422F-48ED-9DDA-BC949DCE99C0}"/>
              </a:ext>
            </a:extLst>
          </p:cNvPr>
          <p:cNvSpPr txBox="1"/>
          <p:nvPr/>
        </p:nvSpPr>
        <p:spPr>
          <a:xfrm>
            <a:off x="198120" y="3429000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 الى اللقاء.</a:t>
            </a:r>
            <a:endParaRPr lang="bn-BD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(ধন্যবাদ।আবার আসবেন।)</a:t>
            </a:r>
            <a:endParaRPr lang="ar-SA" sz="4400" b="1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D0D5F-0AAD-4D9C-B2A2-703EDE2104A6}"/>
              </a:ext>
            </a:extLst>
          </p:cNvPr>
          <p:cNvSpPr txBox="1"/>
          <p:nvPr/>
        </p:nvSpPr>
        <p:spPr>
          <a:xfrm>
            <a:off x="7467600" y="5525193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الطالب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3D453-2313-4E7F-A140-EA8C8DBC2A21}"/>
              </a:ext>
            </a:extLst>
          </p:cNvPr>
          <p:cNvSpPr txBox="1"/>
          <p:nvPr/>
        </p:nvSpPr>
        <p:spPr>
          <a:xfrm>
            <a:off x="304800" y="5186092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 السلامة.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(নিরাপদে থাকুন।)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5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4EF35-B647-452D-A1EF-69CA4BB1287C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الثنائي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B003F-85EC-4C3A-8D39-B5463075BB88}"/>
              </a:ext>
            </a:extLst>
          </p:cNvPr>
          <p:cNvSpPr txBox="1"/>
          <p:nvPr/>
        </p:nvSpPr>
        <p:spPr>
          <a:xfrm>
            <a:off x="304800" y="4343400"/>
            <a:ext cx="8534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انتم تجلسون وجها لوجه و تساعدون بعضكم بعضا. 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1A57B-B31F-4C97-A1F0-1BCE7EAA8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2009"/>
            <a:ext cx="3124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288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2A226-298C-459C-A382-0A273CD38B18}"/>
              </a:ext>
            </a:extLst>
          </p:cNvPr>
          <p:cNvSpPr txBox="1"/>
          <p:nvPr/>
        </p:nvSpPr>
        <p:spPr>
          <a:xfrm>
            <a:off x="1752600" y="0"/>
            <a:ext cx="50292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66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DAE7F-DECE-447B-8440-C2B83C57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924800" cy="5038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8981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C546-2A8D-44EF-B0F5-99B3E1E77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618"/>
            <a:ext cx="2667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97ECD-8692-4E79-83CE-AAA182CA0654}"/>
              </a:ext>
            </a:extLst>
          </p:cNvPr>
          <p:cNvSpPr txBox="1"/>
          <p:nvPr/>
        </p:nvSpPr>
        <p:spPr>
          <a:xfrm>
            <a:off x="5681002" y="2005818"/>
            <a:ext cx="346299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المعلم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A1BF-3FF5-44AC-8D19-F01B7B655DA3}"/>
              </a:ext>
            </a:extLst>
          </p:cNvPr>
          <p:cNvSpPr txBox="1"/>
          <p:nvPr/>
        </p:nvSpPr>
        <p:spPr>
          <a:xfrm>
            <a:off x="5681002" y="2887682"/>
            <a:ext cx="3429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علاء الدين 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معين المعلم (العربي)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المحمدية الأحمدية السنية (العالم)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بانوربازار , سيتاكوند , جاتجام.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الجوال: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۰۱۸۲۹۳۲۱٧۱۰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CA0E5-FB54-4797-9BBA-9ABBDF110F23}"/>
              </a:ext>
            </a:extLst>
          </p:cNvPr>
          <p:cNvSpPr/>
          <p:nvPr/>
        </p:nvSpPr>
        <p:spPr>
          <a:xfrm>
            <a:off x="33998" y="2836815"/>
            <a:ext cx="4299876" cy="40211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العربيةالاتصالية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العام: الدرس السادس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 :</a:t>
            </a:r>
            <a:r>
              <a:rPr lang="ar-SA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بين الطالب والبائع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6E5DD-B032-42EA-80B1-1D67A92CCCC0}"/>
              </a:ext>
            </a:extLst>
          </p:cNvPr>
          <p:cNvSpPr txBox="1"/>
          <p:nvPr/>
        </p:nvSpPr>
        <p:spPr>
          <a:xfrm>
            <a:off x="33998" y="2005817"/>
            <a:ext cx="42998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01A6F-4284-420D-864D-97E37C7CF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46173"/>
            <a:ext cx="2895600" cy="181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98BD8-A129-434D-86FF-D7186836C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6DAF88B-7856-419A-8280-16326CE9C666}"/>
              </a:ext>
            </a:extLst>
          </p:cNvPr>
          <p:cNvSpPr txBox="1"/>
          <p:nvPr/>
        </p:nvSpPr>
        <p:spPr>
          <a:xfrm>
            <a:off x="1752600" y="0"/>
            <a:ext cx="50292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66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79136-52BD-4AC1-B6BC-3866ADE9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371600"/>
            <a:ext cx="7239000" cy="5153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9530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583971-66C4-4E71-AB05-07591EE28F5E}"/>
              </a:ext>
            </a:extLst>
          </p:cNvPr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واجب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المنزل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1E4E4-60DE-44A5-9CAF-38FE651A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C6C581-9E1C-47EC-B575-70C6083A4CC4}"/>
              </a:ext>
            </a:extLst>
          </p:cNvPr>
          <p:cNvSpPr txBox="1"/>
          <p:nvPr/>
        </p:nvSpPr>
        <p:spPr>
          <a:xfrm>
            <a:off x="685800" y="5029235"/>
            <a:ext cx="792480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تدريبات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(অনুশীলন)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(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) শিখে ও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D870C-BF3B-4656-BE48-0B9F661CF121}"/>
              </a:ext>
            </a:extLst>
          </p:cNvPr>
          <p:cNvSpPr/>
          <p:nvPr/>
        </p:nvSpPr>
        <p:spPr>
          <a:xfrm>
            <a:off x="3581400" y="-16329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</a:t>
            </a:r>
            <a:endParaRPr lang="en-US" sz="800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2F91B5-BF74-488F-B17A-26B07051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87F26B-B3E4-4A55-A0D4-D5053D1C4FA5}"/>
              </a:ext>
            </a:extLst>
          </p:cNvPr>
          <p:cNvSpPr txBox="1"/>
          <p:nvPr/>
        </p:nvSpPr>
        <p:spPr>
          <a:xfrm>
            <a:off x="609600" y="152400"/>
            <a:ext cx="8153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ظن درس اليوم ببعض الأسئلة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1C2C1-75F1-47CC-BC22-21ADCA32D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667000"/>
            <a:ext cx="78486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47B52C-3F60-4A42-B71B-C24E36FD326A}"/>
              </a:ext>
            </a:extLst>
          </p:cNvPr>
          <p:cNvSpPr/>
          <p:nvPr/>
        </p:nvSpPr>
        <p:spPr>
          <a:xfrm>
            <a:off x="960120" y="1295400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1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extLst>
              <a:ext uri="{FF2B5EF4-FFF2-40B4-BE49-F238E27FC236}">
                <a16:creationId xmlns:a16="http://schemas.microsoft.com/office/drawing/2014/main" id="{DED439F1-A37A-41EE-B28D-3859F2F777B5}"/>
              </a:ext>
            </a:extLst>
          </p:cNvPr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اليوم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9E568-8D70-4515-9CDD-63D085C5BD6E}"/>
              </a:ext>
            </a:extLst>
          </p:cNvPr>
          <p:cNvSpPr txBox="1"/>
          <p:nvPr/>
        </p:nvSpPr>
        <p:spPr>
          <a:xfrm>
            <a:off x="228600" y="2590800"/>
            <a:ext cx="84582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بين الطالب والبائع</a:t>
            </a:r>
          </a:p>
          <a:p>
            <a:pPr algn="ctr"/>
            <a:r>
              <a:rPr lang="bn-BD" sz="6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এবং বিক্রেতার মধ্যকার কথোপকথন</a:t>
            </a:r>
            <a:r>
              <a:rPr lang="bn-BD" sz="6000" dirty="0">
                <a:solidFill>
                  <a:schemeClr val="bg1"/>
                </a:solidFill>
                <a:latin typeface="Arabic Typesetting" panose="03020402040406030203" pitchFamily="66" charset="-78"/>
                <a:cs typeface="NikoshBAN" panose="02000000000000000000" pitchFamily="2" charset="0"/>
              </a:rPr>
              <a:t>)</a:t>
            </a:r>
            <a:endParaRPr lang="bn-BD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033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F6213-F794-4D65-981D-61B97E89777F}"/>
              </a:ext>
            </a:extLst>
          </p:cNvPr>
          <p:cNvSpPr txBox="1"/>
          <p:nvPr/>
        </p:nvSpPr>
        <p:spPr>
          <a:xfrm>
            <a:off x="2667000" y="31652"/>
            <a:ext cx="3810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6D10E-19EF-4D42-ADA1-73FBC044C925}"/>
              </a:ext>
            </a:extLst>
          </p:cNvPr>
          <p:cNvSpPr txBox="1"/>
          <p:nvPr/>
        </p:nvSpPr>
        <p:spPr>
          <a:xfrm>
            <a:off x="1066800" y="1154361"/>
            <a:ext cx="6705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درس اليوم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B8A67-9640-4716-972A-0B2FCB3FC1D0}"/>
              </a:ext>
            </a:extLst>
          </p:cNvPr>
          <p:cNvSpPr txBox="1"/>
          <p:nvPr/>
        </p:nvSpPr>
        <p:spPr>
          <a:xfrm>
            <a:off x="1066800" y="3200400"/>
            <a:ext cx="7010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يفهموا الحوار. </a:t>
            </a:r>
          </a:p>
          <a:p>
            <a:pPr algn="ctr"/>
            <a:r>
              <a:rPr lang="ar-SA" sz="5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يكتبوا مثل هذا الحوار.</a:t>
            </a:r>
          </a:p>
        </p:txBody>
      </p:sp>
    </p:spTree>
    <p:extLst>
      <p:ext uri="{BB962C8B-B14F-4D97-AF65-F5344CB8AC3E}">
        <p14:creationId xmlns:p14="http://schemas.microsoft.com/office/powerpoint/2010/main" val="390979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9EFA950-AB4C-457A-9FA3-B6FF921F34E5}"/>
              </a:ext>
            </a:extLst>
          </p:cNvPr>
          <p:cNvSpPr/>
          <p:nvPr/>
        </p:nvSpPr>
        <p:spPr>
          <a:xfrm>
            <a:off x="1605642" y="26518"/>
            <a:ext cx="5252358" cy="10156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القراءة التوجيهية</a:t>
            </a:r>
            <a:endParaRPr lang="en-US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5F728-F71F-4A1F-BEDE-E5A7116F795A}"/>
              </a:ext>
            </a:extLst>
          </p:cNvPr>
          <p:cNvSpPr txBox="1"/>
          <p:nvPr/>
        </p:nvSpPr>
        <p:spPr>
          <a:xfrm>
            <a:off x="609600" y="1742345"/>
            <a:ext cx="806664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اسمّع الطلاب الحوار من الكتاب الدراسي.</a:t>
            </a:r>
            <a:endParaRPr lang="en-US" sz="6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6B481-07F6-4244-8751-5AB1F302ADEE}"/>
              </a:ext>
            </a:extLst>
          </p:cNvPr>
          <p:cNvSpPr/>
          <p:nvPr/>
        </p:nvSpPr>
        <p:spPr>
          <a:xfrm>
            <a:off x="457200" y="4114800"/>
            <a:ext cx="84582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بين الطالب والبائع </a:t>
            </a:r>
          </a:p>
        </p:txBody>
      </p:sp>
    </p:spTree>
    <p:extLst>
      <p:ext uri="{BB962C8B-B14F-4D97-AF65-F5344CB8AC3E}">
        <p14:creationId xmlns:p14="http://schemas.microsoft.com/office/powerpoint/2010/main" val="265487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5DA855-8B79-42E8-880A-3336D57519C3}"/>
              </a:ext>
            </a:extLst>
          </p:cNvPr>
          <p:cNvSpPr/>
          <p:nvPr/>
        </p:nvSpPr>
        <p:spPr>
          <a:xfrm>
            <a:off x="1676400" y="76200"/>
            <a:ext cx="55626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القراءة الجهرية</a:t>
            </a:r>
            <a:endParaRPr lang="en-US" sz="6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9DE54-FD9C-41A8-8B09-D4DFFAFC2399}"/>
              </a:ext>
            </a:extLst>
          </p:cNvPr>
          <p:cNvSpPr txBox="1"/>
          <p:nvPr/>
        </p:nvSpPr>
        <p:spPr>
          <a:xfrm>
            <a:off x="76200" y="3124200"/>
            <a:ext cx="899160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انظروا الي الدرس ثم اقرؤوا مرتين جهرا</a:t>
            </a:r>
            <a:r>
              <a:rPr lang="ar-SA" sz="6600" b="1" dirty="0">
                <a:solidFill>
                  <a:srgbClr val="FF0000"/>
                </a:solidFill>
              </a:rPr>
              <a:t>.</a:t>
            </a:r>
            <a:endParaRPr lang="en-US" sz="66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F3B4D-261A-40AF-8D1C-15A664ED669A}"/>
              </a:ext>
            </a:extLst>
          </p:cNvPr>
          <p:cNvSpPr txBox="1"/>
          <p:nvPr/>
        </p:nvSpPr>
        <p:spPr>
          <a:xfrm>
            <a:off x="2667000" y="16280"/>
            <a:ext cx="3200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معني المفردات</a:t>
            </a:r>
            <a:endParaRPr lang="en-US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5798B4-D5A6-4E06-AE71-D4DF10C80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21684" r="3333"/>
          <a:stretch/>
        </p:blipFill>
        <p:spPr>
          <a:xfrm>
            <a:off x="304800" y="1600200"/>
            <a:ext cx="8534400" cy="4876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65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D7BF7-A27C-4F9C-B0B8-840922044B3A}"/>
              </a:ext>
            </a:extLst>
          </p:cNvPr>
          <p:cNvSpPr txBox="1"/>
          <p:nvPr/>
        </p:nvSpPr>
        <p:spPr>
          <a:xfrm>
            <a:off x="1752600" y="3240517"/>
            <a:ext cx="6629400" cy="2369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اكتبوا </a:t>
            </a:r>
            <a:r>
              <a:rPr lang="ar-SA" sz="8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</a:t>
            </a:r>
            <a:r>
              <a:rPr lang="ar-SA" sz="8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علي كرستكم </a:t>
            </a:r>
            <a:r>
              <a:rPr lang="ar-SA" sz="6000" dirty="0"/>
              <a:t>.</a:t>
            </a:r>
            <a:endParaRPr lang="en-US" sz="6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150B67-B565-401C-8879-A70F72FD5015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الانفرادي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C869E-472E-49A0-AA4E-4B8C86B08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370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1126</TotalTime>
  <Words>397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Arabic Typesetting</vt:lpstr>
      <vt:lpstr>Arial</vt:lpstr>
      <vt:lpstr>NikoshBAN</vt:lpstr>
      <vt:lpstr>Traditional Arabic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323</cp:revision>
  <dcterms:created xsi:type="dcterms:W3CDTF">2006-08-16T00:00:00Z</dcterms:created>
  <dcterms:modified xsi:type="dcterms:W3CDTF">2021-01-13T04:54:38Z</dcterms:modified>
</cp:coreProperties>
</file>