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40" r:id="rId2"/>
  </p:sldMasterIdLst>
  <p:notesMasterIdLst>
    <p:notesMasterId r:id="rId25"/>
  </p:notesMasterIdLst>
  <p:sldIdLst>
    <p:sldId id="274" r:id="rId3"/>
    <p:sldId id="298" r:id="rId4"/>
    <p:sldId id="275" r:id="rId5"/>
    <p:sldId id="288" r:id="rId6"/>
    <p:sldId id="261" r:id="rId7"/>
    <p:sldId id="278" r:id="rId8"/>
    <p:sldId id="287" r:id="rId9"/>
    <p:sldId id="279" r:id="rId10"/>
    <p:sldId id="290" r:id="rId11"/>
    <p:sldId id="289" r:id="rId12"/>
    <p:sldId id="263" r:id="rId13"/>
    <p:sldId id="291" r:id="rId14"/>
    <p:sldId id="292" r:id="rId15"/>
    <p:sldId id="281" r:id="rId16"/>
    <p:sldId id="284" r:id="rId17"/>
    <p:sldId id="295" r:id="rId18"/>
    <p:sldId id="296" r:id="rId19"/>
    <p:sldId id="297" r:id="rId20"/>
    <p:sldId id="282" r:id="rId21"/>
    <p:sldId id="270" r:id="rId22"/>
    <p:sldId id="271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AFAFA"/>
    <a:srgbClr val="0C7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41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4.jpg"/><Relationship Id="rId4" Type="http://schemas.openxmlformats.org/officeDocument/2006/relationships/image" Target="../media/image3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2FC57-4036-445A-BD64-3C00BD59C86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1D950B7-FA7C-474F-8E4A-7DA8B76939B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60698E0-689F-4035-92E7-A9E24E57CC31}" type="parTrans" cxnId="{7B141221-8708-4D7B-B51D-A3A417F0D8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ABE1DA5-2A99-4DE2-BFBF-D174E562C133}" type="sibTrans" cxnId="{7B141221-8708-4D7B-B51D-A3A417F0D8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4ABC824-D0B5-454A-9341-6125099EFFFB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কম্পিউটারের সকল যন্ত্রপাতি পরিক্ষা করে দেখে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6F17BAF-A6A4-400D-88E5-8A75DEBF207C}" type="parTrans" cxnId="{54891759-1947-4523-966B-87442F966038}">
      <dgm:prSet/>
      <dgm:spPr>
        <a:solidFill>
          <a:srgbClr val="00B0F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84A7CC6-B493-4774-81ED-AA8AB9E0E180}" type="sibTrans" cxnId="{54891759-1947-4523-966B-87442F9660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1E504D6-A2BB-49F3-BB81-E02D3B83F4FA}">
      <dgm:prSet phldrT="[Text]"/>
      <dgm:spPr>
        <a:solidFill>
          <a:srgbClr val="92D05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সকল যন্ত্রপাতিকে একটির সাথে অপরটির পরিচয় ঘটিয়ে দেয়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8FE43B2-C294-4E78-8E86-69296F96EB80}" type="parTrans" cxnId="{676A366D-2DB0-4203-A537-61C6937E7D0A}">
      <dgm:prSet/>
      <dgm:spPr>
        <a:solidFill>
          <a:srgbClr val="92D05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6587734-2DDB-4614-82E8-85141D14299A}" type="sibTrans" cxnId="{676A366D-2DB0-4203-A537-61C6937E7D0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352B278-61DC-4A53-9251-7F828E4C5E8D}">
      <dgm:prSet phldrT="[Text]"/>
      <dgm:spPr>
        <a:solidFill>
          <a:srgbClr val="C00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ইনপুট আউটপুটকে সচল করে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1E49F37-254F-411E-A5B7-BF56A75A54E3}" type="parTrans" cxnId="{A89BCE70-962B-4A52-A4BA-1396D61D90B6}">
      <dgm:prSet/>
      <dgm:spPr>
        <a:solidFill>
          <a:srgbClr val="C0000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116B5AC-4509-44F6-9DF8-04B81FC51AA0}" type="sibTrans" cxnId="{A89BCE70-962B-4A52-A4BA-1396D61D90B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8F4960B-AF11-4FA6-A903-9E2B9E09C5AD}">
      <dgm:prSet/>
      <dgm:spPr>
        <a:solidFill>
          <a:srgbClr val="FF0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তথ্য জমা রাখার ব্যবস্থ্যা করে।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91E4FB5-DC25-4ABC-B5F4-98C159B8BD2C}" type="parTrans" cxnId="{3C199C8A-F026-454B-A4C3-D32D1F68BAEE}">
      <dgm:prSet/>
      <dgm:spPr>
        <a:solidFill>
          <a:srgbClr val="FF000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020470-1A7D-41CB-9B48-0BC1CC042F4D}" type="sibTrans" cxnId="{3C199C8A-F026-454B-A4C3-D32D1F68BAE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20D9704-E669-44B8-BB47-734090332BB1}">
      <dgm:prSet/>
      <dgm:spPr>
        <a:solidFill>
          <a:srgbClr val="FFC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কম্পিউটারকে সচল ও ব্যবহার উপযোগী করে তোলে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3791EF4-2727-4B38-B9A4-30C362B9EB30}" type="parTrans" cxnId="{B5B4D96F-1514-4712-916D-2609FA2205A0}">
      <dgm:prSet/>
      <dgm:spPr>
        <a:solidFill>
          <a:srgbClr val="FFC00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AEF7B81-99BD-4D0E-A454-01949501286A}" type="sibTrans" cxnId="{B5B4D96F-1514-4712-916D-2609FA2205A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71854EC-C339-4A95-8EE8-E4FEB6DDD37D}" type="pres">
      <dgm:prSet presAssocID="{EE32FC57-4036-445A-BD64-3C00BD59C8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2911B6-55CF-4A01-A60C-1BE692140316}" type="pres">
      <dgm:prSet presAssocID="{F1D950B7-FA7C-474F-8E4A-7DA8B76939BD}" presName="centerShape" presStyleLbl="node0" presStyleIdx="0" presStyleCnt="1"/>
      <dgm:spPr/>
      <dgm:t>
        <a:bodyPr/>
        <a:lstStyle/>
        <a:p>
          <a:endParaRPr lang="en-US"/>
        </a:p>
      </dgm:t>
    </dgm:pt>
    <dgm:pt modelId="{1E3AE995-5847-43DA-9CE7-2F3D3B88D848}" type="pres">
      <dgm:prSet presAssocID="{36F17BAF-A6A4-400D-88E5-8A75DEBF207C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CD1D435C-DA19-424E-A2DD-988311DBE5F1}" type="pres">
      <dgm:prSet presAssocID="{94ABC824-D0B5-454A-9341-6125099EFFF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79174-2D5B-483C-8042-EDAA5C42EBEA}" type="pres">
      <dgm:prSet presAssocID="{08FE43B2-C294-4E78-8E86-69296F96EB80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DAF95CA7-7EB5-478C-B2B0-3ABC192FE461}" type="pres">
      <dgm:prSet presAssocID="{81E504D6-A2BB-49F3-BB81-E02D3B83F4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F2533-B901-4272-B5CB-98FC367099B6}" type="pres">
      <dgm:prSet presAssocID="{51E49F37-254F-411E-A5B7-BF56A75A54E3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20182D55-F7B6-4458-9A7F-4DB66F03D4F1}" type="pres">
      <dgm:prSet presAssocID="{B352B278-61DC-4A53-9251-7F828E4C5E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50D96-1C2A-49E5-AC26-A2C5F5DFE978}" type="pres">
      <dgm:prSet presAssocID="{691E4FB5-DC25-4ABC-B5F4-98C159B8BD2C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D1EBB1F8-3FF0-45D8-8563-DDEE04DF06D2}" type="pres">
      <dgm:prSet presAssocID="{78F4960B-AF11-4FA6-A903-9E2B9E09C5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3C678-D70F-4CEA-B278-B63C3CF686CD}" type="pres">
      <dgm:prSet presAssocID="{63791EF4-2727-4B38-B9A4-30C362B9EB30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572F2A98-BF41-4CD3-8A1E-E14D9C4896D3}" type="pres">
      <dgm:prSet presAssocID="{320D9704-E669-44B8-BB47-734090332B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CACDC4-6887-4FC6-B1A8-D9605F7EF360}" type="presOf" srcId="{51E49F37-254F-411E-A5B7-BF56A75A54E3}" destId="{7CFF2533-B901-4272-B5CB-98FC367099B6}" srcOrd="0" destOrd="0" presId="urn:microsoft.com/office/officeart/2005/8/layout/radial4"/>
    <dgm:cxn modelId="{E752B593-95AC-4475-BF04-E04B9C7AE551}" type="presOf" srcId="{78F4960B-AF11-4FA6-A903-9E2B9E09C5AD}" destId="{D1EBB1F8-3FF0-45D8-8563-DDEE04DF06D2}" srcOrd="0" destOrd="0" presId="urn:microsoft.com/office/officeart/2005/8/layout/radial4"/>
    <dgm:cxn modelId="{3C199C8A-F026-454B-A4C3-D32D1F68BAEE}" srcId="{F1D950B7-FA7C-474F-8E4A-7DA8B76939BD}" destId="{78F4960B-AF11-4FA6-A903-9E2B9E09C5AD}" srcOrd="3" destOrd="0" parTransId="{691E4FB5-DC25-4ABC-B5F4-98C159B8BD2C}" sibTransId="{4E020470-1A7D-41CB-9B48-0BC1CC042F4D}"/>
    <dgm:cxn modelId="{3C4F047B-D792-48DE-AAD9-E9FE4F4E4DD9}" type="presOf" srcId="{08FE43B2-C294-4E78-8E86-69296F96EB80}" destId="{40479174-2D5B-483C-8042-EDAA5C42EBEA}" srcOrd="0" destOrd="0" presId="urn:microsoft.com/office/officeart/2005/8/layout/radial4"/>
    <dgm:cxn modelId="{676A366D-2DB0-4203-A537-61C6937E7D0A}" srcId="{F1D950B7-FA7C-474F-8E4A-7DA8B76939BD}" destId="{81E504D6-A2BB-49F3-BB81-E02D3B83F4FA}" srcOrd="1" destOrd="0" parTransId="{08FE43B2-C294-4E78-8E86-69296F96EB80}" sibTransId="{B6587734-2DDB-4614-82E8-85141D14299A}"/>
    <dgm:cxn modelId="{96E06E93-EEB1-4838-B8D8-C745627DF9F2}" type="presOf" srcId="{EE32FC57-4036-445A-BD64-3C00BD59C863}" destId="{E71854EC-C339-4A95-8EE8-E4FEB6DDD37D}" srcOrd="0" destOrd="0" presId="urn:microsoft.com/office/officeart/2005/8/layout/radial4"/>
    <dgm:cxn modelId="{A89BCE70-962B-4A52-A4BA-1396D61D90B6}" srcId="{F1D950B7-FA7C-474F-8E4A-7DA8B76939BD}" destId="{B352B278-61DC-4A53-9251-7F828E4C5E8D}" srcOrd="2" destOrd="0" parTransId="{51E49F37-254F-411E-A5B7-BF56A75A54E3}" sibTransId="{0116B5AC-4509-44F6-9DF8-04B81FC51AA0}"/>
    <dgm:cxn modelId="{6DF04088-73A4-4D0F-B8EB-31A0701F33C3}" type="presOf" srcId="{B352B278-61DC-4A53-9251-7F828E4C5E8D}" destId="{20182D55-F7B6-4458-9A7F-4DB66F03D4F1}" srcOrd="0" destOrd="0" presId="urn:microsoft.com/office/officeart/2005/8/layout/radial4"/>
    <dgm:cxn modelId="{7B141221-8708-4D7B-B51D-A3A417F0D8AA}" srcId="{EE32FC57-4036-445A-BD64-3C00BD59C863}" destId="{F1D950B7-FA7C-474F-8E4A-7DA8B76939BD}" srcOrd="0" destOrd="0" parTransId="{060698E0-689F-4035-92E7-A9E24E57CC31}" sibTransId="{FABE1DA5-2A99-4DE2-BFBF-D174E562C133}"/>
    <dgm:cxn modelId="{B991732D-17A4-4C5B-AE87-15954D95696E}" type="presOf" srcId="{320D9704-E669-44B8-BB47-734090332BB1}" destId="{572F2A98-BF41-4CD3-8A1E-E14D9C4896D3}" srcOrd="0" destOrd="0" presId="urn:microsoft.com/office/officeart/2005/8/layout/radial4"/>
    <dgm:cxn modelId="{169229FD-B384-4951-9A20-0B0A466A6AC8}" type="presOf" srcId="{81E504D6-A2BB-49F3-BB81-E02D3B83F4FA}" destId="{DAF95CA7-7EB5-478C-B2B0-3ABC192FE461}" srcOrd="0" destOrd="0" presId="urn:microsoft.com/office/officeart/2005/8/layout/radial4"/>
    <dgm:cxn modelId="{11D7D3EC-D532-45A3-A4EB-A5870DC5CF0F}" type="presOf" srcId="{63791EF4-2727-4B38-B9A4-30C362B9EB30}" destId="{99D3C678-D70F-4CEA-B278-B63C3CF686CD}" srcOrd="0" destOrd="0" presId="urn:microsoft.com/office/officeart/2005/8/layout/radial4"/>
    <dgm:cxn modelId="{E3C86830-0B93-467B-A263-EF3EA5437A86}" type="presOf" srcId="{F1D950B7-FA7C-474F-8E4A-7DA8B76939BD}" destId="{902911B6-55CF-4A01-A60C-1BE692140316}" srcOrd="0" destOrd="0" presId="urn:microsoft.com/office/officeart/2005/8/layout/radial4"/>
    <dgm:cxn modelId="{F045A9D3-FEC2-4696-963F-E120F6BB1DCD}" type="presOf" srcId="{691E4FB5-DC25-4ABC-B5F4-98C159B8BD2C}" destId="{C8650D96-1C2A-49E5-AC26-A2C5F5DFE978}" srcOrd="0" destOrd="0" presId="urn:microsoft.com/office/officeart/2005/8/layout/radial4"/>
    <dgm:cxn modelId="{FCFE52BD-3EE1-4DA7-9EC9-5DEA88029374}" type="presOf" srcId="{36F17BAF-A6A4-400D-88E5-8A75DEBF207C}" destId="{1E3AE995-5847-43DA-9CE7-2F3D3B88D848}" srcOrd="0" destOrd="0" presId="urn:microsoft.com/office/officeart/2005/8/layout/radial4"/>
    <dgm:cxn modelId="{B5B4D96F-1514-4712-916D-2609FA2205A0}" srcId="{F1D950B7-FA7C-474F-8E4A-7DA8B76939BD}" destId="{320D9704-E669-44B8-BB47-734090332BB1}" srcOrd="4" destOrd="0" parTransId="{63791EF4-2727-4B38-B9A4-30C362B9EB30}" sibTransId="{2AEF7B81-99BD-4D0E-A454-01949501286A}"/>
    <dgm:cxn modelId="{54891759-1947-4523-966B-87442F966038}" srcId="{F1D950B7-FA7C-474F-8E4A-7DA8B76939BD}" destId="{94ABC824-D0B5-454A-9341-6125099EFFFB}" srcOrd="0" destOrd="0" parTransId="{36F17BAF-A6A4-400D-88E5-8A75DEBF207C}" sibTransId="{584A7CC6-B493-4774-81ED-AA8AB9E0E180}"/>
    <dgm:cxn modelId="{72404816-7057-4080-AE9A-4258A102C061}" type="presOf" srcId="{94ABC824-D0B5-454A-9341-6125099EFFFB}" destId="{CD1D435C-DA19-424E-A2DD-988311DBE5F1}" srcOrd="0" destOrd="0" presId="urn:microsoft.com/office/officeart/2005/8/layout/radial4"/>
    <dgm:cxn modelId="{0439F892-F3BB-4E23-8034-3838AB1E96A0}" type="presParOf" srcId="{E71854EC-C339-4A95-8EE8-E4FEB6DDD37D}" destId="{902911B6-55CF-4A01-A60C-1BE692140316}" srcOrd="0" destOrd="0" presId="urn:microsoft.com/office/officeart/2005/8/layout/radial4"/>
    <dgm:cxn modelId="{4CB09AFB-A9FC-4D60-97B9-F9992852F32D}" type="presParOf" srcId="{E71854EC-C339-4A95-8EE8-E4FEB6DDD37D}" destId="{1E3AE995-5847-43DA-9CE7-2F3D3B88D848}" srcOrd="1" destOrd="0" presId="urn:microsoft.com/office/officeart/2005/8/layout/radial4"/>
    <dgm:cxn modelId="{ED48D510-32ED-441D-958A-E7EC42A07AB6}" type="presParOf" srcId="{E71854EC-C339-4A95-8EE8-E4FEB6DDD37D}" destId="{CD1D435C-DA19-424E-A2DD-988311DBE5F1}" srcOrd="2" destOrd="0" presId="urn:microsoft.com/office/officeart/2005/8/layout/radial4"/>
    <dgm:cxn modelId="{3BA38601-08D5-41E4-818F-C339CA72C935}" type="presParOf" srcId="{E71854EC-C339-4A95-8EE8-E4FEB6DDD37D}" destId="{40479174-2D5B-483C-8042-EDAA5C42EBEA}" srcOrd="3" destOrd="0" presId="urn:microsoft.com/office/officeart/2005/8/layout/radial4"/>
    <dgm:cxn modelId="{42E2533B-077C-4DFD-8F6E-A6DCD455B1C0}" type="presParOf" srcId="{E71854EC-C339-4A95-8EE8-E4FEB6DDD37D}" destId="{DAF95CA7-7EB5-478C-B2B0-3ABC192FE461}" srcOrd="4" destOrd="0" presId="urn:microsoft.com/office/officeart/2005/8/layout/radial4"/>
    <dgm:cxn modelId="{2654D853-F996-42E9-9837-9C90E227B718}" type="presParOf" srcId="{E71854EC-C339-4A95-8EE8-E4FEB6DDD37D}" destId="{7CFF2533-B901-4272-B5CB-98FC367099B6}" srcOrd="5" destOrd="0" presId="urn:microsoft.com/office/officeart/2005/8/layout/radial4"/>
    <dgm:cxn modelId="{8CD76CB1-0058-4946-9595-7E54D751E399}" type="presParOf" srcId="{E71854EC-C339-4A95-8EE8-E4FEB6DDD37D}" destId="{20182D55-F7B6-4458-9A7F-4DB66F03D4F1}" srcOrd="6" destOrd="0" presId="urn:microsoft.com/office/officeart/2005/8/layout/radial4"/>
    <dgm:cxn modelId="{2C1BB35E-931E-4ADE-859C-E1C847FA7993}" type="presParOf" srcId="{E71854EC-C339-4A95-8EE8-E4FEB6DDD37D}" destId="{C8650D96-1C2A-49E5-AC26-A2C5F5DFE978}" srcOrd="7" destOrd="0" presId="urn:microsoft.com/office/officeart/2005/8/layout/radial4"/>
    <dgm:cxn modelId="{071C8E8C-DA71-4104-9FFF-3DA48218AA86}" type="presParOf" srcId="{E71854EC-C339-4A95-8EE8-E4FEB6DDD37D}" destId="{D1EBB1F8-3FF0-45D8-8563-DDEE04DF06D2}" srcOrd="8" destOrd="0" presId="urn:microsoft.com/office/officeart/2005/8/layout/radial4"/>
    <dgm:cxn modelId="{F23C463D-32FC-4596-B6A1-2F6C8D9592A6}" type="presParOf" srcId="{E71854EC-C339-4A95-8EE8-E4FEB6DDD37D}" destId="{99D3C678-D70F-4CEA-B278-B63C3CF686CD}" srcOrd="9" destOrd="0" presId="urn:microsoft.com/office/officeart/2005/8/layout/radial4"/>
    <dgm:cxn modelId="{CACE311B-E819-4127-87BF-F985339B2ED8}" type="presParOf" srcId="{E71854EC-C339-4A95-8EE8-E4FEB6DDD37D}" destId="{572F2A98-BF41-4CD3-8A1E-E14D9C4896D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E3633-2EFD-47FD-9AD3-5C0E709402F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7EE6B-5338-4613-91DE-488C190ADFE3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6211641-908D-4BD3-94BA-713BD098E90D}" type="parTrans" cxnId="{D87B0CB4-31E6-41A2-A874-10B7AB22FBE8}">
      <dgm:prSet/>
      <dgm:spPr/>
      <dgm:t>
        <a:bodyPr/>
        <a:lstStyle/>
        <a:p>
          <a:endParaRPr lang="en-US"/>
        </a:p>
      </dgm:t>
    </dgm:pt>
    <dgm:pt modelId="{DD1D26F3-42BC-408A-A8E0-B1749242BE2C}" type="sibTrans" cxnId="{D87B0CB4-31E6-41A2-A874-10B7AB22FBE8}">
      <dgm:prSet/>
      <dgm:spPr/>
      <dgm:t>
        <a:bodyPr/>
        <a:lstStyle/>
        <a:p>
          <a:endParaRPr lang="en-US"/>
        </a:p>
      </dgm:t>
    </dgm:pt>
    <dgm:pt modelId="{27B1B118-23FB-4C42-8BD0-4E6270691C53}">
      <dgm:prSet phldrT="[Text]" phldr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C05C830-322B-4CC4-A89C-F78681388957}" type="parTrans" cxnId="{705C26C5-9F3A-46DE-84CF-A8CC3A951AEC}">
      <dgm:prSet/>
      <dgm:spPr/>
      <dgm:t>
        <a:bodyPr/>
        <a:lstStyle/>
        <a:p>
          <a:endParaRPr lang="en-US"/>
        </a:p>
      </dgm:t>
    </dgm:pt>
    <dgm:pt modelId="{084754F0-5DF8-4DC8-852E-92923F8B403A}" type="sibTrans" cxnId="{705C26C5-9F3A-46DE-84CF-A8CC3A951AEC}">
      <dgm:prSet/>
      <dgm:spPr/>
      <dgm:t>
        <a:bodyPr/>
        <a:lstStyle/>
        <a:p>
          <a:endParaRPr lang="en-US"/>
        </a:p>
      </dgm:t>
    </dgm:pt>
    <dgm:pt modelId="{2876CB05-DB60-4AB1-9CFE-1406A7174CF6}">
      <dgm:prSet phldrT="[Text]" phldr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1500F7A-9742-4DA1-A81D-FC745FCF422A}" type="parTrans" cxnId="{A83BAB02-53AA-47C5-93F9-0E27AAA295F3}">
      <dgm:prSet/>
      <dgm:spPr/>
      <dgm:t>
        <a:bodyPr/>
        <a:lstStyle/>
        <a:p>
          <a:endParaRPr lang="en-US"/>
        </a:p>
      </dgm:t>
    </dgm:pt>
    <dgm:pt modelId="{CCD913D3-C551-4BF8-B4B3-09CB2DE6E8B3}" type="sibTrans" cxnId="{A83BAB02-53AA-47C5-93F9-0E27AAA295F3}">
      <dgm:prSet/>
      <dgm:spPr/>
      <dgm:t>
        <a:bodyPr/>
        <a:lstStyle/>
        <a:p>
          <a:endParaRPr lang="en-US"/>
        </a:p>
      </dgm:t>
    </dgm:pt>
    <dgm:pt modelId="{0D972B01-83E3-4D0A-9352-5AC777C66EF1}">
      <dgm:prSet phldrT="[Text]" phldr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096034D-2DBE-4C7B-B0CA-C1268E627778}" type="parTrans" cxnId="{DA8B09D9-C292-445E-B6BC-052865157EE6}">
      <dgm:prSet/>
      <dgm:spPr/>
      <dgm:t>
        <a:bodyPr/>
        <a:lstStyle/>
        <a:p>
          <a:endParaRPr lang="en-US"/>
        </a:p>
      </dgm:t>
    </dgm:pt>
    <dgm:pt modelId="{C3481025-BBE2-4911-82FC-F0E22AE10B1B}" type="sibTrans" cxnId="{DA8B09D9-C292-445E-B6BC-052865157EE6}">
      <dgm:prSet/>
      <dgm:spPr/>
      <dgm:t>
        <a:bodyPr/>
        <a:lstStyle/>
        <a:p>
          <a:endParaRPr lang="en-US"/>
        </a:p>
      </dgm:t>
    </dgm:pt>
    <dgm:pt modelId="{819AE89B-04C3-4C03-9564-BE4050CAACEC}" type="pres">
      <dgm:prSet presAssocID="{F9DE3633-2EFD-47FD-9AD3-5C0E709402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C19483-2A54-43E6-9202-9CB66E1E9413}" type="pres">
      <dgm:prSet presAssocID="{B817EE6B-5338-4613-91DE-488C190ADFE3}" presName="centerShape" presStyleLbl="node0" presStyleIdx="0" presStyleCnt="1"/>
      <dgm:spPr/>
      <dgm:t>
        <a:bodyPr/>
        <a:lstStyle/>
        <a:p>
          <a:endParaRPr lang="en-US"/>
        </a:p>
      </dgm:t>
    </dgm:pt>
    <dgm:pt modelId="{3E998130-8277-4657-A7F6-28BBB053ACC3}" type="pres">
      <dgm:prSet presAssocID="{1C05C830-322B-4CC4-A89C-F7868138895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CEAA5A8-72F8-467E-92D8-50AB9B7C8A2E}" type="pres">
      <dgm:prSet presAssocID="{27B1B118-23FB-4C42-8BD0-4E6270691C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363A9-4BC3-4D73-9EED-1FDA0DA2E5AF}" type="pres">
      <dgm:prSet presAssocID="{A1500F7A-9742-4DA1-A81D-FC745FCF422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C55D0E4E-EEBD-4CE8-9609-A114B5C62449}" type="pres">
      <dgm:prSet presAssocID="{2876CB05-DB60-4AB1-9CFE-1406A7174C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AC7D2-9A40-42AC-AACA-5098EFBB3D9B}" type="pres">
      <dgm:prSet presAssocID="{9096034D-2DBE-4C7B-B0CA-C1268E62777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403E37A-BF30-4B64-AC01-E50E7D212E45}" type="pres">
      <dgm:prSet presAssocID="{0D972B01-83E3-4D0A-9352-5AC777C66EF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8B09D9-C292-445E-B6BC-052865157EE6}" srcId="{B817EE6B-5338-4613-91DE-488C190ADFE3}" destId="{0D972B01-83E3-4D0A-9352-5AC777C66EF1}" srcOrd="2" destOrd="0" parTransId="{9096034D-2DBE-4C7B-B0CA-C1268E627778}" sibTransId="{C3481025-BBE2-4911-82FC-F0E22AE10B1B}"/>
    <dgm:cxn modelId="{D87B0CB4-31E6-41A2-A874-10B7AB22FBE8}" srcId="{F9DE3633-2EFD-47FD-9AD3-5C0E709402FB}" destId="{B817EE6B-5338-4613-91DE-488C190ADFE3}" srcOrd="0" destOrd="0" parTransId="{16211641-908D-4BD3-94BA-713BD098E90D}" sibTransId="{DD1D26F3-42BC-408A-A8E0-B1749242BE2C}"/>
    <dgm:cxn modelId="{1765977D-3C88-4A8A-9025-6538933E17DA}" type="presOf" srcId="{2876CB05-DB60-4AB1-9CFE-1406A7174CF6}" destId="{C55D0E4E-EEBD-4CE8-9609-A114B5C62449}" srcOrd="0" destOrd="0" presId="urn:microsoft.com/office/officeart/2005/8/layout/radial4"/>
    <dgm:cxn modelId="{869671CB-4B13-4FAE-893A-13E93AC018A1}" type="presOf" srcId="{1C05C830-322B-4CC4-A89C-F78681388957}" destId="{3E998130-8277-4657-A7F6-28BBB053ACC3}" srcOrd="0" destOrd="0" presId="urn:microsoft.com/office/officeart/2005/8/layout/radial4"/>
    <dgm:cxn modelId="{96917125-F18B-4382-9B5F-78F3F62C1A5E}" type="presOf" srcId="{27B1B118-23FB-4C42-8BD0-4E6270691C53}" destId="{4CEAA5A8-72F8-467E-92D8-50AB9B7C8A2E}" srcOrd="0" destOrd="0" presId="urn:microsoft.com/office/officeart/2005/8/layout/radial4"/>
    <dgm:cxn modelId="{A17B0CB6-2251-4730-8FF2-527B8DB61EB3}" type="presOf" srcId="{A1500F7A-9742-4DA1-A81D-FC745FCF422A}" destId="{49E363A9-4BC3-4D73-9EED-1FDA0DA2E5AF}" srcOrd="0" destOrd="0" presId="urn:microsoft.com/office/officeart/2005/8/layout/radial4"/>
    <dgm:cxn modelId="{A83BAB02-53AA-47C5-93F9-0E27AAA295F3}" srcId="{B817EE6B-5338-4613-91DE-488C190ADFE3}" destId="{2876CB05-DB60-4AB1-9CFE-1406A7174CF6}" srcOrd="1" destOrd="0" parTransId="{A1500F7A-9742-4DA1-A81D-FC745FCF422A}" sibTransId="{CCD913D3-C551-4BF8-B4B3-09CB2DE6E8B3}"/>
    <dgm:cxn modelId="{5D0C81F1-8D11-4C6F-BB90-5EC9499F6375}" type="presOf" srcId="{F9DE3633-2EFD-47FD-9AD3-5C0E709402FB}" destId="{819AE89B-04C3-4C03-9564-BE4050CAACEC}" srcOrd="0" destOrd="0" presId="urn:microsoft.com/office/officeart/2005/8/layout/radial4"/>
    <dgm:cxn modelId="{445A84CC-67D8-4E85-B76F-8113E8F51DA3}" type="presOf" srcId="{9096034D-2DBE-4C7B-B0CA-C1268E627778}" destId="{6B2AC7D2-9A40-42AC-AACA-5098EFBB3D9B}" srcOrd="0" destOrd="0" presId="urn:microsoft.com/office/officeart/2005/8/layout/radial4"/>
    <dgm:cxn modelId="{EF940A02-B939-4DFF-858C-0E4E6A0890EC}" type="presOf" srcId="{B817EE6B-5338-4613-91DE-488C190ADFE3}" destId="{A1C19483-2A54-43E6-9202-9CB66E1E9413}" srcOrd="0" destOrd="0" presId="urn:microsoft.com/office/officeart/2005/8/layout/radial4"/>
    <dgm:cxn modelId="{705C26C5-9F3A-46DE-84CF-A8CC3A951AEC}" srcId="{B817EE6B-5338-4613-91DE-488C190ADFE3}" destId="{27B1B118-23FB-4C42-8BD0-4E6270691C53}" srcOrd="0" destOrd="0" parTransId="{1C05C830-322B-4CC4-A89C-F78681388957}" sibTransId="{084754F0-5DF8-4DC8-852E-92923F8B403A}"/>
    <dgm:cxn modelId="{0DF4F602-3AE7-4CF8-9CED-A731E7100C76}" type="presOf" srcId="{0D972B01-83E3-4D0A-9352-5AC777C66EF1}" destId="{1403E37A-BF30-4B64-AC01-E50E7D212E45}" srcOrd="0" destOrd="0" presId="urn:microsoft.com/office/officeart/2005/8/layout/radial4"/>
    <dgm:cxn modelId="{5F386E5C-7CE5-4CE2-B727-81E716E4F74E}" type="presParOf" srcId="{819AE89B-04C3-4C03-9564-BE4050CAACEC}" destId="{A1C19483-2A54-43E6-9202-9CB66E1E9413}" srcOrd="0" destOrd="0" presId="urn:microsoft.com/office/officeart/2005/8/layout/radial4"/>
    <dgm:cxn modelId="{5F885EF7-CE35-43B4-9EF1-F7C75991B8C5}" type="presParOf" srcId="{819AE89B-04C3-4C03-9564-BE4050CAACEC}" destId="{3E998130-8277-4657-A7F6-28BBB053ACC3}" srcOrd="1" destOrd="0" presId="urn:microsoft.com/office/officeart/2005/8/layout/radial4"/>
    <dgm:cxn modelId="{A073820E-90D2-4803-8D44-0A587D93B174}" type="presParOf" srcId="{819AE89B-04C3-4C03-9564-BE4050CAACEC}" destId="{4CEAA5A8-72F8-467E-92D8-50AB9B7C8A2E}" srcOrd="2" destOrd="0" presId="urn:microsoft.com/office/officeart/2005/8/layout/radial4"/>
    <dgm:cxn modelId="{3E9B4A89-CC2B-462A-82A8-1922F5937F3A}" type="presParOf" srcId="{819AE89B-04C3-4C03-9564-BE4050CAACEC}" destId="{49E363A9-4BC3-4D73-9EED-1FDA0DA2E5AF}" srcOrd="3" destOrd="0" presId="urn:microsoft.com/office/officeart/2005/8/layout/radial4"/>
    <dgm:cxn modelId="{6523DEAC-E0E9-418D-9B4B-06DCD580A39E}" type="presParOf" srcId="{819AE89B-04C3-4C03-9564-BE4050CAACEC}" destId="{C55D0E4E-EEBD-4CE8-9609-A114B5C62449}" srcOrd="4" destOrd="0" presId="urn:microsoft.com/office/officeart/2005/8/layout/radial4"/>
    <dgm:cxn modelId="{DAE3F58B-1A10-423F-B01D-E4748A4FF476}" type="presParOf" srcId="{819AE89B-04C3-4C03-9564-BE4050CAACEC}" destId="{6B2AC7D2-9A40-42AC-AACA-5098EFBB3D9B}" srcOrd="5" destOrd="0" presId="urn:microsoft.com/office/officeart/2005/8/layout/radial4"/>
    <dgm:cxn modelId="{DC37354F-A81C-4855-96EC-3FF77BF83DB8}" type="presParOf" srcId="{819AE89B-04C3-4C03-9564-BE4050CAACEC}" destId="{1403E37A-BF30-4B64-AC01-E50E7D212E4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50EE24-7B0A-457B-A182-78C68348F780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452E72-FD96-4597-BDE8-BCE5C3046874}">
      <dgm:prSet phldrT="[Text]" phldr="1"/>
      <dgm:spPr/>
      <dgm:t>
        <a:bodyPr/>
        <a:lstStyle/>
        <a:p>
          <a:endParaRPr lang="en-US" dirty="0"/>
        </a:p>
      </dgm:t>
    </dgm:pt>
    <dgm:pt modelId="{08AE65BB-4BD8-470E-82C0-69ABCFBD3910}" type="parTrans" cxnId="{E8D86E58-AF45-4446-A65B-F14CC53066F6}">
      <dgm:prSet/>
      <dgm:spPr/>
      <dgm:t>
        <a:bodyPr/>
        <a:lstStyle/>
        <a:p>
          <a:endParaRPr lang="en-US"/>
        </a:p>
      </dgm:t>
    </dgm:pt>
    <dgm:pt modelId="{45011F4B-2A38-4E38-A54B-BD4F653A9EC8}" type="sibTrans" cxnId="{E8D86E58-AF45-4446-A65B-F14CC53066F6}">
      <dgm:prSet/>
      <dgm:spPr/>
      <dgm:t>
        <a:bodyPr/>
        <a:lstStyle/>
        <a:p>
          <a:endParaRPr lang="en-US"/>
        </a:p>
      </dgm:t>
    </dgm:pt>
    <dgm:pt modelId="{35B97318-7550-497D-B54E-4E9E7D8842C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C4995CF-2CC3-4DEF-939E-D96471D7BD75}" type="parTrans" cxnId="{52E080D3-79A7-46F3-8887-FF937BA402EA}">
      <dgm:prSet/>
      <dgm:spPr/>
      <dgm:t>
        <a:bodyPr/>
        <a:lstStyle/>
        <a:p>
          <a:endParaRPr lang="en-US"/>
        </a:p>
      </dgm:t>
    </dgm:pt>
    <dgm:pt modelId="{47F6AA99-0472-4720-8C09-8959DED9625D}" type="sibTrans" cxnId="{52E080D3-79A7-46F3-8887-FF937BA402EA}">
      <dgm:prSet/>
      <dgm:spPr/>
      <dgm:t>
        <a:bodyPr/>
        <a:lstStyle/>
        <a:p>
          <a:endParaRPr lang="en-US"/>
        </a:p>
      </dgm:t>
    </dgm:pt>
    <dgm:pt modelId="{8B8D57DA-1353-463E-A7D8-81DAD9645621}">
      <dgm:prSet phldrT="[Text]" phldr="1"/>
      <dgm:spPr/>
      <dgm:t>
        <a:bodyPr/>
        <a:lstStyle/>
        <a:p>
          <a:endParaRPr lang="en-US" dirty="0"/>
        </a:p>
      </dgm:t>
    </dgm:pt>
    <dgm:pt modelId="{E797D1D0-84C6-4C67-A789-E79FAB173A51}" type="parTrans" cxnId="{0DCCB520-AA56-42A3-8876-19B48B9370D1}">
      <dgm:prSet/>
      <dgm:spPr/>
      <dgm:t>
        <a:bodyPr/>
        <a:lstStyle/>
        <a:p>
          <a:endParaRPr lang="en-US"/>
        </a:p>
      </dgm:t>
    </dgm:pt>
    <dgm:pt modelId="{5AD82FB2-AFF3-4223-A762-5E2CF850081D}" type="sibTrans" cxnId="{0DCCB520-AA56-42A3-8876-19B48B9370D1}">
      <dgm:prSet/>
      <dgm:spPr/>
      <dgm:t>
        <a:bodyPr/>
        <a:lstStyle/>
        <a:p>
          <a:endParaRPr lang="en-US"/>
        </a:p>
      </dgm:t>
    </dgm:pt>
    <dgm:pt modelId="{4B1C84C3-EFF9-4D20-A07C-991D196C1033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A0B2FE2-9A50-41F0-BA97-2603A307142F}" type="parTrans" cxnId="{EFE5DCCA-2FBA-4B0E-9749-6729A00920B9}">
      <dgm:prSet/>
      <dgm:spPr/>
      <dgm:t>
        <a:bodyPr/>
        <a:lstStyle/>
        <a:p>
          <a:endParaRPr lang="en-US"/>
        </a:p>
      </dgm:t>
    </dgm:pt>
    <dgm:pt modelId="{4E31CE57-69E9-46EF-BF94-B2791AA8DCC4}" type="sibTrans" cxnId="{EFE5DCCA-2FBA-4B0E-9749-6729A00920B9}">
      <dgm:prSet/>
      <dgm:spPr/>
      <dgm:t>
        <a:bodyPr/>
        <a:lstStyle/>
        <a:p>
          <a:endParaRPr lang="en-US"/>
        </a:p>
      </dgm:t>
    </dgm:pt>
    <dgm:pt modelId="{68A72E0C-E459-49F4-A655-D6E449E3574B}">
      <dgm:prSet phldrT="[Text]" phldr="1"/>
      <dgm:spPr/>
      <dgm:t>
        <a:bodyPr/>
        <a:lstStyle/>
        <a:p>
          <a:endParaRPr lang="en-US"/>
        </a:p>
      </dgm:t>
    </dgm:pt>
    <dgm:pt modelId="{6FC478DA-F45B-4A1E-9E0B-595A319BA792}" type="parTrans" cxnId="{3AB8ADD0-36E7-4927-BD1E-1520D6C5843F}">
      <dgm:prSet/>
      <dgm:spPr/>
      <dgm:t>
        <a:bodyPr/>
        <a:lstStyle/>
        <a:p>
          <a:endParaRPr lang="en-US"/>
        </a:p>
      </dgm:t>
    </dgm:pt>
    <dgm:pt modelId="{0F989404-2EAA-4F71-9546-C74BEDE3D43D}" type="sibTrans" cxnId="{3AB8ADD0-36E7-4927-BD1E-1520D6C5843F}">
      <dgm:prSet/>
      <dgm:spPr/>
      <dgm:t>
        <a:bodyPr/>
        <a:lstStyle/>
        <a:p>
          <a:endParaRPr lang="en-US"/>
        </a:p>
      </dgm:t>
    </dgm:pt>
    <dgm:pt modelId="{BD59ACFF-DCA7-4F91-BAFD-2E0FFDB0794C}">
      <dgm:prSet phldrT="[Text]" phldr="1"/>
      <dgm:spPr/>
      <dgm:t>
        <a:bodyPr/>
        <a:lstStyle/>
        <a:p>
          <a:endParaRPr lang="en-US" dirty="0"/>
        </a:p>
      </dgm:t>
    </dgm:pt>
    <dgm:pt modelId="{5474AAC4-97BB-4BE6-8DDB-C1D044C411C3}" type="parTrans" cxnId="{3AF02DC2-E7FE-4201-B05B-9E4ACA37ECF4}">
      <dgm:prSet/>
      <dgm:spPr/>
      <dgm:t>
        <a:bodyPr/>
        <a:lstStyle/>
        <a:p>
          <a:endParaRPr lang="en-US"/>
        </a:p>
      </dgm:t>
    </dgm:pt>
    <dgm:pt modelId="{B0A8466C-4FB2-4DB1-8F47-1AF8223409D9}" type="sibTrans" cxnId="{3AF02DC2-E7FE-4201-B05B-9E4ACA37ECF4}">
      <dgm:prSet/>
      <dgm:spPr/>
      <dgm:t>
        <a:bodyPr/>
        <a:lstStyle/>
        <a:p>
          <a:endParaRPr lang="en-US"/>
        </a:p>
      </dgm:t>
    </dgm:pt>
    <dgm:pt modelId="{A3480C6D-DCCB-4E2E-9C20-8339070E2C7F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09DD3B-7B1D-4932-927E-BDA8FEF80E7B}" type="parTrans" cxnId="{EF237153-4254-4A31-9800-86575347DF4E}">
      <dgm:prSet/>
      <dgm:spPr/>
      <dgm:t>
        <a:bodyPr/>
        <a:lstStyle/>
        <a:p>
          <a:endParaRPr lang="en-US"/>
        </a:p>
      </dgm:t>
    </dgm:pt>
    <dgm:pt modelId="{5D0A84E7-2A5F-49BA-897C-81E61848DDBD}" type="sibTrans" cxnId="{EF237153-4254-4A31-9800-86575347DF4E}">
      <dgm:prSet/>
      <dgm:spPr/>
      <dgm:t>
        <a:bodyPr/>
        <a:lstStyle/>
        <a:p>
          <a:endParaRPr lang="en-US"/>
        </a:p>
      </dgm:t>
    </dgm:pt>
    <dgm:pt modelId="{5E4ADE2B-D691-4EDF-9D63-B1E0B102F313}">
      <dgm:prSet phldrT="[Text]" phldr="1"/>
      <dgm:spPr/>
      <dgm:t>
        <a:bodyPr/>
        <a:lstStyle/>
        <a:p>
          <a:endParaRPr lang="en-US" dirty="0"/>
        </a:p>
      </dgm:t>
    </dgm:pt>
    <dgm:pt modelId="{D408B7E1-CFD3-4C8A-AE27-D595DB471D5F}" type="parTrans" cxnId="{35BCBE17-EEE3-47DC-9BD5-2E7024408762}">
      <dgm:prSet/>
      <dgm:spPr/>
      <dgm:t>
        <a:bodyPr/>
        <a:lstStyle/>
        <a:p>
          <a:endParaRPr lang="en-US"/>
        </a:p>
      </dgm:t>
    </dgm:pt>
    <dgm:pt modelId="{A3DAB3F1-13AD-4023-8671-ABF95DB9DF5F}" type="sibTrans" cxnId="{35BCBE17-EEE3-47DC-9BD5-2E7024408762}">
      <dgm:prSet/>
      <dgm:spPr/>
      <dgm:t>
        <a:bodyPr/>
        <a:lstStyle/>
        <a:p>
          <a:endParaRPr lang="en-US"/>
        </a:p>
      </dgm:t>
    </dgm:pt>
    <dgm:pt modelId="{BC87BFFB-85F1-4BEE-8F6B-E1DA03AC8764}">
      <dgm:prSet phldrT="[Text]" phldr="1"/>
      <dgm:spPr/>
      <dgm:t>
        <a:bodyPr/>
        <a:lstStyle/>
        <a:p>
          <a:endParaRPr lang="en-US" dirty="0"/>
        </a:p>
      </dgm:t>
    </dgm:pt>
    <dgm:pt modelId="{C4EAD761-4F57-41ED-B08E-55BF39F0DADB}" type="sibTrans" cxnId="{19493AB1-D83C-4060-B0BB-4F361D1C645E}">
      <dgm:prSet/>
      <dgm:spPr/>
      <dgm:t>
        <a:bodyPr/>
        <a:lstStyle/>
        <a:p>
          <a:endParaRPr lang="en-US"/>
        </a:p>
      </dgm:t>
    </dgm:pt>
    <dgm:pt modelId="{46329E4E-9677-4D25-A6E7-8DD1295715E0}" type="parTrans" cxnId="{19493AB1-D83C-4060-B0BB-4F361D1C645E}">
      <dgm:prSet/>
      <dgm:spPr/>
      <dgm:t>
        <a:bodyPr/>
        <a:lstStyle/>
        <a:p>
          <a:endParaRPr lang="en-US"/>
        </a:p>
      </dgm:t>
    </dgm:pt>
    <dgm:pt modelId="{C829D515-2EBA-4B81-B175-D6E39FCD0E7C}" type="pres">
      <dgm:prSet presAssocID="{5150EE24-7B0A-457B-A182-78C68348F7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F10323-5591-4BD9-92B0-52658259EB2E}" type="pres">
      <dgm:prSet presAssocID="{5150EE24-7B0A-457B-A182-78C68348F780}" presName="tSp" presStyleCnt="0"/>
      <dgm:spPr/>
    </dgm:pt>
    <dgm:pt modelId="{7A30A1B9-BD20-4E79-8FDE-E24A3FB3FE85}" type="pres">
      <dgm:prSet presAssocID="{5150EE24-7B0A-457B-A182-78C68348F780}" presName="bSp" presStyleCnt="0"/>
      <dgm:spPr/>
    </dgm:pt>
    <dgm:pt modelId="{686B323E-8423-4851-BB46-474CC9B24A6F}" type="pres">
      <dgm:prSet presAssocID="{5150EE24-7B0A-457B-A182-78C68348F780}" presName="process" presStyleCnt="0"/>
      <dgm:spPr/>
    </dgm:pt>
    <dgm:pt modelId="{19CCAFE8-7C67-4BBD-AD4A-0AE1AF78E84F}" type="pres">
      <dgm:prSet presAssocID="{FA452E72-FD96-4597-BDE8-BCE5C3046874}" presName="composite1" presStyleCnt="0"/>
      <dgm:spPr/>
    </dgm:pt>
    <dgm:pt modelId="{6E0E2A0A-9C11-4CF9-8C87-4B5CF4B743DC}" type="pres">
      <dgm:prSet presAssocID="{FA452E72-FD96-4597-BDE8-BCE5C3046874}" presName="dummyNode1" presStyleLbl="node1" presStyleIdx="0" presStyleCnt="3"/>
      <dgm:spPr/>
    </dgm:pt>
    <dgm:pt modelId="{34D0B250-66EB-4F8A-B779-C612AE27E6A1}" type="pres">
      <dgm:prSet presAssocID="{FA452E72-FD96-4597-BDE8-BCE5C304687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22EC2-15DA-437A-9F88-54360E718EC3}" type="pres">
      <dgm:prSet presAssocID="{FA452E72-FD96-4597-BDE8-BCE5C304687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C0D8B-83DF-400A-A341-C97F41515D67}" type="pres">
      <dgm:prSet presAssocID="{FA452E72-FD96-4597-BDE8-BCE5C3046874}" presName="parentNode1" presStyleLbl="node1" presStyleIdx="0" presStyleCnt="3" custFlipVert="1" custScaleY="54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D6789-96FB-4109-9D94-1EE1F1BABBA2}" type="pres">
      <dgm:prSet presAssocID="{FA452E72-FD96-4597-BDE8-BCE5C3046874}" presName="connSite1" presStyleCnt="0"/>
      <dgm:spPr/>
    </dgm:pt>
    <dgm:pt modelId="{209088C0-DF11-4D4E-8834-8978B9D3977B}" type="pres">
      <dgm:prSet presAssocID="{45011F4B-2A38-4E38-A54B-BD4F653A9EC8}" presName="Name9" presStyleLbl="sibTrans2D1" presStyleIdx="0" presStyleCnt="2"/>
      <dgm:spPr/>
      <dgm:t>
        <a:bodyPr/>
        <a:lstStyle/>
        <a:p>
          <a:endParaRPr lang="en-US"/>
        </a:p>
      </dgm:t>
    </dgm:pt>
    <dgm:pt modelId="{0F247D32-2293-4831-A4DC-DCE280E81390}" type="pres">
      <dgm:prSet presAssocID="{BC87BFFB-85F1-4BEE-8F6B-E1DA03AC8764}" presName="composite2" presStyleCnt="0"/>
      <dgm:spPr/>
    </dgm:pt>
    <dgm:pt modelId="{D9ABACC2-34E7-4CAF-BC22-7B4C0B05ABDA}" type="pres">
      <dgm:prSet presAssocID="{BC87BFFB-85F1-4BEE-8F6B-E1DA03AC8764}" presName="dummyNode2" presStyleLbl="node1" presStyleIdx="0" presStyleCnt="3"/>
      <dgm:spPr/>
    </dgm:pt>
    <dgm:pt modelId="{F067FAD4-B93E-471C-B9EB-559763A424F9}" type="pres">
      <dgm:prSet presAssocID="{BC87BFFB-85F1-4BEE-8F6B-E1DA03AC876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1E67E-821F-40DB-9090-730744C9E023}" type="pres">
      <dgm:prSet presAssocID="{BC87BFFB-85F1-4BEE-8F6B-E1DA03AC876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E42B2-B158-4F41-B467-E92E55EF0BE9}" type="pres">
      <dgm:prSet presAssocID="{BC87BFFB-85F1-4BEE-8F6B-E1DA03AC8764}" presName="parentNode2" presStyleLbl="node1" presStyleIdx="1" presStyleCnt="3" custFlipVert="1" custScaleX="106320" custScaleY="262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C34BD-2D5A-4326-9CD5-1F32C2289368}" type="pres">
      <dgm:prSet presAssocID="{BC87BFFB-85F1-4BEE-8F6B-E1DA03AC8764}" presName="connSite2" presStyleCnt="0"/>
      <dgm:spPr/>
    </dgm:pt>
    <dgm:pt modelId="{991BC9AF-E9D8-4ADD-A62A-74D51D722846}" type="pres">
      <dgm:prSet presAssocID="{C4EAD761-4F57-41ED-B08E-55BF39F0DADB}" presName="Name18" presStyleLbl="sibTrans2D1" presStyleIdx="1" presStyleCnt="2" custAng="0"/>
      <dgm:spPr/>
      <dgm:t>
        <a:bodyPr/>
        <a:lstStyle/>
        <a:p>
          <a:endParaRPr lang="en-US"/>
        </a:p>
      </dgm:t>
    </dgm:pt>
    <dgm:pt modelId="{E83867B4-67E5-41CD-B89D-9D0FDFD94C0E}" type="pres">
      <dgm:prSet presAssocID="{BD59ACFF-DCA7-4F91-BAFD-2E0FFDB0794C}" presName="composite1" presStyleCnt="0"/>
      <dgm:spPr/>
    </dgm:pt>
    <dgm:pt modelId="{9DA4BBE5-91B9-4CD9-873E-35B86A768C5D}" type="pres">
      <dgm:prSet presAssocID="{BD59ACFF-DCA7-4F91-BAFD-2E0FFDB0794C}" presName="dummyNode1" presStyleLbl="node1" presStyleIdx="1" presStyleCnt="3"/>
      <dgm:spPr/>
    </dgm:pt>
    <dgm:pt modelId="{0786F806-1659-4CD8-B43A-D9ECC761948C}" type="pres">
      <dgm:prSet presAssocID="{BD59ACFF-DCA7-4F91-BAFD-2E0FFDB0794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1CDE9-9E03-4B1E-AA08-A771749D2DC1}" type="pres">
      <dgm:prSet presAssocID="{BD59ACFF-DCA7-4F91-BAFD-2E0FFDB0794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848E7-7CD8-471A-86E7-DDBC36AF1E12}" type="pres">
      <dgm:prSet presAssocID="{BD59ACFF-DCA7-4F91-BAFD-2E0FFDB0794C}" presName="parentNode1" presStyleLbl="node1" presStyleIdx="2" presStyleCnt="3" custFlipVert="1" custScaleY="54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A58EC-7D30-4859-8670-D2F70FB2FFF0}" type="pres">
      <dgm:prSet presAssocID="{BD59ACFF-DCA7-4F91-BAFD-2E0FFDB0794C}" presName="connSite1" presStyleCnt="0"/>
      <dgm:spPr/>
    </dgm:pt>
  </dgm:ptLst>
  <dgm:cxnLst>
    <dgm:cxn modelId="{EFE5DCCA-2FBA-4B0E-9749-6729A00920B9}" srcId="{BC87BFFB-85F1-4BEE-8F6B-E1DA03AC8764}" destId="{4B1C84C3-EFF9-4D20-A07C-991D196C1033}" srcOrd="0" destOrd="0" parTransId="{BA0B2FE2-9A50-41F0-BA97-2603A307142F}" sibTransId="{4E31CE57-69E9-46EF-BF94-B2791AA8DCC4}"/>
    <dgm:cxn modelId="{5C3A5001-A3C1-42A1-BF76-0E372796E893}" type="presOf" srcId="{35B97318-7550-497D-B54E-4E9E7D8842CA}" destId="{F2D22EC2-15DA-437A-9F88-54360E718EC3}" srcOrd="1" destOrd="0" presId="urn:microsoft.com/office/officeart/2005/8/layout/hProcess4"/>
    <dgm:cxn modelId="{AC9C8901-FA8D-4C56-92CE-512B15B900E8}" type="presOf" srcId="{68A72E0C-E459-49F4-A655-D6E449E3574B}" destId="{1241E67E-821F-40DB-9090-730744C9E023}" srcOrd="1" destOrd="1" presId="urn:microsoft.com/office/officeart/2005/8/layout/hProcess4"/>
    <dgm:cxn modelId="{B398E843-D552-43C7-9C49-A042D2C4AB29}" type="presOf" srcId="{8B8D57DA-1353-463E-A7D8-81DAD9645621}" destId="{34D0B250-66EB-4F8A-B779-C612AE27E6A1}" srcOrd="0" destOrd="1" presId="urn:microsoft.com/office/officeart/2005/8/layout/hProcess4"/>
    <dgm:cxn modelId="{19493AB1-D83C-4060-B0BB-4F361D1C645E}" srcId="{5150EE24-7B0A-457B-A182-78C68348F780}" destId="{BC87BFFB-85F1-4BEE-8F6B-E1DA03AC8764}" srcOrd="1" destOrd="0" parTransId="{46329E4E-9677-4D25-A6E7-8DD1295715E0}" sibTransId="{C4EAD761-4F57-41ED-B08E-55BF39F0DADB}"/>
    <dgm:cxn modelId="{6BC03FB0-55E7-4FFA-9719-188972700C2E}" type="presOf" srcId="{35B97318-7550-497D-B54E-4E9E7D8842CA}" destId="{34D0B250-66EB-4F8A-B779-C612AE27E6A1}" srcOrd="0" destOrd="0" presId="urn:microsoft.com/office/officeart/2005/8/layout/hProcess4"/>
    <dgm:cxn modelId="{8E66EC45-F43A-48F6-B5CE-F5D0785A4E7F}" type="presOf" srcId="{5150EE24-7B0A-457B-A182-78C68348F780}" destId="{C829D515-2EBA-4B81-B175-D6E39FCD0E7C}" srcOrd="0" destOrd="0" presId="urn:microsoft.com/office/officeart/2005/8/layout/hProcess4"/>
    <dgm:cxn modelId="{3C8CA3B7-4A21-486A-93BE-6989B57A7C04}" type="presOf" srcId="{5E4ADE2B-D691-4EDF-9D63-B1E0B102F313}" destId="{A6E1CDE9-9E03-4B1E-AA08-A771749D2DC1}" srcOrd="1" destOrd="1" presId="urn:microsoft.com/office/officeart/2005/8/layout/hProcess4"/>
    <dgm:cxn modelId="{3AB9F8C9-29BE-4802-9CB6-B62A57BAD549}" type="presOf" srcId="{68A72E0C-E459-49F4-A655-D6E449E3574B}" destId="{F067FAD4-B93E-471C-B9EB-559763A424F9}" srcOrd="0" destOrd="1" presId="urn:microsoft.com/office/officeart/2005/8/layout/hProcess4"/>
    <dgm:cxn modelId="{B838E27A-0DD5-44B0-B589-C0613C10DFBA}" type="presOf" srcId="{C4EAD761-4F57-41ED-B08E-55BF39F0DADB}" destId="{991BC9AF-E9D8-4ADD-A62A-74D51D722846}" srcOrd="0" destOrd="0" presId="urn:microsoft.com/office/officeart/2005/8/layout/hProcess4"/>
    <dgm:cxn modelId="{0DCCB520-AA56-42A3-8876-19B48B9370D1}" srcId="{FA452E72-FD96-4597-BDE8-BCE5C3046874}" destId="{8B8D57DA-1353-463E-A7D8-81DAD9645621}" srcOrd="1" destOrd="0" parTransId="{E797D1D0-84C6-4C67-A789-E79FAB173A51}" sibTransId="{5AD82FB2-AFF3-4223-A762-5E2CF850081D}"/>
    <dgm:cxn modelId="{EF237153-4254-4A31-9800-86575347DF4E}" srcId="{BD59ACFF-DCA7-4F91-BAFD-2E0FFDB0794C}" destId="{A3480C6D-DCCB-4E2E-9C20-8339070E2C7F}" srcOrd="0" destOrd="0" parTransId="{8109DD3B-7B1D-4932-927E-BDA8FEF80E7B}" sibTransId="{5D0A84E7-2A5F-49BA-897C-81E61848DDBD}"/>
    <dgm:cxn modelId="{054AD172-CE8C-4FFD-BC6E-D4600F180D03}" type="presOf" srcId="{A3480C6D-DCCB-4E2E-9C20-8339070E2C7F}" destId="{0786F806-1659-4CD8-B43A-D9ECC761948C}" srcOrd="0" destOrd="0" presId="urn:microsoft.com/office/officeart/2005/8/layout/hProcess4"/>
    <dgm:cxn modelId="{12A0B0AB-9B99-4A4B-BC5A-CD5375A86121}" type="presOf" srcId="{5E4ADE2B-D691-4EDF-9D63-B1E0B102F313}" destId="{0786F806-1659-4CD8-B43A-D9ECC761948C}" srcOrd="0" destOrd="1" presId="urn:microsoft.com/office/officeart/2005/8/layout/hProcess4"/>
    <dgm:cxn modelId="{B1DB8E2D-4B5D-429D-A918-96307EB533E7}" type="presOf" srcId="{45011F4B-2A38-4E38-A54B-BD4F653A9EC8}" destId="{209088C0-DF11-4D4E-8834-8978B9D3977B}" srcOrd="0" destOrd="0" presId="urn:microsoft.com/office/officeart/2005/8/layout/hProcess4"/>
    <dgm:cxn modelId="{87F32027-11F9-49D3-9632-BD0022318F75}" type="presOf" srcId="{4B1C84C3-EFF9-4D20-A07C-991D196C1033}" destId="{1241E67E-821F-40DB-9090-730744C9E023}" srcOrd="1" destOrd="0" presId="urn:microsoft.com/office/officeart/2005/8/layout/hProcess4"/>
    <dgm:cxn modelId="{E8D86E58-AF45-4446-A65B-F14CC53066F6}" srcId="{5150EE24-7B0A-457B-A182-78C68348F780}" destId="{FA452E72-FD96-4597-BDE8-BCE5C3046874}" srcOrd="0" destOrd="0" parTransId="{08AE65BB-4BD8-470E-82C0-69ABCFBD3910}" sibTransId="{45011F4B-2A38-4E38-A54B-BD4F653A9EC8}"/>
    <dgm:cxn modelId="{3AF02DC2-E7FE-4201-B05B-9E4ACA37ECF4}" srcId="{5150EE24-7B0A-457B-A182-78C68348F780}" destId="{BD59ACFF-DCA7-4F91-BAFD-2E0FFDB0794C}" srcOrd="2" destOrd="0" parTransId="{5474AAC4-97BB-4BE6-8DDB-C1D044C411C3}" sibTransId="{B0A8466C-4FB2-4DB1-8F47-1AF8223409D9}"/>
    <dgm:cxn modelId="{B7B60210-A77A-4CC8-8738-9908A2E0598B}" type="presOf" srcId="{4B1C84C3-EFF9-4D20-A07C-991D196C1033}" destId="{F067FAD4-B93E-471C-B9EB-559763A424F9}" srcOrd="0" destOrd="0" presId="urn:microsoft.com/office/officeart/2005/8/layout/hProcess4"/>
    <dgm:cxn modelId="{9234AFE1-078D-4D7E-B4BB-3B07183BDCCC}" type="presOf" srcId="{BC87BFFB-85F1-4BEE-8F6B-E1DA03AC8764}" destId="{92EE42B2-B158-4F41-B467-E92E55EF0BE9}" srcOrd="0" destOrd="0" presId="urn:microsoft.com/office/officeart/2005/8/layout/hProcess4"/>
    <dgm:cxn modelId="{35BCBE17-EEE3-47DC-9BD5-2E7024408762}" srcId="{BD59ACFF-DCA7-4F91-BAFD-2E0FFDB0794C}" destId="{5E4ADE2B-D691-4EDF-9D63-B1E0B102F313}" srcOrd="1" destOrd="0" parTransId="{D408B7E1-CFD3-4C8A-AE27-D595DB471D5F}" sibTransId="{A3DAB3F1-13AD-4023-8671-ABF95DB9DF5F}"/>
    <dgm:cxn modelId="{B72A3519-09AD-48B1-A9D4-BD21EB482046}" type="presOf" srcId="{8B8D57DA-1353-463E-A7D8-81DAD9645621}" destId="{F2D22EC2-15DA-437A-9F88-54360E718EC3}" srcOrd="1" destOrd="1" presId="urn:microsoft.com/office/officeart/2005/8/layout/hProcess4"/>
    <dgm:cxn modelId="{55F94003-7F06-47CD-AE7B-11EDFD7496E6}" type="presOf" srcId="{A3480C6D-DCCB-4E2E-9C20-8339070E2C7F}" destId="{A6E1CDE9-9E03-4B1E-AA08-A771749D2DC1}" srcOrd="1" destOrd="0" presId="urn:microsoft.com/office/officeart/2005/8/layout/hProcess4"/>
    <dgm:cxn modelId="{12DDA961-FEE7-43DF-BD87-8D0A9E93F281}" type="presOf" srcId="{BD59ACFF-DCA7-4F91-BAFD-2E0FFDB0794C}" destId="{877848E7-7CD8-471A-86E7-DDBC36AF1E12}" srcOrd="0" destOrd="0" presId="urn:microsoft.com/office/officeart/2005/8/layout/hProcess4"/>
    <dgm:cxn modelId="{3AB8ADD0-36E7-4927-BD1E-1520D6C5843F}" srcId="{BC87BFFB-85F1-4BEE-8F6B-E1DA03AC8764}" destId="{68A72E0C-E459-49F4-A655-D6E449E3574B}" srcOrd="1" destOrd="0" parTransId="{6FC478DA-F45B-4A1E-9E0B-595A319BA792}" sibTransId="{0F989404-2EAA-4F71-9546-C74BEDE3D43D}"/>
    <dgm:cxn modelId="{52E080D3-79A7-46F3-8887-FF937BA402EA}" srcId="{FA452E72-FD96-4597-BDE8-BCE5C3046874}" destId="{35B97318-7550-497D-B54E-4E9E7D8842CA}" srcOrd="0" destOrd="0" parTransId="{8C4995CF-2CC3-4DEF-939E-D96471D7BD75}" sibTransId="{47F6AA99-0472-4720-8C09-8959DED9625D}"/>
    <dgm:cxn modelId="{2CE4F2C9-B0BA-4493-B728-AEACC7AFE56D}" type="presOf" srcId="{FA452E72-FD96-4597-BDE8-BCE5C3046874}" destId="{51FC0D8B-83DF-400A-A341-C97F41515D67}" srcOrd="0" destOrd="0" presId="urn:microsoft.com/office/officeart/2005/8/layout/hProcess4"/>
    <dgm:cxn modelId="{8E3C5DB9-0EF9-48CE-8709-DA24DBA077D0}" type="presParOf" srcId="{C829D515-2EBA-4B81-B175-D6E39FCD0E7C}" destId="{7DF10323-5591-4BD9-92B0-52658259EB2E}" srcOrd="0" destOrd="0" presId="urn:microsoft.com/office/officeart/2005/8/layout/hProcess4"/>
    <dgm:cxn modelId="{CF382C76-520C-4EAF-9330-9187D21D671B}" type="presParOf" srcId="{C829D515-2EBA-4B81-B175-D6E39FCD0E7C}" destId="{7A30A1B9-BD20-4E79-8FDE-E24A3FB3FE85}" srcOrd="1" destOrd="0" presId="urn:microsoft.com/office/officeart/2005/8/layout/hProcess4"/>
    <dgm:cxn modelId="{58C9271C-C350-4C1E-A1E4-97C49107BD05}" type="presParOf" srcId="{C829D515-2EBA-4B81-B175-D6E39FCD0E7C}" destId="{686B323E-8423-4851-BB46-474CC9B24A6F}" srcOrd="2" destOrd="0" presId="urn:microsoft.com/office/officeart/2005/8/layout/hProcess4"/>
    <dgm:cxn modelId="{C1E9E54C-995D-4309-9560-B78821E37EA3}" type="presParOf" srcId="{686B323E-8423-4851-BB46-474CC9B24A6F}" destId="{19CCAFE8-7C67-4BBD-AD4A-0AE1AF78E84F}" srcOrd="0" destOrd="0" presId="urn:microsoft.com/office/officeart/2005/8/layout/hProcess4"/>
    <dgm:cxn modelId="{E1B74BE3-C52B-4268-8844-7C85F230E29F}" type="presParOf" srcId="{19CCAFE8-7C67-4BBD-AD4A-0AE1AF78E84F}" destId="{6E0E2A0A-9C11-4CF9-8C87-4B5CF4B743DC}" srcOrd="0" destOrd="0" presId="urn:microsoft.com/office/officeart/2005/8/layout/hProcess4"/>
    <dgm:cxn modelId="{BDB9B38A-0C05-4022-9C34-C80ADC560362}" type="presParOf" srcId="{19CCAFE8-7C67-4BBD-AD4A-0AE1AF78E84F}" destId="{34D0B250-66EB-4F8A-B779-C612AE27E6A1}" srcOrd="1" destOrd="0" presId="urn:microsoft.com/office/officeart/2005/8/layout/hProcess4"/>
    <dgm:cxn modelId="{AF3E4784-D9E8-47A3-A4FC-18D423BEC5C2}" type="presParOf" srcId="{19CCAFE8-7C67-4BBD-AD4A-0AE1AF78E84F}" destId="{F2D22EC2-15DA-437A-9F88-54360E718EC3}" srcOrd="2" destOrd="0" presId="urn:microsoft.com/office/officeart/2005/8/layout/hProcess4"/>
    <dgm:cxn modelId="{BA7DCD0B-EE3B-410C-A9A5-860647619234}" type="presParOf" srcId="{19CCAFE8-7C67-4BBD-AD4A-0AE1AF78E84F}" destId="{51FC0D8B-83DF-400A-A341-C97F41515D67}" srcOrd="3" destOrd="0" presId="urn:microsoft.com/office/officeart/2005/8/layout/hProcess4"/>
    <dgm:cxn modelId="{49194546-98F4-46BA-B124-270A22481373}" type="presParOf" srcId="{19CCAFE8-7C67-4BBD-AD4A-0AE1AF78E84F}" destId="{5F4D6789-96FB-4109-9D94-1EE1F1BABBA2}" srcOrd="4" destOrd="0" presId="urn:microsoft.com/office/officeart/2005/8/layout/hProcess4"/>
    <dgm:cxn modelId="{7EFBF7A6-886A-4758-B56A-1CBD6592218A}" type="presParOf" srcId="{686B323E-8423-4851-BB46-474CC9B24A6F}" destId="{209088C0-DF11-4D4E-8834-8978B9D3977B}" srcOrd="1" destOrd="0" presId="urn:microsoft.com/office/officeart/2005/8/layout/hProcess4"/>
    <dgm:cxn modelId="{74FCD9B4-D4CB-4CFE-82EE-EA29C46B75E4}" type="presParOf" srcId="{686B323E-8423-4851-BB46-474CC9B24A6F}" destId="{0F247D32-2293-4831-A4DC-DCE280E81390}" srcOrd="2" destOrd="0" presId="urn:microsoft.com/office/officeart/2005/8/layout/hProcess4"/>
    <dgm:cxn modelId="{AF6F38E0-F010-43AB-B30D-4F2C1BDD468A}" type="presParOf" srcId="{0F247D32-2293-4831-A4DC-DCE280E81390}" destId="{D9ABACC2-34E7-4CAF-BC22-7B4C0B05ABDA}" srcOrd="0" destOrd="0" presId="urn:microsoft.com/office/officeart/2005/8/layout/hProcess4"/>
    <dgm:cxn modelId="{5062C01F-D634-4A96-88E4-383E52F70C6E}" type="presParOf" srcId="{0F247D32-2293-4831-A4DC-DCE280E81390}" destId="{F067FAD4-B93E-471C-B9EB-559763A424F9}" srcOrd="1" destOrd="0" presId="urn:microsoft.com/office/officeart/2005/8/layout/hProcess4"/>
    <dgm:cxn modelId="{E11B7166-A089-478E-8284-E887A164E28C}" type="presParOf" srcId="{0F247D32-2293-4831-A4DC-DCE280E81390}" destId="{1241E67E-821F-40DB-9090-730744C9E023}" srcOrd="2" destOrd="0" presId="urn:microsoft.com/office/officeart/2005/8/layout/hProcess4"/>
    <dgm:cxn modelId="{121FC8BF-28AD-48A7-87E1-03EA2AB07BA2}" type="presParOf" srcId="{0F247D32-2293-4831-A4DC-DCE280E81390}" destId="{92EE42B2-B158-4F41-B467-E92E55EF0BE9}" srcOrd="3" destOrd="0" presId="urn:microsoft.com/office/officeart/2005/8/layout/hProcess4"/>
    <dgm:cxn modelId="{F73A6522-4EEF-412D-ABC8-D899A5C17D9E}" type="presParOf" srcId="{0F247D32-2293-4831-A4DC-DCE280E81390}" destId="{DBAC34BD-2D5A-4326-9CD5-1F32C2289368}" srcOrd="4" destOrd="0" presId="urn:microsoft.com/office/officeart/2005/8/layout/hProcess4"/>
    <dgm:cxn modelId="{CE23B7D1-6D55-4B5E-AF7A-3F981A412A68}" type="presParOf" srcId="{686B323E-8423-4851-BB46-474CC9B24A6F}" destId="{991BC9AF-E9D8-4ADD-A62A-74D51D722846}" srcOrd="3" destOrd="0" presId="urn:microsoft.com/office/officeart/2005/8/layout/hProcess4"/>
    <dgm:cxn modelId="{4F08BC11-AFC2-4D86-A288-B5977F6F1FB2}" type="presParOf" srcId="{686B323E-8423-4851-BB46-474CC9B24A6F}" destId="{E83867B4-67E5-41CD-B89D-9D0FDFD94C0E}" srcOrd="4" destOrd="0" presId="urn:microsoft.com/office/officeart/2005/8/layout/hProcess4"/>
    <dgm:cxn modelId="{DD07E28E-5842-41FB-B1CE-7F9845DF43B0}" type="presParOf" srcId="{E83867B4-67E5-41CD-B89D-9D0FDFD94C0E}" destId="{9DA4BBE5-91B9-4CD9-873E-35B86A768C5D}" srcOrd="0" destOrd="0" presId="urn:microsoft.com/office/officeart/2005/8/layout/hProcess4"/>
    <dgm:cxn modelId="{6983D5E6-5436-43CA-A673-4AE2C42BE0ED}" type="presParOf" srcId="{E83867B4-67E5-41CD-B89D-9D0FDFD94C0E}" destId="{0786F806-1659-4CD8-B43A-D9ECC761948C}" srcOrd="1" destOrd="0" presId="urn:microsoft.com/office/officeart/2005/8/layout/hProcess4"/>
    <dgm:cxn modelId="{05485711-5676-4EA2-B0A3-D3B44164DF65}" type="presParOf" srcId="{E83867B4-67E5-41CD-B89D-9D0FDFD94C0E}" destId="{A6E1CDE9-9E03-4B1E-AA08-A771749D2DC1}" srcOrd="2" destOrd="0" presId="urn:microsoft.com/office/officeart/2005/8/layout/hProcess4"/>
    <dgm:cxn modelId="{F106380B-DB20-4EB6-9744-0A98B6B301CB}" type="presParOf" srcId="{E83867B4-67E5-41CD-B89D-9D0FDFD94C0E}" destId="{877848E7-7CD8-471A-86E7-DDBC36AF1E12}" srcOrd="3" destOrd="0" presId="urn:microsoft.com/office/officeart/2005/8/layout/hProcess4"/>
    <dgm:cxn modelId="{928FA62B-95CA-4075-8FD7-0DA219E1F761}" type="presParOf" srcId="{E83867B4-67E5-41CD-B89D-9D0FDFD94C0E}" destId="{681A58EC-7D30-4859-8670-D2F70FB2FFF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594324-7D8E-4775-8565-D6ED814D21B5}" type="doc">
      <dgm:prSet loTypeId="urn:microsoft.com/office/officeart/2005/8/layout/radial4" loCatId="relationship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CA8FEA6-7EA7-4975-AF26-C0591B08F4E4}" type="pres">
      <dgm:prSet presAssocID="{A3594324-7D8E-4775-8565-D6ED814D21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60547-989E-49DE-B033-60DDC82E7B51}" type="presOf" srcId="{A3594324-7D8E-4775-8565-D6ED814D21B5}" destId="{7CA8FEA6-7EA7-4975-AF26-C0591B08F4E4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E46D8F-DF21-419E-88C5-65B36058C917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5001FBE-CEB9-4305-B2E5-A9A02B0D7A8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0E4332C-72E4-472F-ABA4-4B525B2F9632}" type="parTrans" cxnId="{28E92E7F-6B6A-435D-9D6E-A609ED6D3DA2}">
      <dgm:prSet/>
      <dgm:spPr/>
      <dgm:t>
        <a:bodyPr/>
        <a:lstStyle/>
        <a:p>
          <a:endParaRPr lang="en-US"/>
        </a:p>
      </dgm:t>
    </dgm:pt>
    <dgm:pt modelId="{FDEF6363-74D3-4AD0-BEB5-674A96B89754}" type="sibTrans" cxnId="{28E92E7F-6B6A-435D-9D6E-A609ED6D3DA2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5C166F31-AE48-49EF-9FB4-82002D627804}">
      <dgm:prSet phldrT="[Text]" phldr="1"/>
      <dgm:spPr/>
      <dgm:t>
        <a:bodyPr/>
        <a:lstStyle/>
        <a:p>
          <a:endParaRPr lang="en-US" dirty="0"/>
        </a:p>
      </dgm:t>
    </dgm:pt>
    <dgm:pt modelId="{97D91EEE-C0E4-4A2F-AF7A-1711890F02A8}" type="parTrans" cxnId="{D1A03870-F403-4906-9C90-1F4AAB257E39}">
      <dgm:prSet/>
      <dgm:spPr/>
      <dgm:t>
        <a:bodyPr/>
        <a:lstStyle/>
        <a:p>
          <a:endParaRPr lang="en-US"/>
        </a:p>
      </dgm:t>
    </dgm:pt>
    <dgm:pt modelId="{EDBDE7A5-2D92-48B9-A2D4-D90637AB21B0}" type="sibTrans" cxnId="{D1A03870-F403-4906-9C90-1F4AAB257E39}">
      <dgm:prSet/>
      <dgm:spPr/>
      <dgm:t>
        <a:bodyPr/>
        <a:lstStyle/>
        <a:p>
          <a:endParaRPr lang="en-US"/>
        </a:p>
      </dgm:t>
    </dgm:pt>
    <dgm:pt modelId="{E78FEF89-98C8-4276-B3A5-F2B212D277F5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976F500-2EF3-45FB-B3DE-B03C8C5F61AC}" type="parTrans" cxnId="{31AF64A4-A251-4B44-9CFD-A1A14E17998C}">
      <dgm:prSet/>
      <dgm:spPr/>
      <dgm:t>
        <a:bodyPr/>
        <a:lstStyle/>
        <a:p>
          <a:endParaRPr lang="en-US"/>
        </a:p>
      </dgm:t>
    </dgm:pt>
    <dgm:pt modelId="{4D4D4270-5AE2-4B34-BCA6-63AC97C9762B}" type="sibTrans" cxnId="{31AF64A4-A251-4B44-9CFD-A1A14E17998C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2BECFF16-F7AD-4E15-B573-9CE581D54729}">
      <dgm:prSet phldrT="[Text]" phldr="1"/>
      <dgm:spPr/>
      <dgm:t>
        <a:bodyPr/>
        <a:lstStyle/>
        <a:p>
          <a:endParaRPr lang="en-US" dirty="0"/>
        </a:p>
      </dgm:t>
    </dgm:pt>
    <dgm:pt modelId="{13139C3F-0006-41D2-BD6B-390783729F25}" type="parTrans" cxnId="{5834AD3B-CD96-49F1-82CB-825D9B291EFB}">
      <dgm:prSet/>
      <dgm:spPr/>
      <dgm:t>
        <a:bodyPr/>
        <a:lstStyle/>
        <a:p>
          <a:endParaRPr lang="en-US"/>
        </a:p>
      </dgm:t>
    </dgm:pt>
    <dgm:pt modelId="{CF860645-1919-408C-89C7-E9EE935C29AA}" type="sibTrans" cxnId="{5834AD3B-CD96-49F1-82CB-825D9B291EFB}">
      <dgm:prSet/>
      <dgm:spPr/>
      <dgm:t>
        <a:bodyPr/>
        <a:lstStyle/>
        <a:p>
          <a:endParaRPr lang="en-US"/>
        </a:p>
      </dgm:t>
    </dgm:pt>
    <dgm:pt modelId="{211957F7-A0AD-43F6-B694-AE6DD9380EB7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5F3CA36-E745-4C90-8539-FC2035AB2AD1}" type="parTrans" cxnId="{7C598B31-9264-444D-B43C-B75344CDD69B}">
      <dgm:prSet/>
      <dgm:spPr/>
      <dgm:t>
        <a:bodyPr/>
        <a:lstStyle/>
        <a:p>
          <a:endParaRPr lang="en-US"/>
        </a:p>
      </dgm:t>
    </dgm:pt>
    <dgm:pt modelId="{D3FD521E-3551-48E4-8D5B-FE80F2375904}" type="sibTrans" cxnId="{7C598B31-9264-444D-B43C-B75344CDD69B}">
      <dgm:prSet/>
      <dgm:spPr/>
      <dgm:t>
        <a:bodyPr/>
        <a:lstStyle/>
        <a:p>
          <a:endParaRPr lang="en-US"/>
        </a:p>
      </dgm:t>
    </dgm:pt>
    <dgm:pt modelId="{5E29CAAB-5BF4-4AF6-9087-A0CEC2E07937}">
      <dgm:prSet phldrT="[Text]" phldr="1"/>
      <dgm:spPr/>
      <dgm:t>
        <a:bodyPr/>
        <a:lstStyle/>
        <a:p>
          <a:endParaRPr lang="en-US" dirty="0"/>
        </a:p>
      </dgm:t>
    </dgm:pt>
    <dgm:pt modelId="{3C9031E7-EE4E-4B3C-B0FA-349BD5FE019E}" type="parTrans" cxnId="{1CE0280E-DDFD-4D0B-9446-C49C1B8393B2}">
      <dgm:prSet/>
      <dgm:spPr/>
      <dgm:t>
        <a:bodyPr/>
        <a:lstStyle/>
        <a:p>
          <a:endParaRPr lang="en-US"/>
        </a:p>
      </dgm:t>
    </dgm:pt>
    <dgm:pt modelId="{6AFC7BD9-D3F0-4576-9A4A-E6D38867CDB0}" type="sibTrans" cxnId="{1CE0280E-DDFD-4D0B-9446-C49C1B8393B2}">
      <dgm:prSet/>
      <dgm:spPr/>
      <dgm:t>
        <a:bodyPr/>
        <a:lstStyle/>
        <a:p>
          <a:endParaRPr lang="en-US"/>
        </a:p>
      </dgm:t>
    </dgm:pt>
    <dgm:pt modelId="{14D1BB5E-A4CD-4A49-9A4F-C1873A1C13D2}" type="pres">
      <dgm:prSet presAssocID="{FDE46D8F-DF21-419E-88C5-65B36058C91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C32F7-E95F-4784-9C57-97CDE589F8E6}" type="pres">
      <dgm:prSet presAssocID="{FDE46D8F-DF21-419E-88C5-65B36058C917}" presName="dummyMaxCanvas" presStyleCnt="0">
        <dgm:presLayoutVars/>
      </dgm:prSet>
      <dgm:spPr/>
    </dgm:pt>
    <dgm:pt modelId="{2CBF4DBB-2C47-44AE-9392-5B980236C145}" type="pres">
      <dgm:prSet presAssocID="{FDE46D8F-DF21-419E-88C5-65B36058C91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D4E4B-B743-4B2A-807D-A58BC0625892}" type="pres">
      <dgm:prSet presAssocID="{FDE46D8F-DF21-419E-88C5-65B36058C91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661F4-CB12-4805-9255-53A0D1D9F2E2}" type="pres">
      <dgm:prSet presAssocID="{FDE46D8F-DF21-419E-88C5-65B36058C91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47087-9D32-46A9-878B-038AB6F0E275}" type="pres">
      <dgm:prSet presAssocID="{FDE46D8F-DF21-419E-88C5-65B36058C91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17193-B62F-444E-9C1C-32E3A1BD7F3E}" type="pres">
      <dgm:prSet presAssocID="{FDE46D8F-DF21-419E-88C5-65B36058C91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BE9FC-01A8-4740-88EA-79823EA7731A}" type="pres">
      <dgm:prSet presAssocID="{FDE46D8F-DF21-419E-88C5-65B36058C91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5D893-994E-424C-AD85-C8B5024F3910}" type="pres">
      <dgm:prSet presAssocID="{FDE46D8F-DF21-419E-88C5-65B36058C91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80819-E9AC-4141-B249-5A2ECB183510}" type="pres">
      <dgm:prSet presAssocID="{FDE46D8F-DF21-419E-88C5-65B36058C91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03870-F403-4906-9C90-1F4AAB257E39}" srcId="{05001FBE-CEB9-4305-B2E5-A9A02B0D7A82}" destId="{5C166F31-AE48-49EF-9FB4-82002D627804}" srcOrd="0" destOrd="0" parTransId="{97D91EEE-C0E4-4A2F-AF7A-1711890F02A8}" sibTransId="{EDBDE7A5-2D92-48B9-A2D4-D90637AB21B0}"/>
    <dgm:cxn modelId="{28E92E7F-6B6A-435D-9D6E-A609ED6D3DA2}" srcId="{FDE46D8F-DF21-419E-88C5-65B36058C917}" destId="{05001FBE-CEB9-4305-B2E5-A9A02B0D7A82}" srcOrd="0" destOrd="0" parTransId="{F0E4332C-72E4-472F-ABA4-4B525B2F9632}" sibTransId="{FDEF6363-74D3-4AD0-BEB5-674A96B89754}"/>
    <dgm:cxn modelId="{1115726E-D82D-4B05-9945-20CD6319A378}" type="presOf" srcId="{4D4D4270-5AE2-4B34-BCA6-63AC97C9762B}" destId="{4A017193-B62F-444E-9C1C-32E3A1BD7F3E}" srcOrd="0" destOrd="0" presId="urn:microsoft.com/office/officeart/2005/8/layout/vProcess5"/>
    <dgm:cxn modelId="{1CE0280E-DDFD-4D0B-9446-C49C1B8393B2}" srcId="{211957F7-A0AD-43F6-B694-AE6DD9380EB7}" destId="{5E29CAAB-5BF4-4AF6-9087-A0CEC2E07937}" srcOrd="0" destOrd="0" parTransId="{3C9031E7-EE4E-4B3C-B0FA-349BD5FE019E}" sibTransId="{6AFC7BD9-D3F0-4576-9A4A-E6D38867CDB0}"/>
    <dgm:cxn modelId="{89ADD848-CA82-41C4-A9CF-E3FC98632DA4}" type="presOf" srcId="{FDEF6363-74D3-4AD0-BEB5-674A96B89754}" destId="{BEA47087-9D32-46A9-878B-038AB6F0E275}" srcOrd="0" destOrd="0" presId="urn:microsoft.com/office/officeart/2005/8/layout/vProcess5"/>
    <dgm:cxn modelId="{F021F5B7-692C-46E2-94CD-3D474D7DE660}" type="presOf" srcId="{05001FBE-CEB9-4305-B2E5-A9A02B0D7A82}" destId="{290BE9FC-01A8-4740-88EA-79823EA7731A}" srcOrd="1" destOrd="0" presId="urn:microsoft.com/office/officeart/2005/8/layout/vProcess5"/>
    <dgm:cxn modelId="{F4938DEF-6989-4704-A4BC-AFC9EA24EA15}" type="presOf" srcId="{FDE46D8F-DF21-419E-88C5-65B36058C917}" destId="{14D1BB5E-A4CD-4A49-9A4F-C1873A1C13D2}" srcOrd="0" destOrd="0" presId="urn:microsoft.com/office/officeart/2005/8/layout/vProcess5"/>
    <dgm:cxn modelId="{31AF64A4-A251-4B44-9CFD-A1A14E17998C}" srcId="{FDE46D8F-DF21-419E-88C5-65B36058C917}" destId="{E78FEF89-98C8-4276-B3A5-F2B212D277F5}" srcOrd="1" destOrd="0" parTransId="{5976F500-2EF3-45FB-B3DE-B03C8C5F61AC}" sibTransId="{4D4D4270-5AE2-4B34-BCA6-63AC97C9762B}"/>
    <dgm:cxn modelId="{E7A766EE-B992-48A8-9D89-525D9713E5B4}" type="presOf" srcId="{05001FBE-CEB9-4305-B2E5-A9A02B0D7A82}" destId="{2CBF4DBB-2C47-44AE-9392-5B980236C145}" srcOrd="0" destOrd="0" presId="urn:microsoft.com/office/officeart/2005/8/layout/vProcess5"/>
    <dgm:cxn modelId="{1976C8BC-37F5-4587-963D-5AD592BA8673}" type="presOf" srcId="{2BECFF16-F7AD-4E15-B573-9CE581D54729}" destId="{4595D893-994E-424C-AD85-C8B5024F3910}" srcOrd="1" destOrd="1" presId="urn:microsoft.com/office/officeart/2005/8/layout/vProcess5"/>
    <dgm:cxn modelId="{9EBF36F0-A867-4DFC-8D99-6191F8FFAEAB}" type="presOf" srcId="{211957F7-A0AD-43F6-B694-AE6DD9380EB7}" destId="{655661F4-CB12-4805-9255-53A0D1D9F2E2}" srcOrd="0" destOrd="0" presId="urn:microsoft.com/office/officeart/2005/8/layout/vProcess5"/>
    <dgm:cxn modelId="{EFEDE396-6BB6-4061-9109-5DBFE8124586}" type="presOf" srcId="{E78FEF89-98C8-4276-B3A5-F2B212D277F5}" destId="{4595D893-994E-424C-AD85-C8B5024F3910}" srcOrd="1" destOrd="0" presId="urn:microsoft.com/office/officeart/2005/8/layout/vProcess5"/>
    <dgm:cxn modelId="{B8BB1F56-997B-4D40-B542-555E1DD145BD}" type="presOf" srcId="{211957F7-A0AD-43F6-B694-AE6DD9380EB7}" destId="{7AA80819-E9AC-4141-B249-5A2ECB183510}" srcOrd="1" destOrd="0" presId="urn:microsoft.com/office/officeart/2005/8/layout/vProcess5"/>
    <dgm:cxn modelId="{CE9D5DCE-0BD7-48EF-84A5-2236138691E5}" type="presOf" srcId="{5E29CAAB-5BF4-4AF6-9087-A0CEC2E07937}" destId="{7AA80819-E9AC-4141-B249-5A2ECB183510}" srcOrd="1" destOrd="1" presId="urn:microsoft.com/office/officeart/2005/8/layout/vProcess5"/>
    <dgm:cxn modelId="{E25A474C-9393-4E76-BB55-B652C08CE5D0}" type="presOf" srcId="{5C166F31-AE48-49EF-9FB4-82002D627804}" destId="{2CBF4DBB-2C47-44AE-9392-5B980236C145}" srcOrd="0" destOrd="1" presId="urn:microsoft.com/office/officeart/2005/8/layout/vProcess5"/>
    <dgm:cxn modelId="{0F34ADA3-365A-4542-B712-99C01E8B90CF}" type="presOf" srcId="{2BECFF16-F7AD-4E15-B573-9CE581D54729}" destId="{6D3D4E4B-B743-4B2A-807D-A58BC0625892}" srcOrd="0" destOrd="1" presId="urn:microsoft.com/office/officeart/2005/8/layout/vProcess5"/>
    <dgm:cxn modelId="{5834AD3B-CD96-49F1-82CB-825D9B291EFB}" srcId="{E78FEF89-98C8-4276-B3A5-F2B212D277F5}" destId="{2BECFF16-F7AD-4E15-B573-9CE581D54729}" srcOrd="0" destOrd="0" parTransId="{13139C3F-0006-41D2-BD6B-390783729F25}" sibTransId="{CF860645-1919-408C-89C7-E9EE935C29AA}"/>
    <dgm:cxn modelId="{676D84D6-B98C-497B-A2C7-762AA80EC67B}" type="presOf" srcId="{5C166F31-AE48-49EF-9FB4-82002D627804}" destId="{290BE9FC-01A8-4740-88EA-79823EA7731A}" srcOrd="1" destOrd="1" presId="urn:microsoft.com/office/officeart/2005/8/layout/vProcess5"/>
    <dgm:cxn modelId="{DB8D35A9-39C8-429F-8C38-140F789C7D52}" type="presOf" srcId="{E78FEF89-98C8-4276-B3A5-F2B212D277F5}" destId="{6D3D4E4B-B743-4B2A-807D-A58BC0625892}" srcOrd="0" destOrd="0" presId="urn:microsoft.com/office/officeart/2005/8/layout/vProcess5"/>
    <dgm:cxn modelId="{3B314FAA-F1A9-4C50-8133-B9F80D2EC6E7}" type="presOf" srcId="{5E29CAAB-5BF4-4AF6-9087-A0CEC2E07937}" destId="{655661F4-CB12-4805-9255-53A0D1D9F2E2}" srcOrd="0" destOrd="1" presId="urn:microsoft.com/office/officeart/2005/8/layout/vProcess5"/>
    <dgm:cxn modelId="{7C598B31-9264-444D-B43C-B75344CDD69B}" srcId="{FDE46D8F-DF21-419E-88C5-65B36058C917}" destId="{211957F7-A0AD-43F6-B694-AE6DD9380EB7}" srcOrd="2" destOrd="0" parTransId="{D5F3CA36-E745-4C90-8539-FC2035AB2AD1}" sibTransId="{D3FD521E-3551-48E4-8D5B-FE80F2375904}"/>
    <dgm:cxn modelId="{9C16EA57-A81E-4AF8-A46C-8AEE12424D3A}" type="presParOf" srcId="{14D1BB5E-A4CD-4A49-9A4F-C1873A1C13D2}" destId="{ABCC32F7-E95F-4784-9C57-97CDE589F8E6}" srcOrd="0" destOrd="0" presId="urn:microsoft.com/office/officeart/2005/8/layout/vProcess5"/>
    <dgm:cxn modelId="{CD915882-7BD9-4BBF-9D64-0212CB4ABDD5}" type="presParOf" srcId="{14D1BB5E-A4CD-4A49-9A4F-C1873A1C13D2}" destId="{2CBF4DBB-2C47-44AE-9392-5B980236C145}" srcOrd="1" destOrd="0" presId="urn:microsoft.com/office/officeart/2005/8/layout/vProcess5"/>
    <dgm:cxn modelId="{4F89BF02-4387-4BB5-9587-7C674DCDB945}" type="presParOf" srcId="{14D1BB5E-A4CD-4A49-9A4F-C1873A1C13D2}" destId="{6D3D4E4B-B743-4B2A-807D-A58BC0625892}" srcOrd="2" destOrd="0" presId="urn:microsoft.com/office/officeart/2005/8/layout/vProcess5"/>
    <dgm:cxn modelId="{0A81A628-4FF6-4D1C-96B4-F1BAD9A662B6}" type="presParOf" srcId="{14D1BB5E-A4CD-4A49-9A4F-C1873A1C13D2}" destId="{655661F4-CB12-4805-9255-53A0D1D9F2E2}" srcOrd="3" destOrd="0" presId="urn:microsoft.com/office/officeart/2005/8/layout/vProcess5"/>
    <dgm:cxn modelId="{8F57F7C6-F0D5-4A6A-982D-66C6B9101D4E}" type="presParOf" srcId="{14D1BB5E-A4CD-4A49-9A4F-C1873A1C13D2}" destId="{BEA47087-9D32-46A9-878B-038AB6F0E275}" srcOrd="4" destOrd="0" presId="urn:microsoft.com/office/officeart/2005/8/layout/vProcess5"/>
    <dgm:cxn modelId="{5313EDCA-CF7A-4837-933D-766E85014DF8}" type="presParOf" srcId="{14D1BB5E-A4CD-4A49-9A4F-C1873A1C13D2}" destId="{4A017193-B62F-444E-9C1C-32E3A1BD7F3E}" srcOrd="5" destOrd="0" presId="urn:microsoft.com/office/officeart/2005/8/layout/vProcess5"/>
    <dgm:cxn modelId="{859F5388-A51A-4AAD-BA83-BCFA9392FF2F}" type="presParOf" srcId="{14D1BB5E-A4CD-4A49-9A4F-C1873A1C13D2}" destId="{290BE9FC-01A8-4740-88EA-79823EA7731A}" srcOrd="6" destOrd="0" presId="urn:microsoft.com/office/officeart/2005/8/layout/vProcess5"/>
    <dgm:cxn modelId="{9239EE3E-E568-4FD3-A977-F929E55D8301}" type="presParOf" srcId="{14D1BB5E-A4CD-4A49-9A4F-C1873A1C13D2}" destId="{4595D893-994E-424C-AD85-C8B5024F3910}" srcOrd="7" destOrd="0" presId="urn:microsoft.com/office/officeart/2005/8/layout/vProcess5"/>
    <dgm:cxn modelId="{992C33B8-ECC6-4326-B1DD-9CE580D43E03}" type="presParOf" srcId="{14D1BB5E-A4CD-4A49-9A4F-C1873A1C13D2}" destId="{7AA80819-E9AC-4141-B249-5A2ECB18351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F6A7B-33EF-4460-980D-127605048B75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E4572-01FD-4641-9666-7CC78CB04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4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18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3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40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6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54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3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2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17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6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2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27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95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3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হুরুন্নেছা খাতুন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 শিক্ষক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বাহিরদিয়া মাধ্যমিক বিদ্যালয়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মানসা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ফকিরহাট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বাগেরহাট 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মোবাঃ০১৯২৫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৩৬৩১৯৯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7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হুরুন্নেছা খাতুন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n-BD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 শিক্ষক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n-BD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বাহিরদিয়া মাধ্যমিক বিদ্যালয়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n-BD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মানসা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bn-BD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ফকিরহাট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bn-BD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বাগেরহাট </a:t>
            </a:r>
            <a:r>
              <a:rPr lang="hi-IN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n-BD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মোবাঃ০১৯২৫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bn-BD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৩৬৩১৯৯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5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হুরুন্নেছা খাতুন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 শিক্ষক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বাহিরদিয়া মাধ্যমিক বিদ্যালয়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মানসা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ফকিরহাট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বাগেরহাট 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মোবাঃ০১৯২৫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৩৬৩১৯৯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5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71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69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25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02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1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0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5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38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38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5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0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8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94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72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79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05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91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22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2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13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93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66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06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74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29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07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78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74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22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5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2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84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83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7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28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45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7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38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34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13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188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6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54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2273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386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606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81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8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6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5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4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ame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05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6D2F-1777-4FC1-89F9-9BBE7F093BD6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rame 1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5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6.gif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5%E0%A6%AE%E0%A7%8D%E0%A6%AA%E0%A6%BF%E0%A6%89%E0%A6%9F%E0%A6%BE%E0%A6%B0_%E0%A6%AD%E0%A6%BE%E0%A6%87%E0%A6%B0%E0%A6%BE%E0%A6%B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hyperlink" Target="https://bn.wikipedia.org/w/index.php?title=%E0%A6%AE%E0%A7%8D%E0%A6%AF%E0%A6%BE%E0%A6%B2%E0%A6%93%E0%A6%AF%E0%A6%BC%E0%A7%8D%E0%A6%AF%E0%A6%BE%E0%A6%B0&amp;action=edit&amp;redlink=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199"/>
            <a:ext cx="8839200" cy="25908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8686800" cy="380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62941" y="533400"/>
            <a:ext cx="5741918" cy="4495800"/>
            <a:chOff x="1662941" y="0"/>
            <a:chExt cx="5741918" cy="4495800"/>
          </a:xfrm>
        </p:grpSpPr>
        <p:pic>
          <p:nvPicPr>
            <p:cNvPr id="3" name="Picture 2" descr="com on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2941" y="0"/>
              <a:ext cx="5741918" cy="44958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 descr="windows-7 load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1013" y="381000"/>
              <a:ext cx="3723587" cy="22860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" name="Frame 7"/>
          <p:cNvSpPr/>
          <p:nvPr/>
        </p:nvSpPr>
        <p:spPr>
          <a:xfrm>
            <a:off x="1409700" y="5486400"/>
            <a:ext cx="6248400" cy="914400"/>
          </a:xfrm>
          <a:prstGeom prst="frame">
            <a:avLst>
              <a:gd name="adj1" fmla="val 6349"/>
            </a:avLst>
          </a:prstGeom>
          <a:solidFill>
            <a:srgbClr val="0070C0"/>
          </a:solidFill>
          <a:ln w="762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 অপারেটিং সিস্টেম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87740"/>
            <a:ext cx="3276600" cy="156966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০২ মিঃ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2810470"/>
            <a:ext cx="8762999" cy="92333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বো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303693"/>
            <a:ext cx="8610600" cy="95410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ইনপুট,আউটপুট,মেমোরি,প্রসেসর ইত্যাদি যন্ত্রপাতি বা ডিভাইস 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সচল বা অর্থপূর্ণ হয়ে উঠে তাকে সফটওয়্যার বলে।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1521040"/>
              </p:ext>
            </p:extLst>
          </p:nvPr>
        </p:nvGraphicFramePr>
        <p:xfrm>
          <a:off x="990600" y="4826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438400" y="60198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অপারেটিং সিস্টেম এর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911B6-55CF-4A01-A60C-1BE69214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02911B6-55CF-4A01-A60C-1BE69214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02911B6-55CF-4A01-A60C-1BE69214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3AE995-5847-43DA-9CE7-2F3D3B88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E3AE995-5847-43DA-9CE7-2F3D3B88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E3AE995-5847-43DA-9CE7-2F3D3B88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1D435C-DA19-424E-A2DD-988311DBE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D1D435C-DA19-424E-A2DD-988311DBE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D1D435C-DA19-424E-A2DD-988311DBE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79174-2D5B-483C-8042-EDAA5C42E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0479174-2D5B-483C-8042-EDAA5C42E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40479174-2D5B-483C-8042-EDAA5C42E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95CA7-7EB5-478C-B2B0-3ABC192FE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DAF95CA7-7EB5-478C-B2B0-3ABC192FE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DAF95CA7-7EB5-478C-B2B0-3ABC192FE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FF2533-B901-4272-B5CB-98FC36709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7CFF2533-B901-4272-B5CB-98FC36709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7CFF2533-B901-4272-B5CB-98FC36709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182D55-F7B6-4458-9A7F-4DB66F03D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20182D55-F7B6-4458-9A7F-4DB66F03D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20182D55-F7B6-4458-9A7F-4DB66F03D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650D96-1C2A-49E5-AC26-A2C5F5DFE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C8650D96-1C2A-49E5-AC26-A2C5F5DFE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C8650D96-1C2A-49E5-AC26-A2C5F5DFE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EBB1F8-3FF0-45D8-8563-DDEE04DF0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D1EBB1F8-3FF0-45D8-8563-DDEE04DF0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D1EBB1F8-3FF0-45D8-8563-DDEE04DF0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D3C678-D70F-4CEA-B278-B63C3CF68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99D3C678-D70F-4CEA-B278-B63C3CF68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99D3C678-D70F-4CEA-B278-B63C3CF68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2F2A98-BF41-4CD3-8A1E-E14D9C489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572F2A98-BF41-4CD3-8A1E-E14D9C489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572F2A98-BF41-4CD3-8A1E-E14D9C489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5029200"/>
            <a:ext cx="7772400" cy="6858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7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সুপার 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hagu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400"/>
            <a:ext cx="4267200" cy="46039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474" t="15312" r="23645" b="12060"/>
          <a:stretch/>
        </p:blipFill>
        <p:spPr>
          <a:xfrm>
            <a:off x="152400" y="152400"/>
            <a:ext cx="4648200" cy="460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14400" y="76200"/>
            <a:ext cx="7540387" cy="707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697638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0238352"/>
              </p:ext>
            </p:extLst>
          </p:nvPr>
        </p:nvGraphicFramePr>
        <p:xfrm>
          <a:off x="304800" y="381000"/>
          <a:ext cx="8458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C0D8B-83DF-400A-A341-C97F4151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1FC0D8B-83DF-400A-A341-C97F4151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1FC0D8B-83DF-400A-A341-C97F4151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51FC0D8B-83DF-400A-A341-C97F41515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0B250-66EB-4F8A-B779-C612AE27E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4D0B250-66EB-4F8A-B779-C612AE27E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34D0B250-66EB-4F8A-B779-C612AE27E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34D0B250-66EB-4F8A-B779-C612AE27E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9088C0-DF11-4D4E-8834-8978B9D39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09088C0-DF11-4D4E-8834-8978B9D39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09088C0-DF11-4D4E-8834-8978B9D39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09088C0-DF11-4D4E-8834-8978B9D39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EE42B2-B158-4F41-B467-E92E55EF0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2EE42B2-B158-4F41-B467-E92E55EF0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2EE42B2-B158-4F41-B467-E92E55EF0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2EE42B2-B158-4F41-B467-E92E55EF0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7FAD4-B93E-471C-B9EB-559763A4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067FAD4-B93E-471C-B9EB-559763A4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067FAD4-B93E-471C-B9EB-559763A4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F067FAD4-B93E-471C-B9EB-559763A42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1BC9AF-E9D8-4ADD-A62A-74D51D722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991BC9AF-E9D8-4ADD-A62A-74D51D722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991BC9AF-E9D8-4ADD-A62A-74D51D722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991BC9AF-E9D8-4ADD-A62A-74D51D722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7848E7-7CD8-471A-86E7-DDBC36AF1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877848E7-7CD8-471A-86E7-DDBC36AF1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877848E7-7CD8-471A-86E7-DDBC36AF1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77848E7-7CD8-471A-86E7-DDBC36AF1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86F806-1659-4CD8-B43A-D9ECC7619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0786F806-1659-4CD8-B43A-D9ECC7619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0786F806-1659-4CD8-B43A-D9ECC7619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0786F806-1659-4CD8-B43A-D9ECC7619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1" y="2209800"/>
            <a:ext cx="3304159" cy="3424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3854302" cy="342408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76186853"/>
              </p:ext>
            </p:extLst>
          </p:nvPr>
        </p:nvGraphicFramePr>
        <p:xfrm>
          <a:off x="3989959" y="2209800"/>
          <a:ext cx="4773041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077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কম্পিউটারের</a:t>
            </a:r>
            <a:r>
              <a:rPr lang="en-US" sz="3600" dirty="0"/>
              <a:t> </a:t>
            </a:r>
            <a:r>
              <a:rPr lang="en-US" sz="3600" dirty="0" err="1"/>
              <a:t>হার্ডওয়্যার</a:t>
            </a:r>
            <a:r>
              <a:rPr lang="en-US" sz="3600" dirty="0"/>
              <a:t> </a:t>
            </a:r>
            <a:r>
              <a:rPr lang="en-US" sz="3600" dirty="0" err="1"/>
              <a:t>যেমন</a:t>
            </a:r>
            <a:r>
              <a:rPr lang="en-US" sz="3600" dirty="0"/>
              <a:t> </a:t>
            </a:r>
            <a:r>
              <a:rPr lang="en-US" sz="3600" dirty="0" err="1"/>
              <a:t>টাকা</a:t>
            </a:r>
            <a:r>
              <a:rPr lang="en-US" sz="3600" dirty="0"/>
              <a:t> </a:t>
            </a:r>
            <a:r>
              <a:rPr lang="en-US" sz="3600" dirty="0" err="1"/>
              <a:t>দিয়ে</a:t>
            </a:r>
            <a:r>
              <a:rPr lang="en-US" sz="3600" dirty="0"/>
              <a:t> </a:t>
            </a:r>
            <a:r>
              <a:rPr lang="en-US" sz="3600" dirty="0" err="1"/>
              <a:t>কিনতে</a:t>
            </a:r>
            <a:r>
              <a:rPr lang="en-US" sz="3600" dirty="0"/>
              <a:t> </a:t>
            </a:r>
            <a:r>
              <a:rPr lang="en-US" sz="3600" dirty="0" err="1"/>
              <a:t>হয়</a:t>
            </a:r>
            <a:r>
              <a:rPr lang="en-US" sz="3600" dirty="0"/>
              <a:t> </a:t>
            </a:r>
            <a:r>
              <a:rPr lang="en-US" sz="3600" dirty="0" err="1"/>
              <a:t>ঠিক</a:t>
            </a:r>
            <a:r>
              <a:rPr lang="en-US" sz="3600" dirty="0"/>
              <a:t> </a:t>
            </a:r>
            <a:r>
              <a:rPr lang="en-US" sz="3600" dirty="0" err="1"/>
              <a:t>তেমনি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 err="1"/>
              <a:t>সফটওয়্যার</a:t>
            </a:r>
            <a:r>
              <a:rPr lang="en-US" sz="3600" dirty="0"/>
              <a:t> ও </a:t>
            </a:r>
            <a:r>
              <a:rPr lang="en-US" sz="3600" dirty="0" err="1"/>
              <a:t>টাকা</a:t>
            </a:r>
            <a:r>
              <a:rPr lang="en-US" sz="3600" dirty="0"/>
              <a:t> </a:t>
            </a:r>
            <a:r>
              <a:rPr lang="en-US" sz="3600" dirty="0" err="1"/>
              <a:t>দিয়ে</a:t>
            </a:r>
            <a:r>
              <a:rPr lang="en-US" sz="3600" dirty="0"/>
              <a:t> </a:t>
            </a:r>
            <a:r>
              <a:rPr lang="en-US" sz="3600" dirty="0" err="1"/>
              <a:t>কিনতে</a:t>
            </a:r>
            <a:r>
              <a:rPr lang="en-US" sz="3600" dirty="0"/>
              <a:t> </a:t>
            </a:r>
            <a:r>
              <a:rPr lang="en-US" sz="3600" dirty="0" err="1"/>
              <a:t>হয়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562885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373F6E-FFE7-442D-AFB8-E715BA350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61373F6E-FFE7-442D-AFB8-E715BA350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61373F6E-FFE7-442D-AFB8-E715BA350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61373F6E-FFE7-442D-AFB8-E715BA350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29258384"/>
              </p:ext>
            </p:extLst>
          </p:nvPr>
        </p:nvGraphicFramePr>
        <p:xfrm>
          <a:off x="304800" y="1320800"/>
          <a:ext cx="82296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2438400" y="304800"/>
            <a:ext cx="4769254" cy="5847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অপারেটিং সিস্টেম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29883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BF4DBB-2C47-44AE-9392-5B980236C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2CBF4DBB-2C47-44AE-9392-5B980236C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2CBF4DBB-2C47-44AE-9392-5B980236C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graphicEl>
                                              <a:dgm id="{2CBF4DBB-2C47-44AE-9392-5B980236C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A47087-9D32-46A9-878B-038AB6F0E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BEA47087-9D32-46A9-878B-038AB6F0E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dgm id="{BEA47087-9D32-46A9-878B-038AB6F0E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BEA47087-9D32-46A9-878B-038AB6F0E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3D4E4B-B743-4B2A-807D-A58BC062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6D3D4E4B-B743-4B2A-807D-A58BC062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6D3D4E4B-B743-4B2A-807D-A58BC062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6D3D4E4B-B743-4B2A-807D-A58BC062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A017193-B62F-444E-9C1C-32E3A1BD7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4A017193-B62F-444E-9C1C-32E3A1BD7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4A017193-B62F-444E-9C1C-32E3A1BD7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4A017193-B62F-444E-9C1C-32E3A1BD7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55661F4-CB12-4805-9255-53A0D1D9F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655661F4-CB12-4805-9255-53A0D1D9F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655661F4-CB12-4805-9255-53A0D1D9F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655661F4-CB12-4805-9255-53A0D1D9F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105400"/>
            <a:ext cx="8991600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s-IN" sz="2000" dirty="0"/>
              <a:t>লিনাক্সের ক্ষেত্রে একটি সাধারণ দুর্বলতা হচ্ছে ব্যবহারে ক্ষেত্রে </a:t>
            </a:r>
            <a:r>
              <a:rPr lang="as-IN" sz="2000" dirty="0" smtClean="0"/>
              <a:t>বন্ধুভাবাপন্ন </a:t>
            </a:r>
            <a:r>
              <a:rPr lang="as-IN" sz="2000" dirty="0"/>
              <a:t>ঘাটতি ও </a:t>
            </a:r>
            <a:r>
              <a:rPr lang="as-IN" sz="2000" dirty="0" smtClean="0"/>
              <a:t>জটিলতা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থাকলেও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ভাইরাস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মুক্ত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থাকতে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অন্যদিকে</a:t>
            </a:r>
            <a:r>
              <a:rPr lang="en-US" sz="2000" dirty="0" smtClean="0"/>
              <a:t> </a:t>
            </a:r>
            <a:r>
              <a:rPr lang="as-IN" sz="2000" dirty="0" smtClean="0"/>
              <a:t> </a:t>
            </a:r>
            <a:r>
              <a:rPr lang="as-IN" sz="2000" dirty="0"/>
              <a:t>মাইক্রোসফট উইন্ডোজের প্রধানতম সমস্যা হচ্ছে </a:t>
            </a:r>
            <a:r>
              <a:rPr lang="as-IN" sz="2000" dirty="0">
                <a:hlinkClick r:id="rId3" tooltip="কম্পিউটার ভাইরাস"/>
              </a:rPr>
              <a:t>ভাইরাস</a:t>
            </a:r>
            <a:r>
              <a:rPr lang="as-IN" sz="2000" dirty="0"/>
              <a:t> এবং </a:t>
            </a:r>
            <a:r>
              <a:rPr lang="as-IN" sz="2000" dirty="0">
                <a:hlinkClick r:id="rId4" tooltip="ম্যালওয়্যার (পাতার অস্তিত্ব নেই)"/>
              </a:rPr>
              <a:t>ম্যালওয়্যার</a:t>
            </a:r>
            <a:r>
              <a:rPr lang="as-IN" sz="2000" dirty="0" smtClean="0"/>
              <a:t>।</a:t>
            </a:r>
            <a:r>
              <a:rPr lang="en-US" sz="2000" dirty="0" smtClean="0"/>
              <a:t> এ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মুক্ত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কোনো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নেই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0176" t="23984" r="42972" b="26151"/>
          <a:stretch/>
        </p:blipFill>
        <p:spPr>
          <a:xfrm>
            <a:off x="304800" y="1559062"/>
            <a:ext cx="4038600" cy="31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4724400" y="1524000"/>
            <a:ext cx="4038600" cy="3124200"/>
            <a:chOff x="2226342" y="1516485"/>
            <a:chExt cx="1975310" cy="1393009"/>
          </a:xfrm>
        </p:grpSpPr>
        <p:sp>
          <p:nvSpPr>
            <p:cNvPr id="7" name="Rounded Rectangle 6"/>
            <p:cNvSpPr/>
            <p:nvPr/>
          </p:nvSpPr>
          <p:spPr>
            <a:xfrm>
              <a:off x="2226342" y="1516485"/>
              <a:ext cx="1975310" cy="1393009"/>
            </a:xfrm>
            <a:prstGeom prst="roundRect">
              <a:avLst>
                <a:gd name="adj" fmla="val 16670"/>
              </a:avLst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294355" y="1584498"/>
              <a:ext cx="1839284" cy="1256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48886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95600" y="381000"/>
            <a:ext cx="3200400" cy="5334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74320" rtlCol="0" anchor="ctr"/>
          <a:lstStyle/>
          <a:p>
            <a:pPr algn="ctr">
              <a:lnSpc>
                <a:spcPct val="70000"/>
              </a:lnSpc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2819400"/>
            <a:ext cx="8915400" cy="255454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/>
              <a:t>অনেক টাকা দিয়ে উইন্ডোজ সফটওয়্যার কেনা ভালো নাকি বেয়াইনি ভাবে উইন্ডোজ সফটওয়্যার যোগার করে সেটা ব্যবহার করা ভালো নাকি বিনা মূল্যের লিনাক্স সফটওয়্যার ব্যবহার করা ভালো - এর স্বপক্ষে ও বিপক্ষে যুক্তি দাও।</a:t>
            </a:r>
            <a:endParaRPr lang="en-US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9937" y="228600"/>
            <a:ext cx="4989963" cy="6397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76" tIns="34288" rIns="68576" bIns="34288" numCol="1" rtlCol="0" anchor="ctr">
            <a:prstTxWarp prst="textPlain">
              <a:avLst/>
            </a:prstTxWarp>
            <a:normAutofit/>
          </a:bodyPr>
          <a:lstStyle/>
          <a:p>
            <a:pPr algn="ctr" defTabSz="685756">
              <a:spcBef>
                <a:spcPct val="0"/>
              </a:spcBef>
              <a:buNone/>
              <a:defRPr/>
            </a:pPr>
            <a:r>
              <a:rPr lang="bn-BD" sz="33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3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3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5" y="2501673"/>
            <a:ext cx="4429125" cy="3208567"/>
          </a:xfrm>
          <a:prstGeom prst="rect">
            <a:avLst/>
          </a:prstGeom>
          <a:solidFill>
            <a:srgbClr val="CC0000"/>
          </a:solidFill>
        </p:spPr>
        <p:txBody>
          <a:bodyPr wrap="square" lIns="68576" tIns="34288" rIns="68576" bIns="34288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/>
              <a:t>বিশ্বজিৎ হালদার</a:t>
            </a:r>
            <a:endParaRPr lang="en-US" sz="2400" dirty="0"/>
          </a:p>
          <a:p>
            <a:r>
              <a:rPr lang="bn-IN" sz="2400" dirty="0"/>
              <a:t>সহকারী শিক্ষক</a:t>
            </a:r>
            <a:endParaRPr lang="en-US" sz="2400" dirty="0"/>
          </a:p>
          <a:p>
            <a:r>
              <a:rPr lang="bn-IN" sz="2400" dirty="0"/>
              <a:t>বাহিরদিয়া মাধ্যমিক বিদ্যালয়</a:t>
            </a:r>
            <a:endParaRPr lang="en-US" sz="2400" dirty="0"/>
          </a:p>
          <a:p>
            <a:r>
              <a:rPr lang="bn-IN" sz="2400" dirty="0"/>
              <a:t>ফকিরহাট</a:t>
            </a:r>
            <a:r>
              <a:rPr lang="en-US" sz="2400" dirty="0"/>
              <a:t>,</a:t>
            </a:r>
            <a:r>
              <a:rPr lang="bn-IN" sz="2400" dirty="0"/>
              <a:t>বাগেরহাট।</a:t>
            </a:r>
            <a:endParaRPr lang="en-US" sz="2400" dirty="0"/>
          </a:p>
          <a:p>
            <a:r>
              <a:rPr lang="bn-BD" sz="2400" dirty="0"/>
              <a:t>মোবা</a:t>
            </a:r>
            <a:r>
              <a:rPr lang="en-US" sz="2400" dirty="0"/>
              <a:t>: </a:t>
            </a:r>
            <a:r>
              <a:rPr lang="bn-BD" sz="2400" dirty="0"/>
              <a:t>০১৭</a:t>
            </a:r>
            <a:r>
              <a:rPr lang="bn-IN" sz="2400" dirty="0"/>
              <a:t>৪৬০৫৫৭৩৭</a:t>
            </a:r>
            <a:endParaRPr lang="en-US" sz="2400" dirty="0"/>
          </a:p>
          <a:p>
            <a:r>
              <a:rPr lang="en-US" sz="2400" dirty="0"/>
              <a:t>E-mail: biswajitbahirdia@gmail.com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2286000"/>
            <a:ext cx="0" cy="3314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86300" y="2971800"/>
            <a:ext cx="0" cy="21717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57700" y="2971800"/>
            <a:ext cx="0" cy="21717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15"/>
          <p:cNvSpPr txBox="1">
            <a:spLocks/>
          </p:cNvSpPr>
          <p:nvPr/>
        </p:nvSpPr>
        <p:spPr>
          <a:xfrm>
            <a:off x="6100763" y="5738815"/>
            <a:ext cx="1543050" cy="273844"/>
          </a:xfrm>
          <a:prstGeom prst="rect">
            <a:avLst/>
          </a:prstGeom>
        </p:spPr>
        <p:txBody>
          <a:bodyPr vert="horz" lIns="68576" tIns="34288" rIns="68576" bIns="3428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FCC38-D8E5-458E-A332-B72E943C4E97}" type="slidenum">
              <a:rPr lang="en-US" sz="900"/>
              <a:pPr/>
              <a:t>2</a:t>
            </a:fld>
            <a:endParaRPr lang="en-US" sz="90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800600" y="1828800"/>
            <a:ext cx="4038600" cy="43434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: তথ্য ও যোগাযোগ প্রযুক্তি</a:t>
            </a: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দ্বিতীয়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পাঠ :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7 (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সফটওয়্যার)</a:t>
            </a: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0" y="387482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উত্তরটি সঠিক?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272135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ইউন্ডোজ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00400" y="3257490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ইউনিক্স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81200" y="3213852"/>
            <a:ext cx="1232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09600" y="3189027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লিনাক্স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3200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3200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3189027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1" y="4898353"/>
            <a:ext cx="76962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১।কম্পিউটার সফটওয়্যার সাধারনত কত প্রকার?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6045" y="64109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উত্তরটি সঠিক?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0045" y="5725180"/>
            <a:ext cx="1264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৫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460845" y="5725180"/>
            <a:ext cx="1080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৪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2089245" y="5750005"/>
            <a:ext cx="1232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৩ 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717645" y="5725180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২ 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6204045" y="5736553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04045" y="5736553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4045" y="572518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" y="2158425"/>
            <a:ext cx="8153400" cy="107721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/>
              <a:t> ১।পৃথিবী জুড়ে অত্যন্ত জনপ্রিয় মুক্ত  অপারেটিং সিস্টেম এর নাম কী?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867167" y="399871"/>
            <a:ext cx="3152633" cy="1200329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961028"/>
            <a:ext cx="8839200" cy="18583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21624"/>
            <a:ext cx="8763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“সফটওয়্যারকে কম্পিউটারের প্রাণ বলা হয়” –ব্যাখ্যা কর।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799" y="228600"/>
            <a:ext cx="5257799" cy="13716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bn-BD" sz="3600" dirty="0" smtClean="0"/>
              <a:t> এই যন্ত্রটির নাম কী ?</a:t>
            </a:r>
          </a:p>
          <a:p>
            <a:pPr algn="ctr"/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257799" cy="4236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7800"/>
            <a:ext cx="8839200" cy="1600199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13800" b="1" dirty="0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b="1" dirty="0">
              <a:ln w="38100">
                <a:solidFill>
                  <a:srgbClr val="00B050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28070"/>
            <a:ext cx="2590800" cy="2484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955529" y="198573"/>
            <a:ext cx="5664471" cy="110799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600" b="1" cap="none" spc="0" dirty="0">
              <a:ln/>
              <a:solidFill>
                <a:srgbClr val="FFC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 r="72079" b="36082"/>
          <a:stretch/>
        </p:blipFill>
        <p:spPr>
          <a:xfrm>
            <a:off x="5105400" y="3628069"/>
            <a:ext cx="3200400" cy="248411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799"/>
            <a:ext cx="3346993" cy="132343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41232"/>
            <a:ext cx="54864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667000"/>
            <a:ext cx="60198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00400"/>
            <a:ext cx="85344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সফটও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য়্যারের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00600"/>
            <a:ext cx="81534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সিস্টেমের কাজ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657600"/>
            <a:ext cx="86106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অ্যাপ্লিকেশন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সিস্টেম সফটওয়্যার একটি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পরটির পরিপূরক ব্যাখ্যা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486400"/>
            <a:ext cx="85344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1" y="228600"/>
            <a:ext cx="2819399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" y="5322570"/>
            <a:ext cx="3886200" cy="1383030"/>
          </a:xfrm>
          <a:prstGeom prst="frame">
            <a:avLst>
              <a:gd name="adj1" fmla="val 6349"/>
            </a:avLst>
          </a:prstGeom>
          <a:solidFill>
            <a:srgbClr val="00B050"/>
          </a:solidFill>
          <a:ln w="762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 অপারেটিং সিস্টেম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800600" y="5322570"/>
            <a:ext cx="4114800" cy="1441132"/>
          </a:xfrm>
          <a:prstGeom prst="frame">
            <a:avLst>
              <a:gd name="adj1" fmla="val 6349"/>
            </a:avLst>
          </a:prstGeom>
          <a:solidFill>
            <a:srgbClr val="00B050"/>
          </a:solidFill>
          <a:ln w="762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057400"/>
            <a:ext cx="2819400" cy="3101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05000"/>
            <a:ext cx="3429000" cy="3429000"/>
          </a:xfrm>
          <a:prstGeom prst="rect">
            <a:avLst/>
          </a:prstGeom>
        </p:spPr>
      </p:pic>
      <p:sp>
        <p:nvSpPr>
          <p:cNvPr id="12" name="Curved Right Arrow 11"/>
          <p:cNvSpPr/>
          <p:nvPr/>
        </p:nvSpPr>
        <p:spPr>
          <a:xfrm>
            <a:off x="1447800" y="685800"/>
            <a:ext cx="1295400" cy="1447800"/>
          </a:xfrm>
          <a:prstGeom prst="curvedRightArrow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flipH="1">
            <a:off x="6324600" y="533400"/>
            <a:ext cx="1295400" cy="1524000"/>
          </a:xfrm>
          <a:prstGeom prst="curvedRightArrow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05000" y="152400"/>
            <a:ext cx="4419600" cy="609600"/>
          </a:xfrm>
          <a:prstGeom prst="frame">
            <a:avLst>
              <a:gd name="adj1" fmla="val 634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 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 -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819090"/>
            <a:ext cx="4504792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732" y="1524000"/>
            <a:ext cx="1798205" cy="1689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6725" y="1828800"/>
            <a:ext cx="2675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sz="2800" b="1" dirty="0" smtClean="0">
                <a:solidFill>
                  <a:schemeClr val="bg1"/>
                </a:solidFill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 গড়ার জন্য আমরা কাজ করে যাবো।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137" y="4114800"/>
            <a:ext cx="18288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33800"/>
            <a:ext cx="4572000" cy="28194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166937" y="2152590"/>
            <a:ext cx="1795463" cy="59061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243137" y="4991100"/>
            <a:ext cx="1871663" cy="5715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2"/>
          <p:cNvGrpSpPr/>
          <p:nvPr/>
        </p:nvGrpSpPr>
        <p:grpSpPr>
          <a:xfrm>
            <a:off x="5029200" y="4191000"/>
            <a:ext cx="3200400" cy="2209800"/>
            <a:chOff x="3733800" y="2819400"/>
            <a:chExt cx="4038600" cy="326380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819400"/>
              <a:ext cx="4038600" cy="3263802"/>
            </a:xfrm>
            <a:prstGeom prst="rect">
              <a:avLst/>
            </a:prstGeom>
          </p:spPr>
        </p:pic>
        <p:pic>
          <p:nvPicPr>
            <p:cNvPr id="41" name="Picture 40" descr="Woman_with_guita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3193083"/>
              <a:ext cx="1390649" cy="2031224"/>
            </a:xfrm>
            <a:prstGeom prst="rect">
              <a:avLst/>
            </a:prstGeom>
          </p:spPr>
        </p:pic>
      </p:grpSp>
      <p:pic>
        <p:nvPicPr>
          <p:cNvPr id="42" name="Picture 41" descr="vlc-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092" y="4444007"/>
            <a:ext cx="12954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4" name="Picture 43" descr="browser.jpg"/>
          <p:cNvPicPr>
            <a:picLocks noChangeAspect="1"/>
          </p:cNvPicPr>
          <p:nvPr/>
        </p:nvPicPr>
        <p:blipFill>
          <a:blip r:embed="rId6" cstate="print"/>
          <a:srcRect l="34436" r="31323" b="50000"/>
          <a:stretch>
            <a:fillRect/>
          </a:stretch>
        </p:blipFill>
        <p:spPr>
          <a:xfrm>
            <a:off x="894184" y="1905000"/>
            <a:ext cx="1163216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47" name="Straight Arrow Connector 46"/>
          <p:cNvCxnSpPr/>
          <p:nvPr/>
        </p:nvCxnSpPr>
        <p:spPr>
          <a:xfrm>
            <a:off x="2286000" y="5029200"/>
            <a:ext cx="2743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286000" y="2438400"/>
            <a:ext cx="2286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ame 48"/>
          <p:cNvSpPr/>
          <p:nvPr/>
        </p:nvSpPr>
        <p:spPr>
          <a:xfrm>
            <a:off x="1904999" y="381000"/>
            <a:ext cx="5494307" cy="609600"/>
          </a:xfrm>
          <a:prstGeom prst="frame">
            <a:avLst>
              <a:gd name="adj1" fmla="val 6349"/>
            </a:avLst>
          </a:prstGeom>
          <a:solidFill>
            <a:srgbClr val="00B050"/>
          </a:solidFill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দেখি-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71706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447800" y="228600"/>
            <a:ext cx="6248400" cy="902677"/>
            <a:chOff x="1848365" y="457200"/>
            <a:chExt cx="4114800" cy="838200"/>
          </a:xfrm>
        </p:grpSpPr>
        <p:sp>
          <p:nvSpPr>
            <p:cNvPr id="5" name="Rectangle 4"/>
            <p:cNvSpPr/>
            <p:nvPr/>
          </p:nvSpPr>
          <p:spPr>
            <a:xfrm>
              <a:off x="1848365" y="457200"/>
              <a:ext cx="4114800" cy="838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        Microsoft Office 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3600" dirty="0" smtClean="0"/>
                <a:t> </a:t>
              </a:r>
              <a:endParaRPr lang="en-US" sz="3600" dirty="0"/>
            </a:p>
          </p:txBody>
        </p:sp>
        <p:pic>
          <p:nvPicPr>
            <p:cNvPr id="3" name="Picture 2" descr="animated-computer-image-000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177" y="495830"/>
              <a:ext cx="598715" cy="7075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</p:grpSp>
      <p:grpSp>
        <p:nvGrpSpPr>
          <p:cNvPr id="4" name="Group 35"/>
          <p:cNvGrpSpPr/>
          <p:nvPr/>
        </p:nvGrpSpPr>
        <p:grpSpPr>
          <a:xfrm>
            <a:off x="2658262" y="1131277"/>
            <a:ext cx="5046676" cy="3886200"/>
            <a:chOff x="2658262" y="1752600"/>
            <a:chExt cx="5046676" cy="3886200"/>
          </a:xfrm>
        </p:grpSpPr>
        <p:grpSp>
          <p:nvGrpSpPr>
            <p:cNvPr id="6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        Microsoft Office Info path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7" name="Picture 6" descr="InfoPat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</p:grpSp>
        <p:grpSp>
          <p:nvGrpSpPr>
            <p:cNvPr id="8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Access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0" name="Picture 9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</p:grpSp>
        <p:grpSp>
          <p:nvGrpSpPr>
            <p:cNvPr id="9" name="Group 22"/>
            <p:cNvGrpSpPr/>
            <p:nvPr/>
          </p:nvGrpSpPr>
          <p:grpSpPr>
            <a:xfrm>
              <a:off x="2658262" y="5116285"/>
              <a:ext cx="5037938" cy="522515"/>
              <a:chOff x="1447800" y="5257805"/>
              <a:chExt cx="5325288" cy="80532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447800" y="5257805"/>
                <a:ext cx="5325288" cy="80532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2" name="Picture 11" descr="word_Ico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</p:grpSp>
        <p:grpSp>
          <p:nvGrpSpPr>
            <p:cNvPr id="11" name="Group 33"/>
            <p:cNvGrpSpPr/>
            <p:nvPr/>
          </p:nvGrpSpPr>
          <p:grpSpPr>
            <a:xfrm>
              <a:off x="2658262" y="2316453"/>
              <a:ext cx="5037938" cy="596201"/>
              <a:chOff x="1905000" y="2634371"/>
              <a:chExt cx="5536276" cy="90267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905000" y="2634371"/>
                <a:ext cx="5536276" cy="90267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Excel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3" name="Picture 12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</p:grpSp>
        <p:grpSp>
          <p:nvGrpSpPr>
            <p:cNvPr id="14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Microsoft Office Power Point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pic>
            <p:nvPicPr>
              <p:cNvPr id="15" name="Picture 14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</p:grpSp>
        <p:grpSp>
          <p:nvGrpSpPr>
            <p:cNvPr id="19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Groove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29" name="Picture 28" descr="groove_2007_col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</p:grpSp>
        <p:grpSp>
          <p:nvGrpSpPr>
            <p:cNvPr id="2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 Microsoft Office On Note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32" name="Picture 31" descr="OneNote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1310</TotalTime>
  <Words>517</Words>
  <Application>Microsoft Office PowerPoint</Application>
  <PresentationFormat>On-screen Show (4:3)</PresentationFormat>
  <Paragraphs>120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Century Gothic</vt:lpstr>
      <vt:lpstr>Mangal</vt:lpstr>
      <vt:lpstr>NikoshBAN</vt:lpstr>
      <vt:lpstr>Trebuchet MS</vt:lpstr>
      <vt:lpstr>Vrinda</vt:lpstr>
      <vt:lpstr>Wingdings 3</vt:lpstr>
      <vt:lpstr>Ion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RAGDAIL I.M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(সফটওয়্যার)</dc:title>
  <dc:subject>আইসিটি</dc:subject>
  <dc:creator>Al amin prodan</dc:creator>
  <cp:lastModifiedBy>MULTIMEDIA</cp:lastModifiedBy>
  <cp:revision>132</cp:revision>
  <dcterms:created xsi:type="dcterms:W3CDTF">2015-04-13T14:05:12Z</dcterms:created>
  <dcterms:modified xsi:type="dcterms:W3CDTF">2021-01-09T15:00:01Z</dcterms:modified>
</cp:coreProperties>
</file>