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7.gi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7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sz="9600" b="1" i="1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96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8486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jahangir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7848599" cy="36576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ধন্যবাদ</a:t>
            </a:r>
            <a:r>
              <a:rPr lang="en-US" sz="7200" dirty="0" smtClean="0"/>
              <a:t>  </a:t>
            </a:r>
            <a:endParaRPr lang="en-US" dirty="0"/>
          </a:p>
        </p:txBody>
      </p:sp>
      <p:pic>
        <p:nvPicPr>
          <p:cNvPr id="3" name="Picture 2" descr="jahangir-v 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8382000" cy="502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495800" cy="1417638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  <a:prstDash val="sysDash"/>
          </a:ln>
        </p:spPr>
        <p:txBody>
          <a:bodyPr/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4495800" cy="541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) ।</a:t>
            </a:r>
          </a:p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বিডিপি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447800"/>
            <a:ext cx="4191000" cy="5410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i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    </a:t>
            </a:r>
            <a:r>
              <a:rPr lang="en-US" sz="48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- ০৪ । </a:t>
            </a:r>
            <a:endParaRPr lang="en-US" b="1" i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190928_125853.jpg"/>
          <p:cNvPicPr>
            <a:picLocks noChangeAspect="1"/>
          </p:cNvPicPr>
          <p:nvPr/>
        </p:nvPicPr>
        <p:blipFill>
          <a:blip r:embed="rId5" cstate="print"/>
          <a:srcRect l="45833" t="5556"/>
          <a:stretch>
            <a:fillRect/>
          </a:stretch>
        </p:blipFill>
        <p:spPr>
          <a:xfrm>
            <a:off x="4953000" y="0"/>
            <a:ext cx="2362200" cy="14478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7" name="Picture 6" descr="মাচ-৫.jpg"/>
          <p:cNvPicPr>
            <a:picLocks noChangeAspect="1"/>
          </p:cNvPicPr>
          <p:nvPr/>
        </p:nvPicPr>
        <p:blipFill>
          <a:blip r:embed="rId6"/>
          <a:srcRect b="10526"/>
          <a:stretch>
            <a:fillRect/>
          </a:stretch>
        </p:blipFill>
        <p:spPr>
          <a:xfrm>
            <a:off x="7543800" y="0"/>
            <a:ext cx="1600200" cy="12954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  <a:ln w="57150">
            <a:solidFill>
              <a:srgbClr val="00B0F0"/>
            </a:solidFill>
            <a:prstDash val="sysDash"/>
          </a:ln>
        </p:spPr>
        <p:txBody>
          <a:bodyPr/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হাড়ভাঙ্গা-১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5" name="Picture 4" descr="হাড়ভাঙ্গা-০২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6" name="Picture 5" descr="হাড়ভাঙ্গা-০৩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461963" cy="461963"/>
          </a:xfrm>
          <a:prstGeom prst="rect">
            <a:avLst/>
          </a:prstGeom>
        </p:spPr>
      </p:pic>
      <p:pic>
        <p:nvPicPr>
          <p:cNvPr id="7" name="Picture 6" descr="হাড়ভাঙ্গা-০২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8" name="Picture 7" descr="হাড়ভাঙ্গার চবি-০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9143999" cy="57150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blipFill>
            <a:blip r:embed="rId2"/>
            <a:tile tx="0" ty="0" sx="100000" sy="100000" flip="none" algn="tl"/>
          </a:blipFill>
          <a:ln w="38100">
            <a:solidFill>
              <a:srgbClr val="00B050"/>
            </a:solidFill>
            <a:prstDash val="sysDash"/>
          </a:ln>
        </p:spPr>
        <p:txBody>
          <a:bodyPr/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5715000" cy="541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মচকানো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হাড়ভাঙ্গা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মচকানো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হাভাঙ্গা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প্রতিবিধান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হাড়ভাঙ্গা-০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371600"/>
            <a:ext cx="3429000" cy="5486400"/>
          </a:xfrm>
          <a:prstGeom prst="rect">
            <a:avLst/>
          </a:prstGeom>
          <a:ln w="57150">
            <a:solidFill>
              <a:srgbClr val="00B0F0"/>
            </a:solidFill>
            <a:prstDash val="sysDot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  <a:prstDash val="dash"/>
          </a:ln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5638800" cy="548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##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মচকানো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হাড়ভাঙ্গার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##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প্রতিবিধান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সমন্ধে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##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হাড়ভাঙ্গার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প্রতিকার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হাড়ভাঙ্গা-০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371600"/>
            <a:ext cx="3429000" cy="54864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533400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33400"/>
            <a:ext cx="6934200" cy="2133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মচকানোঃ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হউক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  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লিগামেন্ট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টানটান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ছিঁড়ে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প্রচন্ড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ব্যথা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মচকানো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প্রতিবিধানঃ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শক্তভাবে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ব্যান্ডেজ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67000"/>
            <a:ext cx="69342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হাড়ভাঙ্গাঃ</a:t>
            </a:r>
            <a:r>
              <a:rPr lang="en-US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হাড়ভাঙ্গা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ইংরেজীতে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Fracture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হাড়ভাঙ্গা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;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সাধাধারণ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কম্পাউণ্ড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ও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কমপ্লিকেটেড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ইম্প্যাক্টেড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গ্রিনস্টিক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বাহিরে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চামড়া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              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কিডনি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লিভার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ফুসফুস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ক্ষতিগ্রস্ত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করণীয়ঃ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০১)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চিকিৎসার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ব্যবস্থ্যা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ডাক্তারের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০২)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আঘাত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অনড়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নড়াচড়া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নাপারে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০৩)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রোগীকে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তাড়াতাড়ি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হাসপাতালে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হাড়ভাঙ্গা-০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0"/>
            <a:ext cx="2209800" cy="26670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7" name="Picture 6" descr="হাড়ভাঙ্গা-১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8" name="Picture 7" descr="হাড়ভাঙ্গা-০৯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200" y="2743200"/>
            <a:ext cx="2209800" cy="20574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9" name="Picture 8" descr="boll-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4200" y="4876800"/>
            <a:ext cx="2209800" cy="19812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862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00B05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sz="7300" b="1" i="1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73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ahangir -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"/>
            <a:ext cx="5181600" cy="990599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266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ব্ল্যাকবোর্ড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র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la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57600"/>
            <a:ext cx="9144000" cy="32004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8400" cy="1295400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b="1" i="1" dirty="0" err="1" smtClean="0"/>
              <a:t>দলীয়</a:t>
            </a:r>
            <a:r>
              <a:rPr lang="en-US" sz="6000" b="1" i="1" dirty="0" smtClean="0"/>
              <a:t> </a:t>
            </a:r>
            <a:r>
              <a:rPr lang="en-US" sz="6000" b="1" i="1" dirty="0" err="1" smtClean="0"/>
              <a:t>কাজ</a:t>
            </a:r>
            <a:r>
              <a:rPr lang="en-US" sz="6000" b="1" i="1" dirty="0" smtClean="0"/>
              <a:t>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6248400" cy="266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হাড়ভাঙ্গা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মচকানো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হাড়ভঙ্গা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হাড়ভাঙ্গা-০৯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0"/>
            <a:ext cx="2895600" cy="39624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 descr="55 - 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62400"/>
            <a:ext cx="6248400" cy="28956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6" name="Picture 5" descr="jahangir -j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3962400"/>
            <a:ext cx="281939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sz="6000" b="1" i="1" dirty="0" err="1" smtClean="0"/>
              <a:t>বাড়ির</a:t>
            </a:r>
            <a:r>
              <a:rPr lang="en-US" sz="6000" b="1" i="1" dirty="0" smtClean="0"/>
              <a:t> </a:t>
            </a:r>
            <a:r>
              <a:rPr lang="en-US" sz="6000" b="1" i="1" dirty="0" err="1" smtClean="0"/>
              <a:t>কাজ</a:t>
            </a:r>
            <a:r>
              <a:rPr lang="en-US" sz="6000" b="1" i="1" dirty="0" smtClean="0"/>
              <a:t>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3352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১৫০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১৫১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ahangir -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0600"/>
            <a:ext cx="9144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277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শুভেচ্ছা </vt:lpstr>
      <vt:lpstr>পরিচিতি </vt:lpstr>
      <vt:lpstr>নিচের ছবি  কোন  সমস্যা ? </vt:lpstr>
      <vt:lpstr>পাঠ ঘোষণা  </vt:lpstr>
      <vt:lpstr>শিখন ফল  </vt:lpstr>
      <vt:lpstr>পাঠ উপস্থাপন </vt:lpstr>
      <vt:lpstr>মুল্যায়ন </vt:lpstr>
      <vt:lpstr>দলীয় কাজ  </vt:lpstr>
      <vt:lpstr>বাড়ির কাজ  </vt:lpstr>
      <vt:lpstr>ধন্যবাদ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RAFAT COMPUTER</dc:creator>
  <cp:lastModifiedBy>RAFAT COMPUTER</cp:lastModifiedBy>
  <cp:revision>50</cp:revision>
  <dcterms:created xsi:type="dcterms:W3CDTF">2006-08-16T00:00:00Z</dcterms:created>
  <dcterms:modified xsi:type="dcterms:W3CDTF">2021-01-13T07:13:58Z</dcterms:modified>
</cp:coreProperties>
</file>