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8" r:id="rId6"/>
    <p:sldId id="270" r:id="rId7"/>
    <p:sldId id="271" r:id="rId8"/>
    <p:sldId id="272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3" autoAdjust="0"/>
    <p:restoredTop sz="96092" autoAdjust="0"/>
  </p:normalViewPr>
  <p:slideViewPr>
    <p:cSldViewPr>
      <p:cViewPr varScale="1">
        <p:scale>
          <a:sx n="67" d="100"/>
          <a:sy n="67" d="100"/>
        </p:scale>
        <p:origin x="13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ACA93C-6374-4F82-AF85-21DCD2FA3CB3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B4C1B2C3-94CD-4DB0-9BFC-D6CB9B90DCE6}">
      <dgm:prSet phldrT="[Text]" custT="1"/>
      <dgm:spPr/>
      <dgm:t>
        <a:bodyPr/>
        <a:lstStyle/>
        <a:p>
          <a:endParaRPr lang="en-US" sz="11500" dirty="0">
            <a:solidFill>
              <a:srgbClr val="002060"/>
            </a:solidFill>
          </a:endParaRPr>
        </a:p>
      </dgm:t>
    </dgm:pt>
    <dgm:pt modelId="{222E99C4-AD6E-41C5-9014-A0F3FA41440F}" type="parTrans" cxnId="{B048C19D-DEB2-43A3-AA7F-E0B223DB8791}">
      <dgm:prSet/>
      <dgm:spPr/>
      <dgm:t>
        <a:bodyPr/>
        <a:lstStyle/>
        <a:p>
          <a:endParaRPr lang="en-US"/>
        </a:p>
      </dgm:t>
    </dgm:pt>
    <dgm:pt modelId="{E2D8ABF1-1C29-4529-94B6-1378AE816969}" type="sibTrans" cxnId="{B048C19D-DEB2-43A3-AA7F-E0B223DB8791}">
      <dgm:prSet/>
      <dgm:spPr/>
      <dgm:t>
        <a:bodyPr/>
        <a:lstStyle/>
        <a:p>
          <a:endParaRPr lang="en-US"/>
        </a:p>
      </dgm:t>
    </dgm:pt>
    <dgm:pt modelId="{C30E96F7-79F7-4DA7-A6E8-49A92BA49031}" type="pres">
      <dgm:prSet presAssocID="{5DACA93C-6374-4F82-AF85-21DCD2FA3CB3}" presName="Name0" presStyleCnt="0">
        <dgm:presLayoutVars>
          <dgm:dir/>
          <dgm:resizeHandles val="exact"/>
        </dgm:presLayoutVars>
      </dgm:prSet>
      <dgm:spPr/>
    </dgm:pt>
    <dgm:pt modelId="{B06BC74E-C58B-4D18-91B5-A45F4CCD82C7}" type="pres">
      <dgm:prSet presAssocID="{5DACA93C-6374-4F82-AF85-21DCD2FA3CB3}" presName="fgShape" presStyleLbl="fgShp" presStyleIdx="0" presStyleCnt="1" custFlipVert="1" custScaleX="67407" custScaleY="240627" custLinFactY="-55383" custLinFactNeighborX="314" custLinFactNeighborY="-100000"/>
      <dgm:spPr/>
    </dgm:pt>
    <dgm:pt modelId="{CBD2801B-39E3-4426-85AD-D7AA5ECFECCF}" type="pres">
      <dgm:prSet presAssocID="{5DACA93C-6374-4F82-AF85-21DCD2FA3CB3}" presName="linComp" presStyleCnt="0"/>
      <dgm:spPr/>
    </dgm:pt>
    <dgm:pt modelId="{621D7B8D-35AF-4842-9257-AAAA23CE97EA}" type="pres">
      <dgm:prSet presAssocID="{B4C1B2C3-94CD-4DB0-9BFC-D6CB9B90DCE6}" presName="compNode" presStyleCnt="0"/>
      <dgm:spPr/>
    </dgm:pt>
    <dgm:pt modelId="{80188F94-661C-4BFD-983C-468BE4005722}" type="pres">
      <dgm:prSet presAssocID="{B4C1B2C3-94CD-4DB0-9BFC-D6CB9B90DCE6}" presName="bkgdShape" presStyleLbl="node1" presStyleIdx="0" presStyleCnt="1" custScaleX="100000" custScaleY="100000" custLinFactNeighborX="579" custLinFactNeighborY="3945"/>
      <dgm:spPr/>
      <dgm:t>
        <a:bodyPr/>
        <a:lstStyle/>
        <a:p>
          <a:endParaRPr lang="en-US"/>
        </a:p>
      </dgm:t>
    </dgm:pt>
    <dgm:pt modelId="{E58590FA-877A-4EAD-B4B6-461B4C509703}" type="pres">
      <dgm:prSet presAssocID="{B4C1B2C3-94CD-4DB0-9BFC-D6CB9B90DCE6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4BDCC-1C61-4FC4-B7CE-ED4DF2264A19}" type="pres">
      <dgm:prSet presAssocID="{B4C1B2C3-94CD-4DB0-9BFC-D6CB9B90DCE6}" presName="invisiNode" presStyleLbl="node1" presStyleIdx="0" presStyleCnt="1"/>
      <dgm:spPr/>
    </dgm:pt>
    <dgm:pt modelId="{204E3951-3C18-4F2B-9C0D-DAAE7D8E10EB}" type="pres">
      <dgm:prSet presAssocID="{B4C1B2C3-94CD-4DB0-9BFC-D6CB9B90DCE6}" presName="imagNode" presStyleLbl="fgImgPlace1" presStyleIdx="0" presStyleCnt="1" custScaleX="146542" custScaleY="11361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</dgm:ptLst>
  <dgm:cxnLst>
    <dgm:cxn modelId="{6670F44E-C1D4-4F42-BC15-6B2CD494AEB2}" type="presOf" srcId="{B4C1B2C3-94CD-4DB0-9BFC-D6CB9B90DCE6}" destId="{80188F94-661C-4BFD-983C-468BE4005722}" srcOrd="0" destOrd="0" presId="urn:microsoft.com/office/officeart/2005/8/layout/hList7"/>
    <dgm:cxn modelId="{B048C19D-DEB2-43A3-AA7F-E0B223DB8791}" srcId="{5DACA93C-6374-4F82-AF85-21DCD2FA3CB3}" destId="{B4C1B2C3-94CD-4DB0-9BFC-D6CB9B90DCE6}" srcOrd="0" destOrd="0" parTransId="{222E99C4-AD6E-41C5-9014-A0F3FA41440F}" sibTransId="{E2D8ABF1-1C29-4529-94B6-1378AE816969}"/>
    <dgm:cxn modelId="{6EE5C480-2BC4-4CFA-BF59-B03492FD2043}" type="presOf" srcId="{5DACA93C-6374-4F82-AF85-21DCD2FA3CB3}" destId="{C30E96F7-79F7-4DA7-A6E8-49A92BA49031}" srcOrd="0" destOrd="0" presId="urn:microsoft.com/office/officeart/2005/8/layout/hList7"/>
    <dgm:cxn modelId="{94F3D661-C343-4968-975D-E5757CE6BB67}" type="presOf" srcId="{B4C1B2C3-94CD-4DB0-9BFC-D6CB9B90DCE6}" destId="{E58590FA-877A-4EAD-B4B6-461B4C509703}" srcOrd="1" destOrd="0" presId="urn:microsoft.com/office/officeart/2005/8/layout/hList7"/>
    <dgm:cxn modelId="{311CD1F9-E760-4D7F-BDF6-78D82F3906B2}" type="presParOf" srcId="{C30E96F7-79F7-4DA7-A6E8-49A92BA49031}" destId="{B06BC74E-C58B-4D18-91B5-A45F4CCD82C7}" srcOrd="0" destOrd="0" presId="urn:microsoft.com/office/officeart/2005/8/layout/hList7"/>
    <dgm:cxn modelId="{656CD756-16D0-48BB-9264-5A5CD4388909}" type="presParOf" srcId="{C30E96F7-79F7-4DA7-A6E8-49A92BA49031}" destId="{CBD2801B-39E3-4426-85AD-D7AA5ECFECCF}" srcOrd="1" destOrd="0" presId="urn:microsoft.com/office/officeart/2005/8/layout/hList7"/>
    <dgm:cxn modelId="{8E951071-FD5C-4043-A977-6CBA404ED045}" type="presParOf" srcId="{CBD2801B-39E3-4426-85AD-D7AA5ECFECCF}" destId="{621D7B8D-35AF-4842-9257-AAAA23CE97EA}" srcOrd="0" destOrd="0" presId="urn:microsoft.com/office/officeart/2005/8/layout/hList7"/>
    <dgm:cxn modelId="{C5276ED6-63B9-48E0-A3FE-691CB133D127}" type="presParOf" srcId="{621D7B8D-35AF-4842-9257-AAAA23CE97EA}" destId="{80188F94-661C-4BFD-983C-468BE4005722}" srcOrd="0" destOrd="0" presId="urn:microsoft.com/office/officeart/2005/8/layout/hList7"/>
    <dgm:cxn modelId="{CD05B829-A372-4401-A4A0-F498FC31ED9C}" type="presParOf" srcId="{621D7B8D-35AF-4842-9257-AAAA23CE97EA}" destId="{E58590FA-877A-4EAD-B4B6-461B4C509703}" srcOrd="1" destOrd="0" presId="urn:microsoft.com/office/officeart/2005/8/layout/hList7"/>
    <dgm:cxn modelId="{7E22F83B-AB17-44B9-AB73-E0A9D3B92E84}" type="presParOf" srcId="{621D7B8D-35AF-4842-9257-AAAA23CE97EA}" destId="{3354BDCC-1C61-4FC4-B7CE-ED4DF2264A19}" srcOrd="2" destOrd="0" presId="urn:microsoft.com/office/officeart/2005/8/layout/hList7"/>
    <dgm:cxn modelId="{8CD23B5F-6D2C-4ED4-9CF9-B3DF8DFDACE1}" type="presParOf" srcId="{621D7B8D-35AF-4842-9257-AAAA23CE97EA}" destId="{204E3951-3C18-4F2B-9C0D-DAAE7D8E10E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5EE54F-7C76-4EB9-87DF-F1D345D9A3B7}" type="doc">
      <dgm:prSet loTypeId="urn:microsoft.com/office/officeart/2005/8/layout/cycle2" loCatId="cycle" qsTypeId="urn:microsoft.com/office/officeart/2005/8/quickstyle/3d2" qsCatId="3D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3B4D40EF-E7DE-4CCA-A172-607D2877EA14}">
      <dgm:prSet phldrT="[Text]"/>
      <dgm:spPr/>
      <dgm:t>
        <a:bodyPr/>
        <a:lstStyle/>
        <a:p>
          <a:r>
            <a:rPr lang="bn-BD" smtClean="0">
              <a:solidFill>
                <a:srgbClr val="FF0000"/>
              </a:solidFill>
            </a:rPr>
            <a:t>পথিক</a:t>
          </a:r>
          <a:endParaRPr lang="en-US" dirty="0">
            <a:solidFill>
              <a:srgbClr val="FF0000"/>
            </a:solidFill>
          </a:endParaRPr>
        </a:p>
      </dgm:t>
    </dgm:pt>
    <dgm:pt modelId="{4224A843-17E5-4F92-9B7A-87254FB194B2}" type="parTrans" cxnId="{4499FC24-7807-451A-AEB7-C3752DF29B60}">
      <dgm:prSet/>
      <dgm:spPr/>
      <dgm:t>
        <a:bodyPr/>
        <a:lstStyle/>
        <a:p>
          <a:endParaRPr lang="en-US"/>
        </a:p>
      </dgm:t>
    </dgm:pt>
    <dgm:pt modelId="{E18B1F42-1AA0-4937-B88A-6EF0BD134A0A}" type="sibTrans" cxnId="{4499FC24-7807-451A-AEB7-C3752DF29B60}">
      <dgm:prSet/>
      <dgm:spPr/>
      <dgm:t>
        <a:bodyPr/>
        <a:lstStyle/>
        <a:p>
          <a:endParaRPr lang="en-US"/>
        </a:p>
      </dgm:t>
    </dgm:pt>
    <dgm:pt modelId="{C7EA40AF-0A63-4EA4-97F6-866F5A31F478}">
      <dgm:prSet phldrT="[Text]"/>
      <dgm:spPr/>
      <dgm:t>
        <a:bodyPr/>
        <a:lstStyle/>
        <a:p>
          <a:r>
            <a:rPr lang="bn-BD" smtClean="0">
              <a:solidFill>
                <a:schemeClr val="bg2">
                  <a:lumMod val="50000"/>
                </a:schemeClr>
              </a:solidFill>
            </a:rPr>
            <a:t>আল্লাহর পথে</a:t>
          </a:r>
          <a:endParaRPr lang="en-US" dirty="0">
            <a:solidFill>
              <a:schemeClr val="bg2">
                <a:lumMod val="50000"/>
              </a:schemeClr>
            </a:solidFill>
          </a:endParaRPr>
        </a:p>
      </dgm:t>
    </dgm:pt>
    <dgm:pt modelId="{8FB681DC-78EE-4344-8600-568FF04EEB61}" type="parTrans" cxnId="{F20162BD-225B-43B9-905A-A83775F286C0}">
      <dgm:prSet/>
      <dgm:spPr/>
      <dgm:t>
        <a:bodyPr/>
        <a:lstStyle/>
        <a:p>
          <a:endParaRPr lang="en-US"/>
        </a:p>
      </dgm:t>
    </dgm:pt>
    <dgm:pt modelId="{F46791C4-B202-4AF6-B12D-0569AF724B90}" type="sibTrans" cxnId="{F20162BD-225B-43B9-905A-A83775F286C0}">
      <dgm:prSet/>
      <dgm:spPr/>
      <dgm:t>
        <a:bodyPr/>
        <a:lstStyle/>
        <a:p>
          <a:endParaRPr lang="en-US"/>
        </a:p>
      </dgm:t>
    </dgm:pt>
    <dgm:pt modelId="{68CE313F-8D12-488B-B5D7-13E6FC7A54A5}">
      <dgm:prSet phldrT="[Text]"/>
      <dgm:spPr/>
      <dgm:t>
        <a:bodyPr/>
        <a:lstStyle/>
        <a:p>
          <a:r>
            <a:rPr lang="bn-BD" smtClean="0">
              <a:solidFill>
                <a:srgbClr val="FF0000"/>
              </a:solidFill>
            </a:rPr>
            <a:t>ঋণ গ্রস্থ</a:t>
          </a:r>
          <a:endParaRPr lang="en-US" dirty="0">
            <a:solidFill>
              <a:srgbClr val="FF0000"/>
            </a:solidFill>
          </a:endParaRPr>
        </a:p>
      </dgm:t>
    </dgm:pt>
    <dgm:pt modelId="{382975D2-8F34-4E2D-A860-18DCE59CB27E}" type="parTrans" cxnId="{D5198FDC-2A3B-4229-BDEC-7DF5CFDA8715}">
      <dgm:prSet/>
      <dgm:spPr/>
      <dgm:t>
        <a:bodyPr/>
        <a:lstStyle/>
        <a:p>
          <a:endParaRPr lang="en-US"/>
        </a:p>
      </dgm:t>
    </dgm:pt>
    <dgm:pt modelId="{D4E22681-7892-4DC0-9B3D-BE7FE4A3790A}" type="sibTrans" cxnId="{D5198FDC-2A3B-4229-BDEC-7DF5CFDA8715}">
      <dgm:prSet/>
      <dgm:spPr/>
      <dgm:t>
        <a:bodyPr/>
        <a:lstStyle/>
        <a:p>
          <a:endParaRPr lang="en-US"/>
        </a:p>
      </dgm:t>
    </dgm:pt>
    <dgm:pt modelId="{28781DD0-A90B-49AC-BB28-475B4748813B}">
      <dgm:prSet phldrT="[Text]"/>
      <dgm:spPr/>
      <dgm:t>
        <a:bodyPr/>
        <a:lstStyle/>
        <a:p>
          <a:r>
            <a:rPr lang="bn-BD" smtClean="0">
              <a:solidFill>
                <a:srgbClr val="FF0000"/>
              </a:solidFill>
            </a:rPr>
            <a:t>কৃত দাস</a:t>
          </a:r>
          <a:endParaRPr lang="en-US" dirty="0">
            <a:solidFill>
              <a:srgbClr val="FF0000"/>
            </a:solidFill>
          </a:endParaRPr>
        </a:p>
      </dgm:t>
    </dgm:pt>
    <dgm:pt modelId="{B8D8A3B0-7366-482D-AD97-A68FF2DBB5BF}" type="parTrans" cxnId="{E6798593-C0D4-4195-AE5B-17A5550C6C43}">
      <dgm:prSet/>
      <dgm:spPr/>
      <dgm:t>
        <a:bodyPr/>
        <a:lstStyle/>
        <a:p>
          <a:endParaRPr lang="en-US"/>
        </a:p>
      </dgm:t>
    </dgm:pt>
    <dgm:pt modelId="{62F887B2-FA9C-4C05-8C6F-D23CA4F71420}" type="sibTrans" cxnId="{E6798593-C0D4-4195-AE5B-17A5550C6C43}">
      <dgm:prSet/>
      <dgm:spPr/>
      <dgm:t>
        <a:bodyPr/>
        <a:lstStyle/>
        <a:p>
          <a:endParaRPr lang="en-US"/>
        </a:p>
      </dgm:t>
    </dgm:pt>
    <dgm:pt modelId="{E6EB14A1-49A3-41F6-A152-5072892F3B93}">
      <dgm:prSet phldrT="[Text]"/>
      <dgm:spPr/>
      <dgm:t>
        <a:bodyPr/>
        <a:lstStyle/>
        <a:p>
          <a:r>
            <a:rPr lang="bn-BD" smtClean="0">
              <a:solidFill>
                <a:srgbClr val="FF0000"/>
              </a:solidFill>
            </a:rPr>
            <a:t>ফকির</a:t>
          </a:r>
          <a:endParaRPr lang="en-US" dirty="0">
            <a:solidFill>
              <a:srgbClr val="FF0000"/>
            </a:solidFill>
          </a:endParaRPr>
        </a:p>
      </dgm:t>
    </dgm:pt>
    <dgm:pt modelId="{9B49828E-C646-4BB5-8123-6B24D45A10BE}" type="parTrans" cxnId="{CE78ECFD-35BE-4927-AF73-6AC9C6E2BE76}">
      <dgm:prSet/>
      <dgm:spPr/>
      <dgm:t>
        <a:bodyPr/>
        <a:lstStyle/>
        <a:p>
          <a:endParaRPr lang="en-US"/>
        </a:p>
      </dgm:t>
    </dgm:pt>
    <dgm:pt modelId="{0F2B0B9D-F1A0-4567-9AF9-6CB3A679785B}" type="sibTrans" cxnId="{CE78ECFD-35BE-4927-AF73-6AC9C6E2BE76}">
      <dgm:prSet/>
      <dgm:spPr/>
      <dgm:t>
        <a:bodyPr/>
        <a:lstStyle/>
        <a:p>
          <a:endParaRPr lang="en-US"/>
        </a:p>
      </dgm:t>
    </dgm:pt>
    <dgm:pt modelId="{BD83E477-A363-47F2-9073-2D283C6AD722}">
      <dgm:prSet phldrT="[Text]"/>
      <dgm:spPr/>
      <dgm:t>
        <a:bodyPr/>
        <a:lstStyle/>
        <a:p>
          <a:r>
            <a:rPr lang="bn-BD" smtClean="0">
              <a:solidFill>
                <a:srgbClr val="C00000"/>
              </a:solidFill>
            </a:rPr>
            <a:t>মিসকীন</a:t>
          </a:r>
          <a:endParaRPr lang="en-US" dirty="0">
            <a:solidFill>
              <a:srgbClr val="C00000"/>
            </a:solidFill>
          </a:endParaRPr>
        </a:p>
      </dgm:t>
    </dgm:pt>
    <dgm:pt modelId="{B805721C-D65F-4C4F-A162-914E95AD4B88}" type="parTrans" cxnId="{F5C669F6-529E-4D4E-ADE0-1B9E1181B0B2}">
      <dgm:prSet/>
      <dgm:spPr/>
      <dgm:t>
        <a:bodyPr/>
        <a:lstStyle/>
        <a:p>
          <a:endParaRPr lang="en-US"/>
        </a:p>
      </dgm:t>
    </dgm:pt>
    <dgm:pt modelId="{ED5FF204-B1F5-430F-9513-EE0DC4BC5D3D}" type="sibTrans" cxnId="{F5C669F6-529E-4D4E-ADE0-1B9E1181B0B2}">
      <dgm:prSet/>
      <dgm:spPr/>
      <dgm:t>
        <a:bodyPr/>
        <a:lstStyle/>
        <a:p>
          <a:endParaRPr lang="en-US"/>
        </a:p>
      </dgm:t>
    </dgm:pt>
    <dgm:pt modelId="{F5DC3F14-852C-4AFD-AEEA-C82817231EB9}">
      <dgm:prSet phldrT="[Text]"/>
      <dgm:spPr/>
      <dgm:t>
        <a:bodyPr/>
        <a:lstStyle/>
        <a:p>
          <a:r>
            <a:rPr lang="bn-BD" smtClean="0">
              <a:solidFill>
                <a:srgbClr val="FF0000"/>
              </a:solidFill>
            </a:rPr>
            <a:t>যাকাত আদায় কর্মচারী</a:t>
          </a:r>
          <a:endParaRPr lang="en-US" dirty="0">
            <a:solidFill>
              <a:srgbClr val="FF0000"/>
            </a:solidFill>
          </a:endParaRPr>
        </a:p>
      </dgm:t>
    </dgm:pt>
    <dgm:pt modelId="{B2C1F591-76F6-497E-86F8-4DACA57E0E3B}" type="parTrans" cxnId="{DF1AC876-3B90-4DFD-B343-D73D1CF976CC}">
      <dgm:prSet/>
      <dgm:spPr/>
      <dgm:t>
        <a:bodyPr/>
        <a:lstStyle/>
        <a:p>
          <a:endParaRPr lang="en-US"/>
        </a:p>
      </dgm:t>
    </dgm:pt>
    <dgm:pt modelId="{9C93EA8D-66CE-455B-A5EF-2AD8FC1900E0}" type="sibTrans" cxnId="{DF1AC876-3B90-4DFD-B343-D73D1CF976CC}">
      <dgm:prSet/>
      <dgm:spPr/>
      <dgm:t>
        <a:bodyPr/>
        <a:lstStyle/>
        <a:p>
          <a:endParaRPr lang="en-US"/>
        </a:p>
      </dgm:t>
    </dgm:pt>
    <dgm:pt modelId="{CDE1CACA-4C25-4611-84DB-4E79ABC53524}">
      <dgm:prSet phldrT="[Text]"/>
      <dgm:spPr/>
      <dgm:t>
        <a:bodyPr/>
        <a:lstStyle/>
        <a:p>
          <a:r>
            <a:rPr lang="bn-BD" smtClean="0">
              <a:solidFill>
                <a:srgbClr val="FF0000"/>
              </a:solidFill>
            </a:rPr>
            <a:t>নওমুসলিম</a:t>
          </a:r>
          <a:endParaRPr lang="en-US" dirty="0">
            <a:solidFill>
              <a:srgbClr val="FF0000"/>
            </a:solidFill>
          </a:endParaRPr>
        </a:p>
      </dgm:t>
    </dgm:pt>
    <dgm:pt modelId="{46A27190-986B-4E3F-AED5-1FF963D19477}" type="parTrans" cxnId="{42F3739A-4F50-49B8-978B-6AA1C7D563A2}">
      <dgm:prSet/>
      <dgm:spPr/>
      <dgm:t>
        <a:bodyPr/>
        <a:lstStyle/>
        <a:p>
          <a:endParaRPr lang="en-US"/>
        </a:p>
      </dgm:t>
    </dgm:pt>
    <dgm:pt modelId="{9193E771-4A1C-4BCD-85C7-0A7BBDE15CB6}" type="sibTrans" cxnId="{42F3739A-4F50-49B8-978B-6AA1C7D563A2}">
      <dgm:prSet/>
      <dgm:spPr/>
      <dgm:t>
        <a:bodyPr/>
        <a:lstStyle/>
        <a:p>
          <a:endParaRPr lang="en-US"/>
        </a:p>
      </dgm:t>
    </dgm:pt>
    <dgm:pt modelId="{8CC98F5D-4BDE-4919-9B6A-B7D01C12AF7A}" type="pres">
      <dgm:prSet presAssocID="{C45EE54F-7C76-4EB9-87DF-F1D345D9A3B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695C3C-3818-4E4C-9BF0-AAECDD416678}" type="pres">
      <dgm:prSet presAssocID="{3B4D40EF-E7DE-4CCA-A172-607D2877EA1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23C38-70A5-4433-A474-481486E2A4C2}" type="pres">
      <dgm:prSet presAssocID="{E18B1F42-1AA0-4937-B88A-6EF0BD134A0A}" presName="sibTrans" presStyleLbl="sibTrans2D1" presStyleIdx="0" presStyleCnt="8"/>
      <dgm:spPr/>
      <dgm:t>
        <a:bodyPr/>
        <a:lstStyle/>
        <a:p>
          <a:endParaRPr lang="en-US"/>
        </a:p>
      </dgm:t>
    </dgm:pt>
    <dgm:pt modelId="{2C952451-9C2C-488F-8AA9-58FC3B6625F8}" type="pres">
      <dgm:prSet presAssocID="{E18B1F42-1AA0-4937-B88A-6EF0BD134A0A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0BAAE148-AB6C-4A0A-859F-0BDB2826B9CB}" type="pres">
      <dgm:prSet presAssocID="{C7EA40AF-0A63-4EA4-97F6-866F5A31F47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7A020-634D-49D5-8E8E-B1018AC2032A}" type="pres">
      <dgm:prSet presAssocID="{F46791C4-B202-4AF6-B12D-0569AF724B90}" presName="sibTrans" presStyleLbl="sibTrans2D1" presStyleIdx="1" presStyleCnt="8"/>
      <dgm:spPr/>
      <dgm:t>
        <a:bodyPr/>
        <a:lstStyle/>
        <a:p>
          <a:endParaRPr lang="en-US"/>
        </a:p>
      </dgm:t>
    </dgm:pt>
    <dgm:pt modelId="{77ED9FBF-BDA6-45CC-8C04-5470E4BD0745}" type="pres">
      <dgm:prSet presAssocID="{F46791C4-B202-4AF6-B12D-0569AF724B90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C93BE2BA-1D30-4D5D-960E-3D9ED3FEDCCA}" type="pres">
      <dgm:prSet presAssocID="{68CE313F-8D12-488B-B5D7-13E6FC7A54A5}" presName="node" presStyleLbl="node1" presStyleIdx="2" presStyleCnt="8" custRadScaleRad="104924" custRadScaleInc="5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4E6B3-60DC-4EB1-9584-5F50283EFBD7}" type="pres">
      <dgm:prSet presAssocID="{D4E22681-7892-4DC0-9B3D-BE7FE4A3790A}" presName="sibTrans" presStyleLbl="sibTrans2D1" presStyleIdx="2" presStyleCnt="8"/>
      <dgm:spPr/>
      <dgm:t>
        <a:bodyPr/>
        <a:lstStyle/>
        <a:p>
          <a:endParaRPr lang="en-US"/>
        </a:p>
      </dgm:t>
    </dgm:pt>
    <dgm:pt modelId="{EE3C0BEC-7AFB-48CE-97B4-8D449555DB75}" type="pres">
      <dgm:prSet presAssocID="{D4E22681-7892-4DC0-9B3D-BE7FE4A3790A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0B6868E-9BC6-4D08-9DD1-9A804D671317}" type="pres">
      <dgm:prSet presAssocID="{28781DD0-A90B-49AC-BB28-475B4748813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484BD-4629-49AE-AE6E-3F4C61465A42}" type="pres">
      <dgm:prSet presAssocID="{62F887B2-FA9C-4C05-8C6F-D23CA4F71420}" presName="sibTrans" presStyleLbl="sibTrans2D1" presStyleIdx="3" presStyleCnt="8"/>
      <dgm:spPr/>
      <dgm:t>
        <a:bodyPr/>
        <a:lstStyle/>
        <a:p>
          <a:endParaRPr lang="en-US"/>
        </a:p>
      </dgm:t>
    </dgm:pt>
    <dgm:pt modelId="{FADD4C9B-FD7D-43DD-9BA0-B7C9F3A2E4DB}" type="pres">
      <dgm:prSet presAssocID="{62F887B2-FA9C-4C05-8C6F-D23CA4F71420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5E7F1C3E-45C1-4AD5-A99D-0BC5706D7403}" type="pres">
      <dgm:prSet presAssocID="{E6EB14A1-49A3-41F6-A152-5072892F3B9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843AA-E14A-4081-AC9E-95F483FEB521}" type="pres">
      <dgm:prSet presAssocID="{0F2B0B9D-F1A0-4567-9AF9-6CB3A679785B}" presName="sibTrans" presStyleLbl="sibTrans2D1" presStyleIdx="4" presStyleCnt="8"/>
      <dgm:spPr/>
      <dgm:t>
        <a:bodyPr/>
        <a:lstStyle/>
        <a:p>
          <a:endParaRPr lang="en-US"/>
        </a:p>
      </dgm:t>
    </dgm:pt>
    <dgm:pt modelId="{906A0AF2-D4F7-4152-802E-B37317EE039A}" type="pres">
      <dgm:prSet presAssocID="{0F2B0B9D-F1A0-4567-9AF9-6CB3A679785B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1726B4D0-6ADF-427C-88E3-BDBB7B9BCCAE}" type="pres">
      <dgm:prSet presAssocID="{BD83E477-A363-47F2-9073-2D283C6AD72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F3427-53C2-4E19-8BB0-0CCC512D2ABF}" type="pres">
      <dgm:prSet presAssocID="{ED5FF204-B1F5-430F-9513-EE0DC4BC5D3D}" presName="sibTrans" presStyleLbl="sibTrans2D1" presStyleIdx="5" presStyleCnt="8"/>
      <dgm:spPr/>
      <dgm:t>
        <a:bodyPr/>
        <a:lstStyle/>
        <a:p>
          <a:endParaRPr lang="en-US"/>
        </a:p>
      </dgm:t>
    </dgm:pt>
    <dgm:pt modelId="{60CA160C-2724-4280-B6BD-3CC94989E95F}" type="pres">
      <dgm:prSet presAssocID="{ED5FF204-B1F5-430F-9513-EE0DC4BC5D3D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25510E0F-524A-448F-9C22-4884A4B41AE0}" type="pres">
      <dgm:prSet presAssocID="{F5DC3F14-852C-4AFD-AEEA-C82817231EB9}" presName="node" presStyleLbl="node1" presStyleIdx="6" presStyleCnt="8" custRadScaleRad="96935" custRadScaleInc="-50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217903-87BB-4E33-9CC4-8FA7DB321418}" type="pres">
      <dgm:prSet presAssocID="{9C93EA8D-66CE-455B-A5EF-2AD8FC1900E0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BC7520B-C30C-4D80-A112-0A8F8DAA06FE}" type="pres">
      <dgm:prSet presAssocID="{9C93EA8D-66CE-455B-A5EF-2AD8FC1900E0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A693EBE8-C476-41B0-B7A1-3C7C1A030138}" type="pres">
      <dgm:prSet presAssocID="{CDE1CACA-4C25-4611-84DB-4E79ABC53524}" presName="node" presStyleLbl="node1" presStyleIdx="7" presStyleCnt="8" custRadScaleRad="97398" custRadScaleInc="-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28B9E-0CDB-4B2D-8C77-B4DB95DCCF14}" type="pres">
      <dgm:prSet presAssocID="{9193E771-4A1C-4BCD-85C7-0A7BBDE15CB6}" presName="sibTrans" presStyleLbl="sibTrans2D1" presStyleIdx="7" presStyleCnt="8"/>
      <dgm:spPr/>
      <dgm:t>
        <a:bodyPr/>
        <a:lstStyle/>
        <a:p>
          <a:endParaRPr lang="en-US"/>
        </a:p>
      </dgm:t>
    </dgm:pt>
    <dgm:pt modelId="{AFBD00EF-A2B7-452D-8A78-CCF5CE5DAB04}" type="pres">
      <dgm:prSet presAssocID="{9193E771-4A1C-4BCD-85C7-0A7BBDE15CB6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E6798593-C0D4-4195-AE5B-17A5550C6C43}" srcId="{C45EE54F-7C76-4EB9-87DF-F1D345D9A3B7}" destId="{28781DD0-A90B-49AC-BB28-475B4748813B}" srcOrd="3" destOrd="0" parTransId="{B8D8A3B0-7366-482D-AD97-A68FF2DBB5BF}" sibTransId="{62F887B2-FA9C-4C05-8C6F-D23CA4F71420}"/>
    <dgm:cxn modelId="{8EB6270B-DBFB-4F1C-B62F-756DF3213FE8}" type="presOf" srcId="{E18B1F42-1AA0-4937-B88A-6EF0BD134A0A}" destId="{2C952451-9C2C-488F-8AA9-58FC3B6625F8}" srcOrd="1" destOrd="0" presId="urn:microsoft.com/office/officeart/2005/8/layout/cycle2"/>
    <dgm:cxn modelId="{6F4B7B21-9E12-45E5-937B-A951FA4A9E63}" type="presOf" srcId="{C45EE54F-7C76-4EB9-87DF-F1D345D9A3B7}" destId="{8CC98F5D-4BDE-4919-9B6A-B7D01C12AF7A}" srcOrd="0" destOrd="0" presId="urn:microsoft.com/office/officeart/2005/8/layout/cycle2"/>
    <dgm:cxn modelId="{2F8AF85B-C47F-4657-B2B7-07DCBC58FD8F}" type="presOf" srcId="{BD83E477-A363-47F2-9073-2D283C6AD722}" destId="{1726B4D0-6ADF-427C-88E3-BDBB7B9BCCAE}" srcOrd="0" destOrd="0" presId="urn:microsoft.com/office/officeart/2005/8/layout/cycle2"/>
    <dgm:cxn modelId="{A28FBCA8-CDFA-408D-A20F-A0A1EFA7ECA9}" type="presOf" srcId="{0F2B0B9D-F1A0-4567-9AF9-6CB3A679785B}" destId="{906A0AF2-D4F7-4152-802E-B37317EE039A}" srcOrd="1" destOrd="0" presId="urn:microsoft.com/office/officeart/2005/8/layout/cycle2"/>
    <dgm:cxn modelId="{E367967D-A6F7-4E84-9609-3C3F390787AF}" type="presOf" srcId="{E18B1F42-1AA0-4937-B88A-6EF0BD134A0A}" destId="{99423C38-70A5-4433-A474-481486E2A4C2}" srcOrd="0" destOrd="0" presId="urn:microsoft.com/office/officeart/2005/8/layout/cycle2"/>
    <dgm:cxn modelId="{00116D61-3219-4749-B5D8-FEC3D4D68A9F}" type="presOf" srcId="{68CE313F-8D12-488B-B5D7-13E6FC7A54A5}" destId="{C93BE2BA-1D30-4D5D-960E-3D9ED3FEDCCA}" srcOrd="0" destOrd="0" presId="urn:microsoft.com/office/officeart/2005/8/layout/cycle2"/>
    <dgm:cxn modelId="{4499FC24-7807-451A-AEB7-C3752DF29B60}" srcId="{C45EE54F-7C76-4EB9-87DF-F1D345D9A3B7}" destId="{3B4D40EF-E7DE-4CCA-A172-607D2877EA14}" srcOrd="0" destOrd="0" parTransId="{4224A843-17E5-4F92-9B7A-87254FB194B2}" sibTransId="{E18B1F42-1AA0-4937-B88A-6EF0BD134A0A}"/>
    <dgm:cxn modelId="{89A6CE6C-BA18-47A8-B0D7-182F98823415}" type="presOf" srcId="{3B4D40EF-E7DE-4CCA-A172-607D2877EA14}" destId="{E5695C3C-3818-4E4C-9BF0-AAECDD416678}" srcOrd="0" destOrd="0" presId="urn:microsoft.com/office/officeart/2005/8/layout/cycle2"/>
    <dgm:cxn modelId="{41281DA0-3BB1-4468-A3D4-0E4A0068735A}" type="presOf" srcId="{F46791C4-B202-4AF6-B12D-0569AF724B90}" destId="{A7D7A020-634D-49D5-8E8E-B1018AC2032A}" srcOrd="0" destOrd="0" presId="urn:microsoft.com/office/officeart/2005/8/layout/cycle2"/>
    <dgm:cxn modelId="{42F3739A-4F50-49B8-978B-6AA1C7D563A2}" srcId="{C45EE54F-7C76-4EB9-87DF-F1D345D9A3B7}" destId="{CDE1CACA-4C25-4611-84DB-4E79ABC53524}" srcOrd="7" destOrd="0" parTransId="{46A27190-986B-4E3F-AED5-1FF963D19477}" sibTransId="{9193E771-4A1C-4BCD-85C7-0A7BBDE15CB6}"/>
    <dgm:cxn modelId="{16707B46-2F2A-4CFD-8425-82630BBC3B65}" type="presOf" srcId="{62F887B2-FA9C-4C05-8C6F-D23CA4F71420}" destId="{FADD4C9B-FD7D-43DD-9BA0-B7C9F3A2E4DB}" srcOrd="1" destOrd="0" presId="urn:microsoft.com/office/officeart/2005/8/layout/cycle2"/>
    <dgm:cxn modelId="{45D33802-D73E-4CC0-AD4D-BEC05EF22F6B}" type="presOf" srcId="{9C93EA8D-66CE-455B-A5EF-2AD8FC1900E0}" destId="{B2217903-87BB-4E33-9CC4-8FA7DB321418}" srcOrd="0" destOrd="0" presId="urn:microsoft.com/office/officeart/2005/8/layout/cycle2"/>
    <dgm:cxn modelId="{E63D3E2E-7EDB-4D6A-BB8E-5F3D639FCD5D}" type="presOf" srcId="{9193E771-4A1C-4BCD-85C7-0A7BBDE15CB6}" destId="{AFBD00EF-A2B7-452D-8A78-CCF5CE5DAB04}" srcOrd="1" destOrd="0" presId="urn:microsoft.com/office/officeart/2005/8/layout/cycle2"/>
    <dgm:cxn modelId="{BBEC79AA-476C-4590-AF74-73E8A524C2DA}" type="presOf" srcId="{CDE1CACA-4C25-4611-84DB-4E79ABC53524}" destId="{A693EBE8-C476-41B0-B7A1-3C7C1A030138}" srcOrd="0" destOrd="0" presId="urn:microsoft.com/office/officeart/2005/8/layout/cycle2"/>
    <dgm:cxn modelId="{47CA627A-1D02-4134-B78D-395624B06D8B}" type="presOf" srcId="{9C93EA8D-66CE-455B-A5EF-2AD8FC1900E0}" destId="{2BC7520B-C30C-4D80-A112-0A8F8DAA06FE}" srcOrd="1" destOrd="0" presId="urn:microsoft.com/office/officeart/2005/8/layout/cycle2"/>
    <dgm:cxn modelId="{6D3A5610-B985-4003-8665-C761531E9A73}" type="presOf" srcId="{C7EA40AF-0A63-4EA4-97F6-866F5A31F478}" destId="{0BAAE148-AB6C-4A0A-859F-0BDB2826B9CB}" srcOrd="0" destOrd="0" presId="urn:microsoft.com/office/officeart/2005/8/layout/cycle2"/>
    <dgm:cxn modelId="{192E72C2-0A51-460C-94D4-B6FD9F1C674D}" type="presOf" srcId="{E6EB14A1-49A3-41F6-A152-5072892F3B93}" destId="{5E7F1C3E-45C1-4AD5-A99D-0BC5706D7403}" srcOrd="0" destOrd="0" presId="urn:microsoft.com/office/officeart/2005/8/layout/cycle2"/>
    <dgm:cxn modelId="{F20162BD-225B-43B9-905A-A83775F286C0}" srcId="{C45EE54F-7C76-4EB9-87DF-F1D345D9A3B7}" destId="{C7EA40AF-0A63-4EA4-97F6-866F5A31F478}" srcOrd="1" destOrd="0" parTransId="{8FB681DC-78EE-4344-8600-568FF04EEB61}" sibTransId="{F46791C4-B202-4AF6-B12D-0569AF724B90}"/>
    <dgm:cxn modelId="{511AC5DF-DEE1-4B63-B48A-9013C8531516}" type="presOf" srcId="{ED5FF204-B1F5-430F-9513-EE0DC4BC5D3D}" destId="{60CA160C-2724-4280-B6BD-3CC94989E95F}" srcOrd="1" destOrd="0" presId="urn:microsoft.com/office/officeart/2005/8/layout/cycle2"/>
    <dgm:cxn modelId="{D5198FDC-2A3B-4229-BDEC-7DF5CFDA8715}" srcId="{C45EE54F-7C76-4EB9-87DF-F1D345D9A3B7}" destId="{68CE313F-8D12-488B-B5D7-13E6FC7A54A5}" srcOrd="2" destOrd="0" parTransId="{382975D2-8F34-4E2D-A860-18DCE59CB27E}" sibTransId="{D4E22681-7892-4DC0-9B3D-BE7FE4A3790A}"/>
    <dgm:cxn modelId="{FC62F932-1EFC-4EDC-AC9A-D519F2FBA1A2}" type="presOf" srcId="{0F2B0B9D-F1A0-4567-9AF9-6CB3A679785B}" destId="{A35843AA-E14A-4081-AC9E-95F483FEB521}" srcOrd="0" destOrd="0" presId="urn:microsoft.com/office/officeart/2005/8/layout/cycle2"/>
    <dgm:cxn modelId="{F9F6B8C2-EC75-4857-BCD5-92F63B0BCE28}" type="presOf" srcId="{9193E771-4A1C-4BCD-85C7-0A7BBDE15CB6}" destId="{76E28B9E-0CDB-4B2D-8C77-B4DB95DCCF14}" srcOrd="0" destOrd="0" presId="urn:microsoft.com/office/officeart/2005/8/layout/cycle2"/>
    <dgm:cxn modelId="{3013EBE4-DEC8-4F68-9FD1-84269A108DFF}" type="presOf" srcId="{ED5FF204-B1F5-430F-9513-EE0DC4BC5D3D}" destId="{F3BF3427-53C2-4E19-8BB0-0CCC512D2ABF}" srcOrd="0" destOrd="0" presId="urn:microsoft.com/office/officeart/2005/8/layout/cycle2"/>
    <dgm:cxn modelId="{F5C669F6-529E-4D4E-ADE0-1B9E1181B0B2}" srcId="{C45EE54F-7C76-4EB9-87DF-F1D345D9A3B7}" destId="{BD83E477-A363-47F2-9073-2D283C6AD722}" srcOrd="5" destOrd="0" parTransId="{B805721C-D65F-4C4F-A162-914E95AD4B88}" sibTransId="{ED5FF204-B1F5-430F-9513-EE0DC4BC5D3D}"/>
    <dgm:cxn modelId="{4A76BDFE-7E9D-4F6B-A053-0BE1949D9536}" type="presOf" srcId="{F46791C4-B202-4AF6-B12D-0569AF724B90}" destId="{77ED9FBF-BDA6-45CC-8C04-5470E4BD0745}" srcOrd="1" destOrd="0" presId="urn:microsoft.com/office/officeart/2005/8/layout/cycle2"/>
    <dgm:cxn modelId="{11C5F8E7-4D80-402C-9257-DDD8A587618F}" type="presOf" srcId="{28781DD0-A90B-49AC-BB28-475B4748813B}" destId="{D0B6868E-9BC6-4D08-9DD1-9A804D671317}" srcOrd="0" destOrd="0" presId="urn:microsoft.com/office/officeart/2005/8/layout/cycle2"/>
    <dgm:cxn modelId="{07A89212-9672-44DA-9BB7-4E31D95645C5}" type="presOf" srcId="{62F887B2-FA9C-4C05-8C6F-D23CA4F71420}" destId="{822484BD-4629-49AE-AE6E-3F4C61465A42}" srcOrd="0" destOrd="0" presId="urn:microsoft.com/office/officeart/2005/8/layout/cycle2"/>
    <dgm:cxn modelId="{7AA5B721-49FE-4475-8102-B48B51C91A48}" type="presOf" srcId="{D4E22681-7892-4DC0-9B3D-BE7FE4A3790A}" destId="{3304E6B3-60DC-4EB1-9584-5F50283EFBD7}" srcOrd="0" destOrd="0" presId="urn:microsoft.com/office/officeart/2005/8/layout/cycle2"/>
    <dgm:cxn modelId="{1EC91DD1-81D5-467E-A454-295814FC9260}" type="presOf" srcId="{F5DC3F14-852C-4AFD-AEEA-C82817231EB9}" destId="{25510E0F-524A-448F-9C22-4884A4B41AE0}" srcOrd="0" destOrd="0" presId="urn:microsoft.com/office/officeart/2005/8/layout/cycle2"/>
    <dgm:cxn modelId="{CE78ECFD-35BE-4927-AF73-6AC9C6E2BE76}" srcId="{C45EE54F-7C76-4EB9-87DF-F1D345D9A3B7}" destId="{E6EB14A1-49A3-41F6-A152-5072892F3B93}" srcOrd="4" destOrd="0" parTransId="{9B49828E-C646-4BB5-8123-6B24D45A10BE}" sibTransId="{0F2B0B9D-F1A0-4567-9AF9-6CB3A679785B}"/>
    <dgm:cxn modelId="{41EB3E7D-E3B6-4E23-A74A-4BC7A88C1436}" type="presOf" srcId="{D4E22681-7892-4DC0-9B3D-BE7FE4A3790A}" destId="{EE3C0BEC-7AFB-48CE-97B4-8D449555DB75}" srcOrd="1" destOrd="0" presId="urn:microsoft.com/office/officeart/2005/8/layout/cycle2"/>
    <dgm:cxn modelId="{DF1AC876-3B90-4DFD-B343-D73D1CF976CC}" srcId="{C45EE54F-7C76-4EB9-87DF-F1D345D9A3B7}" destId="{F5DC3F14-852C-4AFD-AEEA-C82817231EB9}" srcOrd="6" destOrd="0" parTransId="{B2C1F591-76F6-497E-86F8-4DACA57E0E3B}" sibTransId="{9C93EA8D-66CE-455B-A5EF-2AD8FC1900E0}"/>
    <dgm:cxn modelId="{0E0A6D1E-A6EF-4A18-9BB1-BB614FEA48F7}" type="presParOf" srcId="{8CC98F5D-4BDE-4919-9B6A-B7D01C12AF7A}" destId="{E5695C3C-3818-4E4C-9BF0-AAECDD416678}" srcOrd="0" destOrd="0" presId="urn:microsoft.com/office/officeart/2005/8/layout/cycle2"/>
    <dgm:cxn modelId="{5F794E63-45FB-417D-B436-7C72FAE6B560}" type="presParOf" srcId="{8CC98F5D-4BDE-4919-9B6A-B7D01C12AF7A}" destId="{99423C38-70A5-4433-A474-481486E2A4C2}" srcOrd="1" destOrd="0" presId="urn:microsoft.com/office/officeart/2005/8/layout/cycle2"/>
    <dgm:cxn modelId="{76F27EF6-5CF4-443B-A339-FE870AEC1FDE}" type="presParOf" srcId="{99423C38-70A5-4433-A474-481486E2A4C2}" destId="{2C952451-9C2C-488F-8AA9-58FC3B6625F8}" srcOrd="0" destOrd="0" presId="urn:microsoft.com/office/officeart/2005/8/layout/cycle2"/>
    <dgm:cxn modelId="{C9A65010-43EF-4C78-9760-57E518DAACED}" type="presParOf" srcId="{8CC98F5D-4BDE-4919-9B6A-B7D01C12AF7A}" destId="{0BAAE148-AB6C-4A0A-859F-0BDB2826B9CB}" srcOrd="2" destOrd="0" presId="urn:microsoft.com/office/officeart/2005/8/layout/cycle2"/>
    <dgm:cxn modelId="{86002BEF-4102-433B-AF6D-8FAE34E76EB3}" type="presParOf" srcId="{8CC98F5D-4BDE-4919-9B6A-B7D01C12AF7A}" destId="{A7D7A020-634D-49D5-8E8E-B1018AC2032A}" srcOrd="3" destOrd="0" presId="urn:microsoft.com/office/officeart/2005/8/layout/cycle2"/>
    <dgm:cxn modelId="{02049E7B-5474-4A4F-B40B-BC39B6E5F477}" type="presParOf" srcId="{A7D7A020-634D-49D5-8E8E-B1018AC2032A}" destId="{77ED9FBF-BDA6-45CC-8C04-5470E4BD0745}" srcOrd="0" destOrd="0" presId="urn:microsoft.com/office/officeart/2005/8/layout/cycle2"/>
    <dgm:cxn modelId="{9EDE07F4-1114-47D9-AA4A-AA24DEEEC778}" type="presParOf" srcId="{8CC98F5D-4BDE-4919-9B6A-B7D01C12AF7A}" destId="{C93BE2BA-1D30-4D5D-960E-3D9ED3FEDCCA}" srcOrd="4" destOrd="0" presId="urn:microsoft.com/office/officeart/2005/8/layout/cycle2"/>
    <dgm:cxn modelId="{BF4C579E-FB99-4EB3-AD0F-4E72C5B9700D}" type="presParOf" srcId="{8CC98F5D-4BDE-4919-9B6A-B7D01C12AF7A}" destId="{3304E6B3-60DC-4EB1-9584-5F50283EFBD7}" srcOrd="5" destOrd="0" presId="urn:microsoft.com/office/officeart/2005/8/layout/cycle2"/>
    <dgm:cxn modelId="{95294277-A157-43A4-8512-958D814ECF8D}" type="presParOf" srcId="{3304E6B3-60DC-4EB1-9584-5F50283EFBD7}" destId="{EE3C0BEC-7AFB-48CE-97B4-8D449555DB75}" srcOrd="0" destOrd="0" presId="urn:microsoft.com/office/officeart/2005/8/layout/cycle2"/>
    <dgm:cxn modelId="{A19ED268-8299-4D89-BB4A-B91F1FB67D22}" type="presParOf" srcId="{8CC98F5D-4BDE-4919-9B6A-B7D01C12AF7A}" destId="{D0B6868E-9BC6-4D08-9DD1-9A804D671317}" srcOrd="6" destOrd="0" presId="urn:microsoft.com/office/officeart/2005/8/layout/cycle2"/>
    <dgm:cxn modelId="{2E9020BF-14AD-45C8-AD32-4DFA533C8DB1}" type="presParOf" srcId="{8CC98F5D-4BDE-4919-9B6A-B7D01C12AF7A}" destId="{822484BD-4629-49AE-AE6E-3F4C61465A42}" srcOrd="7" destOrd="0" presId="urn:microsoft.com/office/officeart/2005/8/layout/cycle2"/>
    <dgm:cxn modelId="{49D6402F-47FE-4890-8289-DBE6AD72A0C1}" type="presParOf" srcId="{822484BD-4629-49AE-AE6E-3F4C61465A42}" destId="{FADD4C9B-FD7D-43DD-9BA0-B7C9F3A2E4DB}" srcOrd="0" destOrd="0" presId="urn:microsoft.com/office/officeart/2005/8/layout/cycle2"/>
    <dgm:cxn modelId="{77BA1EEC-A946-49A2-B7B4-82E068F82177}" type="presParOf" srcId="{8CC98F5D-4BDE-4919-9B6A-B7D01C12AF7A}" destId="{5E7F1C3E-45C1-4AD5-A99D-0BC5706D7403}" srcOrd="8" destOrd="0" presId="urn:microsoft.com/office/officeart/2005/8/layout/cycle2"/>
    <dgm:cxn modelId="{2DB2D421-F2AC-4241-994B-6EA614F8A5F7}" type="presParOf" srcId="{8CC98F5D-4BDE-4919-9B6A-B7D01C12AF7A}" destId="{A35843AA-E14A-4081-AC9E-95F483FEB521}" srcOrd="9" destOrd="0" presId="urn:microsoft.com/office/officeart/2005/8/layout/cycle2"/>
    <dgm:cxn modelId="{C5609F78-E69E-4B79-B348-9F17AB26E7B7}" type="presParOf" srcId="{A35843AA-E14A-4081-AC9E-95F483FEB521}" destId="{906A0AF2-D4F7-4152-802E-B37317EE039A}" srcOrd="0" destOrd="0" presId="urn:microsoft.com/office/officeart/2005/8/layout/cycle2"/>
    <dgm:cxn modelId="{0E951398-D171-40F6-844B-11952AA76F52}" type="presParOf" srcId="{8CC98F5D-4BDE-4919-9B6A-B7D01C12AF7A}" destId="{1726B4D0-6ADF-427C-88E3-BDBB7B9BCCAE}" srcOrd="10" destOrd="0" presId="urn:microsoft.com/office/officeart/2005/8/layout/cycle2"/>
    <dgm:cxn modelId="{828834F9-CD2C-45A2-9601-256464F78C1C}" type="presParOf" srcId="{8CC98F5D-4BDE-4919-9B6A-B7D01C12AF7A}" destId="{F3BF3427-53C2-4E19-8BB0-0CCC512D2ABF}" srcOrd="11" destOrd="0" presId="urn:microsoft.com/office/officeart/2005/8/layout/cycle2"/>
    <dgm:cxn modelId="{027EE975-7050-4C25-B0FE-4536C9F30DF9}" type="presParOf" srcId="{F3BF3427-53C2-4E19-8BB0-0CCC512D2ABF}" destId="{60CA160C-2724-4280-B6BD-3CC94989E95F}" srcOrd="0" destOrd="0" presId="urn:microsoft.com/office/officeart/2005/8/layout/cycle2"/>
    <dgm:cxn modelId="{10866793-78E0-4560-BE0F-B8FD47C51B56}" type="presParOf" srcId="{8CC98F5D-4BDE-4919-9B6A-B7D01C12AF7A}" destId="{25510E0F-524A-448F-9C22-4884A4B41AE0}" srcOrd="12" destOrd="0" presId="urn:microsoft.com/office/officeart/2005/8/layout/cycle2"/>
    <dgm:cxn modelId="{F77D35A6-D805-4BB6-8F2A-FDDF5617D60B}" type="presParOf" srcId="{8CC98F5D-4BDE-4919-9B6A-B7D01C12AF7A}" destId="{B2217903-87BB-4E33-9CC4-8FA7DB321418}" srcOrd="13" destOrd="0" presId="urn:microsoft.com/office/officeart/2005/8/layout/cycle2"/>
    <dgm:cxn modelId="{24D876D7-6CFF-4D01-95DC-0895D0428A50}" type="presParOf" srcId="{B2217903-87BB-4E33-9CC4-8FA7DB321418}" destId="{2BC7520B-C30C-4D80-A112-0A8F8DAA06FE}" srcOrd="0" destOrd="0" presId="urn:microsoft.com/office/officeart/2005/8/layout/cycle2"/>
    <dgm:cxn modelId="{81487F92-0D3D-4726-B3C8-A0910A15C782}" type="presParOf" srcId="{8CC98F5D-4BDE-4919-9B6A-B7D01C12AF7A}" destId="{A693EBE8-C476-41B0-B7A1-3C7C1A030138}" srcOrd="14" destOrd="0" presId="urn:microsoft.com/office/officeart/2005/8/layout/cycle2"/>
    <dgm:cxn modelId="{5ED5B292-442E-45FE-B3E0-A3937B2DF890}" type="presParOf" srcId="{8CC98F5D-4BDE-4919-9B6A-B7D01C12AF7A}" destId="{76E28B9E-0CDB-4B2D-8C77-B4DB95DCCF14}" srcOrd="15" destOrd="0" presId="urn:microsoft.com/office/officeart/2005/8/layout/cycle2"/>
    <dgm:cxn modelId="{82A8800D-69C2-4F48-B041-1456D7836440}" type="presParOf" srcId="{76E28B9E-0CDB-4B2D-8C77-B4DB95DCCF14}" destId="{AFBD00EF-A2B7-452D-8A78-CCF5CE5DAB0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88F94-661C-4BFD-983C-468BE4005722}">
      <dsp:nvSpPr>
        <dsp:cNvPr id="0" name=""/>
        <dsp:cNvSpPr/>
      </dsp:nvSpPr>
      <dsp:spPr>
        <a:xfrm>
          <a:off x="0" y="0"/>
          <a:ext cx="7741024" cy="6502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7880" tIns="817880" rIns="817880" bIns="817880" numCol="1" spcCol="1270" anchor="ctr" anchorCtr="0">
          <a:noAutofit/>
        </a:bodyPr>
        <a:lstStyle/>
        <a:p>
          <a:pPr lvl="0" algn="ctr" defTabSz="5111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500" kern="1200" dirty="0">
            <a:solidFill>
              <a:srgbClr val="002060"/>
            </a:solidFill>
          </a:endParaRPr>
        </a:p>
      </dsp:txBody>
      <dsp:txXfrm>
        <a:off x="0" y="2600902"/>
        <a:ext cx="7741024" cy="2600902"/>
      </dsp:txXfrm>
    </dsp:sp>
    <dsp:sp modelId="{204E3951-3C18-4F2B-9C0D-DAAE7D8E10EB}">
      <dsp:nvSpPr>
        <dsp:cNvPr id="0" name=""/>
        <dsp:cNvSpPr/>
      </dsp:nvSpPr>
      <dsp:spPr>
        <a:xfrm>
          <a:off x="2284011" y="62438"/>
          <a:ext cx="3173001" cy="245996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6BC74E-C58B-4D18-91B5-A45F4CCD82C7}">
      <dsp:nvSpPr>
        <dsp:cNvPr id="0" name=""/>
        <dsp:cNvSpPr/>
      </dsp:nvSpPr>
      <dsp:spPr>
        <a:xfrm flipV="1">
          <a:off x="1492597" y="2820158"/>
          <a:ext cx="4800552" cy="2346927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30413-E534-47DA-9F67-DCA69782BBD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91807-045F-4079-A021-9F98FC61D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4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91807-045F-4079-A021-9F98FC61DC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0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0017050"/>
              </p:ext>
            </p:extLst>
          </p:nvPr>
        </p:nvGraphicFramePr>
        <p:xfrm>
          <a:off x="793376" y="152400"/>
          <a:ext cx="7741024" cy="6502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00400" y="3581400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স্বাগতম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6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          </a:t>
            </a:r>
            <a:r>
              <a:rPr lang="en-US" sz="4000" dirty="0" smtClean="0"/>
              <a:t>     </a:t>
            </a:r>
            <a:r>
              <a:rPr lang="bn-BD" sz="4000" dirty="0" smtClean="0"/>
              <a:t> </a:t>
            </a:r>
            <a:r>
              <a:rPr lang="bn-BD" sz="4000" dirty="0" smtClean="0">
                <a:solidFill>
                  <a:srgbClr val="FFC000"/>
                </a:solidFill>
              </a:rPr>
              <a:t>উপস্থাপন</a:t>
            </a:r>
          </a:p>
          <a:p>
            <a:r>
              <a:rPr lang="bn-BD" sz="4000" dirty="0" smtClean="0"/>
              <a:t>       </a:t>
            </a:r>
            <a:r>
              <a:rPr lang="en-US" sz="4000" dirty="0" smtClean="0"/>
              <a:t>    </a:t>
            </a:r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যে সব সম্পদের যাকাত ফরয</a:t>
            </a:r>
          </a:p>
        </p:txBody>
      </p:sp>
      <p:sp>
        <p:nvSpPr>
          <p:cNvPr id="9" name="Oval 8"/>
          <p:cNvSpPr/>
          <p:nvPr/>
        </p:nvSpPr>
        <p:spPr>
          <a:xfrm>
            <a:off x="3473822" y="3222361"/>
            <a:ext cx="2057400" cy="146702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0" y="3540377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</a:rPr>
              <a:t>৪ধরনের সম্পদে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3473822" y="1407458"/>
            <a:ext cx="2241177" cy="1219200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17894" y="16002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2060"/>
                </a:solidFill>
              </a:rPr>
              <a:t> স্বর্ণ ও        রৌপ্য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6174441" y="3522129"/>
            <a:ext cx="1931894" cy="99060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6174441" y="3894319"/>
            <a:ext cx="1931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C00000"/>
                </a:solidFill>
              </a:rPr>
              <a:t>   উট,গরু,ছাগল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" name="Flowchart: Terminator 17"/>
          <p:cNvSpPr/>
          <p:nvPr/>
        </p:nvSpPr>
        <p:spPr>
          <a:xfrm>
            <a:off x="3581400" y="5052493"/>
            <a:ext cx="2133600" cy="12954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9" name="TextBox 18"/>
          <p:cNvSpPr txBox="1"/>
          <p:nvPr/>
        </p:nvSpPr>
        <p:spPr>
          <a:xfrm>
            <a:off x="3733800" y="5310229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উৎপাদিত ফসল ও ফল</a:t>
            </a:r>
            <a:endParaRPr lang="en-US" sz="2400" dirty="0"/>
          </a:p>
        </p:txBody>
      </p:sp>
      <p:sp>
        <p:nvSpPr>
          <p:cNvPr id="20" name="Flowchart: Terminator 19"/>
          <p:cNvSpPr/>
          <p:nvPr/>
        </p:nvSpPr>
        <p:spPr>
          <a:xfrm>
            <a:off x="304802" y="3352800"/>
            <a:ext cx="2209798" cy="114168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33400" y="3522129"/>
            <a:ext cx="1981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ব্যবসায়িক সম্পদ</a:t>
            </a:r>
            <a:endParaRPr lang="en-US" sz="2400" dirty="0"/>
          </a:p>
        </p:txBody>
      </p:sp>
      <p:sp>
        <p:nvSpPr>
          <p:cNvPr id="23" name="Notched Right Arrow 22"/>
          <p:cNvSpPr/>
          <p:nvPr/>
        </p:nvSpPr>
        <p:spPr>
          <a:xfrm>
            <a:off x="5531222" y="3886538"/>
            <a:ext cx="602878" cy="30446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 flipH="1">
            <a:off x="4217893" y="2743200"/>
            <a:ext cx="579569" cy="3816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Arrow 24"/>
          <p:cNvSpPr/>
          <p:nvPr/>
        </p:nvSpPr>
        <p:spPr>
          <a:xfrm>
            <a:off x="2667000" y="3657599"/>
            <a:ext cx="685800" cy="4578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4343400" y="4689390"/>
            <a:ext cx="533400" cy="363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0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 animBg="1"/>
      <p:bldP spid="13" grpId="0"/>
      <p:bldP spid="14" grpId="0" animBg="1"/>
      <p:bldP spid="17" grpId="0"/>
      <p:bldP spid="18" grpId="0" animBg="1"/>
      <p:bldP spid="19" grpId="0"/>
      <p:bldP spid="20" grpId="0" animBg="1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228600"/>
            <a:ext cx="7924800" cy="5232400"/>
            <a:chOff x="457200" y="228600"/>
            <a:chExt cx="7924800" cy="5232400"/>
          </a:xfrm>
        </p:grpSpPr>
        <p:sp>
          <p:nvSpPr>
            <p:cNvPr id="8" name="TextBox 7"/>
            <p:cNvSpPr txBox="1"/>
            <p:nvPr/>
          </p:nvSpPr>
          <p:spPr>
            <a:xfrm>
              <a:off x="457200" y="228600"/>
              <a:ext cx="7924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</a:rPr>
                <a:t>     যাকাত দানের খাতসমূহ</a:t>
              </a:r>
              <a:endParaRPr lang="en-US" sz="44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endParaRPr>
            </a:p>
          </p:txBody>
        </p:sp>
        <p:graphicFrame>
          <p:nvGraphicFramePr>
            <p:cNvPr id="10" name="Diagram 9"/>
            <p:cNvGraphicFramePr/>
            <p:nvPr>
              <p:extLst>
                <p:ext uri="{D42A27DB-BD31-4B8C-83A1-F6EECF244321}">
                  <p14:modId xmlns:p14="http://schemas.microsoft.com/office/powerpoint/2010/main" val="930798447"/>
                </p:ext>
              </p:extLst>
            </p:nvPr>
          </p:nvGraphicFramePr>
          <p:xfrm>
            <a:off x="1524000" y="13970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3810000" y="3124200"/>
            <a:ext cx="1676400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যাকাত দানের খাত ৮টি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73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04800"/>
            <a:ext cx="8382000" cy="34163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</a:rPr>
              <a:t>                মূল্যায়ন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bn-BD" sz="4000" dirty="0" smtClean="0">
              <a:solidFill>
                <a:srgbClr val="FF0000"/>
              </a:solidFill>
            </a:endParaRPr>
          </a:p>
          <a:p>
            <a:endParaRPr lang="en-US" sz="4000" dirty="0" smtClean="0"/>
          </a:p>
          <a:p>
            <a:r>
              <a:rPr lang="bn-BD" sz="3600" dirty="0" smtClean="0">
                <a:solidFill>
                  <a:srgbClr val="00B0F0"/>
                </a:solidFill>
              </a:rPr>
              <a:t>১</a:t>
            </a:r>
            <a:r>
              <a:rPr lang="bn-BD" sz="4000" dirty="0" smtClean="0">
                <a:solidFill>
                  <a:srgbClr val="00B0F0"/>
                </a:solidFill>
              </a:rPr>
              <a:t>।</a:t>
            </a:r>
            <a:r>
              <a:rPr lang="bn-BD" sz="3200" dirty="0" smtClean="0">
                <a:solidFill>
                  <a:srgbClr val="00B0F0"/>
                </a:solidFill>
              </a:rPr>
              <a:t>যাকাতের শতকরা </a:t>
            </a:r>
            <a:r>
              <a:rPr lang="bn-BD" sz="3200" dirty="0">
                <a:solidFill>
                  <a:srgbClr val="00B0F0"/>
                </a:solidFill>
              </a:rPr>
              <a:t>পরিমাণ কত ?</a:t>
            </a:r>
          </a:p>
          <a:p>
            <a:r>
              <a:rPr lang="bn-BD" sz="3200" dirty="0" smtClean="0">
                <a:solidFill>
                  <a:srgbClr val="00B0F0"/>
                </a:solidFill>
              </a:rPr>
              <a:t>২।কয় শ্রেণীর সম্পদের যাকাত দিতে হয় ?</a:t>
            </a:r>
          </a:p>
          <a:p>
            <a:r>
              <a:rPr lang="bn-BD" sz="3200" dirty="0" smtClean="0">
                <a:solidFill>
                  <a:srgbClr val="00B0F0"/>
                </a:solidFill>
              </a:rPr>
              <a:t>৩।যাকাত আদায়ের উদ্দেশ্য কি ?</a:t>
            </a:r>
          </a:p>
          <a:p>
            <a:r>
              <a:rPr lang="bn-BD" sz="3200" dirty="0" smtClean="0">
                <a:solidFill>
                  <a:srgbClr val="00B0F0"/>
                </a:solidFill>
              </a:rPr>
              <a:t>৪।যাকাত দানের খাতগুলো কী কী ?</a:t>
            </a:r>
            <a:endParaRPr lang="en-US" sz="4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9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70" y="161365"/>
            <a:ext cx="8628529" cy="18466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           </a:t>
            </a:r>
            <a:r>
              <a:rPr lang="bn-BD" sz="4800" dirty="0" smtClean="0">
                <a:solidFill>
                  <a:srgbClr val="0070C0"/>
                </a:solidFill>
              </a:rPr>
              <a:t>বাড়ীর কাজ</a:t>
            </a:r>
          </a:p>
          <a:p>
            <a:endParaRPr lang="bn-BD" dirty="0"/>
          </a:p>
          <a:p>
            <a:r>
              <a:rPr lang="bn-BD" sz="2400" dirty="0" smtClean="0">
                <a:solidFill>
                  <a:srgbClr val="FF0000"/>
                </a:solidFill>
              </a:rPr>
              <a:t>   তোমার পরিবারের সম্পদের হিসাব কষে যাকাতের পরিমাণ</a:t>
            </a:r>
          </a:p>
          <a:p>
            <a:r>
              <a:rPr lang="bn-BD" sz="2400" dirty="0" smtClean="0">
                <a:solidFill>
                  <a:srgbClr val="FF0000"/>
                </a:solidFill>
              </a:rPr>
              <a:t>   বের করে লিখে আনবে </a:t>
            </a:r>
            <a:r>
              <a:rPr lang="bn-BD" dirty="0" smtClean="0">
                <a:solidFill>
                  <a:srgbClr val="FF0000"/>
                </a:solidFill>
              </a:rPr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54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2588" y="2514600"/>
            <a:ext cx="5105400" cy="1862048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FF0000"/>
                </a:solidFill>
              </a:rPr>
              <a:t>ধন্যবাদ</a:t>
            </a:r>
            <a:r>
              <a:rPr lang="bn-BD" sz="11500" dirty="0" smtClean="0"/>
              <a:t>    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301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</a:t>
            </a:r>
            <a:r>
              <a:rPr lang="bn-BD" sz="4400" dirty="0" smtClean="0"/>
              <a:t> </a:t>
            </a:r>
            <a:r>
              <a:rPr lang="bn-BD" sz="3600" dirty="0" smtClean="0">
                <a:solidFill>
                  <a:schemeClr val="accent2"/>
                </a:solidFill>
              </a:rPr>
              <a:t>শিক্ষক পরিচিতি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52600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F0"/>
                </a:solidFill>
              </a:rPr>
              <a:t>মোঃ ইব্রাহিম সেক</a:t>
            </a:r>
          </a:p>
          <a:p>
            <a:pPr algn="ctr"/>
            <a:r>
              <a:rPr lang="bn-BD" sz="2800" dirty="0" smtClean="0">
                <a:solidFill>
                  <a:srgbClr val="00B0F0"/>
                </a:solidFill>
              </a:rPr>
              <a:t>সহ-সুপার</a:t>
            </a:r>
          </a:p>
          <a:p>
            <a:pPr algn="ctr"/>
            <a:r>
              <a:rPr lang="bn-BD" sz="2800" dirty="0" smtClean="0">
                <a:solidFill>
                  <a:srgbClr val="00B0F0"/>
                </a:solidFill>
              </a:rPr>
              <a:t>মঙ্গলপুর মহিলা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bn-BD" sz="2800" dirty="0" smtClean="0">
                <a:solidFill>
                  <a:srgbClr val="00B0F0"/>
                </a:solidFill>
              </a:rPr>
              <a:t>দাখিল মাদ্রাসা</a:t>
            </a:r>
          </a:p>
          <a:p>
            <a:pPr algn="ctr"/>
            <a:r>
              <a:rPr lang="bn-BD" sz="2800" dirty="0" smtClean="0">
                <a:solidFill>
                  <a:srgbClr val="00B0F0"/>
                </a:solidFill>
              </a:rPr>
              <a:t>গোয়ালন্দ,রাজবাড়ী ।</a:t>
            </a:r>
          </a:p>
          <a:p>
            <a:pPr algn="ctr"/>
            <a:r>
              <a:rPr lang="bn-BD" sz="2800" dirty="0" smtClean="0">
                <a:solidFill>
                  <a:srgbClr val="00B0F0"/>
                </a:solidFill>
              </a:rPr>
              <a:t>মোবাইলঃ</a:t>
            </a:r>
            <a:r>
              <a:rPr lang="en-US" sz="2800" dirty="0" smtClean="0">
                <a:solidFill>
                  <a:srgbClr val="00B0F0"/>
                </a:solidFill>
              </a:rPr>
              <a:t>০১৭৯৯৫৩৭২৮৫ 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</a:rPr>
              <a:t>Email-smebrahim1982@gmail.com</a:t>
            </a:r>
            <a:r>
              <a:rPr lang="bn-BD" sz="2800" dirty="0" smtClean="0">
                <a:solidFill>
                  <a:srgbClr val="00B0F0"/>
                </a:solidFill>
              </a:rPr>
              <a:t> 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7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38200"/>
            <a:ext cx="8610600" cy="46166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/>
              <a:t>        </a:t>
            </a:r>
            <a:r>
              <a:rPr lang="bn-BD" sz="4800" dirty="0" smtClean="0">
                <a:solidFill>
                  <a:srgbClr val="FF0000"/>
                </a:solidFill>
              </a:rPr>
              <a:t>পাঠ পরিচিতি</a:t>
            </a:r>
            <a:endParaRPr lang="en-US" sz="4800" dirty="0" smtClean="0">
              <a:solidFill>
                <a:srgbClr val="FF0000"/>
              </a:solidFill>
            </a:endParaRPr>
          </a:p>
          <a:p>
            <a:endParaRPr lang="bn-BD" sz="4800" dirty="0" smtClean="0">
              <a:solidFill>
                <a:srgbClr val="FF0000"/>
              </a:solidFill>
            </a:endParaRPr>
          </a:p>
          <a:p>
            <a:pPr algn="ctr"/>
            <a:r>
              <a:rPr lang="bn-BD" sz="3600" dirty="0" smtClean="0">
                <a:solidFill>
                  <a:srgbClr val="0070C0"/>
                </a:solidFill>
              </a:rPr>
              <a:t>শ্রেণীঃ ৮ম</a:t>
            </a:r>
          </a:p>
          <a:p>
            <a:pPr algn="ctr"/>
            <a:r>
              <a:rPr lang="bn-BD" sz="3600" dirty="0" smtClean="0">
                <a:solidFill>
                  <a:srgbClr val="0070C0"/>
                </a:solidFill>
              </a:rPr>
              <a:t>অধ্যায়ঃ ৫ম</a:t>
            </a:r>
          </a:p>
          <a:p>
            <a:pPr algn="ctr"/>
            <a:r>
              <a:rPr lang="bn-BD" sz="3600" dirty="0" smtClean="0">
                <a:solidFill>
                  <a:srgbClr val="0070C0"/>
                </a:solidFill>
              </a:rPr>
              <a:t>পরিচ্ছেদঃ১ম</a:t>
            </a:r>
          </a:p>
          <a:p>
            <a:pPr algn="ctr"/>
            <a:r>
              <a:rPr lang="bn-BD" sz="3600" dirty="0" smtClean="0">
                <a:solidFill>
                  <a:srgbClr val="0070C0"/>
                </a:solidFill>
              </a:rPr>
              <a:t>পাঠঃ১ম ও ২য়</a:t>
            </a:r>
          </a:p>
          <a:p>
            <a:pPr algn="ctr"/>
            <a:r>
              <a:rPr lang="bn-BD" sz="3200" dirty="0" smtClean="0">
                <a:solidFill>
                  <a:srgbClr val="0070C0"/>
                </a:solidFill>
              </a:rPr>
              <a:t>তারিখঃ</a:t>
            </a:r>
            <a:r>
              <a:rPr lang="en-US" sz="3200" dirty="0" smtClean="0">
                <a:solidFill>
                  <a:srgbClr val="0070C0"/>
                </a:solidFill>
              </a:rPr>
              <a:t>১২/০১/২০২১ইং 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34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3523724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97" y="3810000"/>
            <a:ext cx="3121781" cy="2209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52399"/>
            <a:ext cx="3387052" cy="25402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043362"/>
            <a:ext cx="2619375" cy="17430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5800" y="3048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গহনা 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3048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ধান কাটা 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6331043"/>
            <a:ext cx="3045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পানি সেচ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6172200"/>
            <a:ext cx="2543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 </a:t>
            </a:r>
            <a:r>
              <a:rPr lang="bn-BD" sz="2800" dirty="0" smtClean="0"/>
              <a:t>কম্পিউটার </a:t>
            </a:r>
            <a:endParaRPr lang="en-US" sz="2400" dirty="0"/>
          </a:p>
        </p:txBody>
      </p:sp>
      <p:sp>
        <p:nvSpPr>
          <p:cNvPr id="17" name="Flowchart: Connector 16"/>
          <p:cNvSpPr/>
          <p:nvPr/>
        </p:nvSpPr>
        <p:spPr>
          <a:xfrm>
            <a:off x="3693459" y="2609010"/>
            <a:ext cx="1600200" cy="137159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/>
              <a:t>?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287788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62165"/>
            <a:ext cx="2905125" cy="1571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86" y="209763"/>
            <a:ext cx="2759941" cy="21238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38600"/>
            <a:ext cx="3276600" cy="1787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412" y="4038600"/>
            <a:ext cx="3152775" cy="2098028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3733800" y="2209800"/>
            <a:ext cx="1600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196840" y="3581400"/>
            <a:ext cx="27432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276600" y="2028825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471160" y="2028825"/>
            <a:ext cx="396240" cy="304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505201" y="3657600"/>
            <a:ext cx="31745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8150" y="2282428"/>
            <a:ext cx="177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সম্পদ শালী    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7359216" y="2602468"/>
            <a:ext cx="1083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বিত্তবান   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762000" y="6477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গরীব লোক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882883" y="6294120"/>
            <a:ext cx="10983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000" dirty="0" smtClean="0"/>
              <a:t>বিত্তবান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322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6" grpId="0"/>
      <p:bldP spid="47" grpId="0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28600"/>
            <a:ext cx="320623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2438400" cy="24440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70" y="3364149"/>
            <a:ext cx="2603930" cy="28630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921" y="4221726"/>
            <a:ext cx="3454509" cy="20279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2971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22815" y="2510135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উৎপাদিত </a:t>
            </a:r>
          </a:p>
          <a:p>
            <a:r>
              <a:rPr lang="bn-BD" dirty="0" smtClean="0"/>
              <a:t>ফসল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3899" y="289896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ব্যবসায়ী মাল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640805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স্বর্ণের অলঙ্কার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640805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রোপার গহনা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25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432537"/>
            <a:ext cx="2305050" cy="19907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45" y="4648200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8876"/>
            <a:ext cx="3124968" cy="20795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3802"/>
            <a:ext cx="1752600" cy="21732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3352800"/>
            <a:ext cx="4500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   গবাদি পশু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7678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2860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    আজকের পাঠ যাকাত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2144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8534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               </a:t>
            </a:r>
            <a:r>
              <a:rPr lang="bn-BD" sz="6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শিখনফল</a:t>
            </a:r>
            <a:endParaRPr lang="bn-BD" sz="4400" dirty="0" smtClean="0"/>
          </a:p>
          <a:p>
            <a:r>
              <a:rPr lang="bn-BD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bn-BD" sz="3200" dirty="0" smtClean="0">
                <a:solidFill>
                  <a:srgbClr val="FFFF00"/>
                </a:solidFill>
              </a:rPr>
              <a:t> </a:t>
            </a:r>
            <a:r>
              <a:rPr lang="bn-BD" sz="2000" dirty="0" smtClean="0">
                <a:solidFill>
                  <a:srgbClr val="FFFF00"/>
                </a:solidFill>
              </a:rPr>
              <a:t>১)যাকাতের </a:t>
            </a:r>
            <a:r>
              <a:rPr lang="bn-BD" sz="2000" dirty="0" smtClean="0">
                <a:solidFill>
                  <a:srgbClr val="FFFF00"/>
                </a:solidFill>
              </a:rPr>
              <a:t>পরিমান বলতে পারবে । </a:t>
            </a:r>
          </a:p>
          <a:p>
            <a:r>
              <a:rPr lang="bn-BD" sz="2000" dirty="0" smtClean="0">
                <a:solidFill>
                  <a:srgbClr val="FFFF00"/>
                </a:solidFill>
              </a:rPr>
              <a:t>   </a:t>
            </a:r>
            <a:r>
              <a:rPr lang="bn-BD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২)</a:t>
            </a:r>
            <a:r>
              <a:rPr lang="bn-BD" sz="2000" dirty="0" smtClean="0">
                <a:solidFill>
                  <a:srgbClr val="FFFF00"/>
                </a:solidFill>
              </a:rPr>
              <a:t>কয় </a:t>
            </a:r>
            <a:r>
              <a:rPr lang="bn-BD" sz="2000" dirty="0" smtClean="0">
                <a:solidFill>
                  <a:srgbClr val="FFFF00"/>
                </a:solidFill>
              </a:rPr>
              <a:t>শ্রেণীর সম্পদে যাকাত দিতে হয় তা </a:t>
            </a:r>
            <a:r>
              <a:rPr lang="bn-BD" sz="2000" dirty="0" smtClean="0">
                <a:solidFill>
                  <a:srgbClr val="FFFF00"/>
                </a:solidFill>
              </a:rPr>
              <a:t>উল্লেখ করতে </a:t>
            </a:r>
            <a:r>
              <a:rPr lang="bn-BD" sz="2000" dirty="0" smtClean="0">
                <a:solidFill>
                  <a:srgbClr val="FFFF00"/>
                </a:solidFill>
              </a:rPr>
              <a:t>পারবে ।</a:t>
            </a:r>
          </a:p>
          <a:p>
            <a:r>
              <a:rPr lang="bn-BD" sz="2000" dirty="0" smtClean="0">
                <a:solidFill>
                  <a:srgbClr val="FFFF00"/>
                </a:solidFill>
              </a:rPr>
              <a:t>    </a:t>
            </a:r>
            <a:r>
              <a:rPr lang="bn-BD" sz="2000" dirty="0" smtClean="0">
                <a:solidFill>
                  <a:srgbClr val="FFFF00"/>
                </a:solidFill>
              </a:rPr>
              <a:t>৩</a:t>
            </a:r>
            <a:r>
              <a:rPr lang="en-US" sz="2000" dirty="0" smtClean="0">
                <a:solidFill>
                  <a:srgbClr val="FFFF00"/>
                </a:solidFill>
              </a:rPr>
              <a:t>)</a:t>
            </a:r>
            <a:r>
              <a:rPr lang="bn-BD" sz="2000" dirty="0" smtClean="0">
                <a:solidFill>
                  <a:srgbClr val="FFFF00"/>
                </a:solidFill>
              </a:rPr>
              <a:t>যাকাত </a:t>
            </a:r>
            <a:r>
              <a:rPr lang="bn-BD" sz="2000" dirty="0" smtClean="0">
                <a:solidFill>
                  <a:srgbClr val="FFFF00"/>
                </a:solidFill>
              </a:rPr>
              <a:t>আদায়ের উদ্দেশ্য ব্যাখ্যা করতে পারবে </a:t>
            </a:r>
          </a:p>
          <a:p>
            <a:r>
              <a:rPr lang="bn-BD" sz="2000" dirty="0" smtClean="0">
                <a:solidFill>
                  <a:srgbClr val="FFFF00"/>
                </a:solidFill>
              </a:rPr>
              <a:t>    </a:t>
            </a:r>
            <a:r>
              <a:rPr lang="bn-BD" sz="2000" dirty="0" smtClean="0">
                <a:solidFill>
                  <a:srgbClr val="FFFF00"/>
                </a:solidFill>
              </a:rPr>
              <a:t>৪</a:t>
            </a:r>
            <a:r>
              <a:rPr lang="en-US" sz="2000" dirty="0" smtClean="0">
                <a:solidFill>
                  <a:srgbClr val="FFFF00"/>
                </a:solidFill>
              </a:rPr>
              <a:t>)</a:t>
            </a:r>
            <a:r>
              <a:rPr lang="bn-BD" sz="2000" dirty="0" smtClean="0">
                <a:solidFill>
                  <a:srgbClr val="FFFF00"/>
                </a:solidFill>
              </a:rPr>
              <a:t>যাকাত </a:t>
            </a:r>
            <a:r>
              <a:rPr lang="bn-BD" sz="2000" dirty="0" smtClean="0">
                <a:solidFill>
                  <a:srgbClr val="FFFF00"/>
                </a:solidFill>
              </a:rPr>
              <a:t>দানের খাতগুলো বিশ্লেষণ করতে পারবে</a:t>
            </a:r>
            <a:r>
              <a:rPr lang="bn-BD" sz="3200" dirty="0" smtClean="0">
                <a:solidFill>
                  <a:srgbClr val="FFFF00"/>
                </a:solidFill>
              </a:rPr>
              <a:t>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5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1016</TotalTime>
  <Words>194</Words>
  <Application>Microsoft Office PowerPoint</Application>
  <PresentationFormat>On-screen Show (4:3)</PresentationFormat>
  <Paragraphs>66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Vrinda</vt:lpstr>
      <vt:lpstr>Wingdings</vt:lpstr>
      <vt:lpstr>Perspective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ASUS-PC</cp:lastModifiedBy>
  <cp:revision>127</cp:revision>
  <dcterms:created xsi:type="dcterms:W3CDTF">2006-08-16T00:00:00Z</dcterms:created>
  <dcterms:modified xsi:type="dcterms:W3CDTF">2021-01-13T15:51:26Z</dcterms:modified>
</cp:coreProperties>
</file>