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58" r:id="rId3"/>
    <p:sldId id="259" r:id="rId4"/>
    <p:sldId id="269" r:id="rId5"/>
    <p:sldId id="261" r:id="rId6"/>
    <p:sldId id="270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735" autoAdjust="0"/>
    <p:restoredTop sz="94660"/>
  </p:normalViewPr>
  <p:slideViewPr>
    <p:cSldViewPr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D0154-3924-4C00-BE65-6CEFF1F19B2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23443-BFDB-4E60-82CB-1BE80F8193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23443-BFDB-4E60-82CB-1BE80F8193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600200"/>
            <a:ext cx="57150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</a:rPr>
              <a:t>আজকের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পাঠে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সবাইকে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/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4000" b="1" dirty="0" err="1" smtClean="0">
                <a:solidFill>
                  <a:srgbClr val="0070C0"/>
                </a:solidFill>
              </a:rPr>
              <a:t>স্বাগত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71600"/>
            <a:ext cx="1342167" cy="1447800"/>
          </a:xfrm>
          <a:prstGeom prst="rect">
            <a:avLst/>
          </a:prstGeom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1143000"/>
            <a:ext cx="1143000" cy="1670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7640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দলীয়</a:t>
            </a:r>
            <a:r>
              <a:rPr lang="en-US" sz="2400" b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কাজঃ</a:t>
            </a:r>
            <a:endParaRPr lang="en-US" sz="2400" b="1" u="sng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পাঁচটি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আউটপুট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ডিভাইসের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একটি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করে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কাজ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বর্ণনা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কর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।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9812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উপস্থাপনঃ</a:t>
            </a:r>
            <a:endParaRPr lang="en-US" sz="40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543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মুল্যায়নঃ</a:t>
            </a:r>
            <a:endParaRPr lang="en-US" sz="3200" b="1" u="sng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/>
          </a:p>
          <a:p>
            <a:r>
              <a:rPr lang="en-US" b="1" dirty="0" smtClean="0"/>
              <a:t>ক) </a:t>
            </a:r>
            <a:r>
              <a:rPr lang="en-US" b="1" dirty="0" err="1" smtClean="0"/>
              <a:t>আউটপুট</a:t>
            </a:r>
            <a:r>
              <a:rPr lang="en-US" b="1" dirty="0" smtClean="0"/>
              <a:t> </a:t>
            </a:r>
            <a:r>
              <a:rPr lang="en-US" b="1" dirty="0" err="1" smtClean="0"/>
              <a:t>ডিভাইস</a:t>
            </a:r>
            <a:r>
              <a:rPr lang="en-US" b="1" dirty="0" smtClean="0"/>
              <a:t> </a:t>
            </a:r>
            <a:r>
              <a:rPr lang="en-US" b="1" dirty="0" err="1" smtClean="0"/>
              <a:t>কি</a:t>
            </a:r>
            <a:r>
              <a:rPr lang="en-US" b="1" dirty="0" smtClean="0"/>
              <a:t> ?</a:t>
            </a:r>
          </a:p>
          <a:p>
            <a:endParaRPr lang="en-US" b="1" dirty="0" smtClean="0"/>
          </a:p>
          <a:p>
            <a:r>
              <a:rPr lang="en-US" b="1" dirty="0" smtClean="0"/>
              <a:t>খ) </a:t>
            </a:r>
            <a:r>
              <a:rPr lang="en-US" b="1" dirty="0" err="1" smtClean="0"/>
              <a:t>পাঁচটি</a:t>
            </a:r>
            <a:r>
              <a:rPr lang="en-US" b="1" dirty="0" smtClean="0"/>
              <a:t> </a:t>
            </a:r>
            <a:r>
              <a:rPr lang="en-US" b="1" dirty="0" err="1" smtClean="0"/>
              <a:t>আউটপুট</a:t>
            </a:r>
            <a:r>
              <a:rPr lang="en-US" b="1" dirty="0" smtClean="0"/>
              <a:t> </a:t>
            </a:r>
            <a:r>
              <a:rPr lang="en-US" b="1" dirty="0" err="1" smtClean="0"/>
              <a:t>ডিভাইসের</a:t>
            </a:r>
            <a:r>
              <a:rPr lang="en-US" b="1" dirty="0" smtClean="0"/>
              <a:t> </a:t>
            </a:r>
            <a:r>
              <a:rPr lang="en-US" b="1" dirty="0" err="1" smtClean="0"/>
              <a:t>নাম</a:t>
            </a:r>
            <a:r>
              <a:rPr lang="en-US" b="1" dirty="0" smtClean="0"/>
              <a:t> </a:t>
            </a:r>
            <a:r>
              <a:rPr lang="en-US" b="1" dirty="0" err="1" smtClean="0"/>
              <a:t>বল</a:t>
            </a:r>
            <a:r>
              <a:rPr lang="en-US" b="1" dirty="0" smtClean="0"/>
              <a:t>।</a:t>
            </a:r>
          </a:p>
          <a:p>
            <a:endParaRPr lang="en-US" b="1" dirty="0" smtClean="0"/>
          </a:p>
          <a:p>
            <a:r>
              <a:rPr lang="en-US" b="1" dirty="0" smtClean="0"/>
              <a:t>গ) </a:t>
            </a:r>
            <a:r>
              <a:rPr lang="en-US" b="1" dirty="0" err="1" smtClean="0"/>
              <a:t>টাচ</a:t>
            </a:r>
            <a:r>
              <a:rPr lang="en-US" b="1" dirty="0" smtClean="0"/>
              <a:t> </a:t>
            </a:r>
            <a:r>
              <a:rPr lang="en-US" b="1" dirty="0" err="1" smtClean="0"/>
              <a:t>স্ক্রিন</a:t>
            </a:r>
            <a:r>
              <a:rPr lang="en-US" b="1" dirty="0" smtClean="0"/>
              <a:t> </a:t>
            </a:r>
            <a:r>
              <a:rPr lang="en-US" b="1" dirty="0" err="1" smtClean="0"/>
              <a:t>কোন</a:t>
            </a:r>
            <a:r>
              <a:rPr lang="en-US" b="1" dirty="0" smtClean="0"/>
              <a:t> </a:t>
            </a:r>
            <a:r>
              <a:rPr lang="en-US" b="1" dirty="0" err="1" smtClean="0"/>
              <a:t>ধরনের</a:t>
            </a:r>
            <a:r>
              <a:rPr lang="en-US" b="1" dirty="0" smtClean="0"/>
              <a:t> </a:t>
            </a:r>
            <a:r>
              <a:rPr lang="en-US" b="1" dirty="0" err="1" smtClean="0"/>
              <a:t>ডিভাইস</a:t>
            </a:r>
            <a:r>
              <a:rPr lang="en-US" b="1" dirty="0" smtClean="0"/>
              <a:t> ?</a:t>
            </a:r>
          </a:p>
          <a:p>
            <a:endParaRPr lang="en-US" b="1" dirty="0" smtClean="0"/>
          </a:p>
          <a:p>
            <a:r>
              <a:rPr lang="en-US" b="1" dirty="0" smtClean="0"/>
              <a:t>ঘ) </a:t>
            </a:r>
            <a:r>
              <a:rPr lang="en-US" b="1" dirty="0" err="1" smtClean="0"/>
              <a:t>প্রধান</a:t>
            </a:r>
            <a:r>
              <a:rPr lang="en-US" b="1" dirty="0" smtClean="0"/>
              <a:t> </a:t>
            </a:r>
            <a:r>
              <a:rPr lang="en-US" b="1" dirty="0" err="1" smtClean="0"/>
              <a:t>দুইটি</a:t>
            </a:r>
            <a:r>
              <a:rPr lang="en-US" b="1" dirty="0" smtClean="0"/>
              <a:t> </a:t>
            </a:r>
            <a:r>
              <a:rPr lang="en-US" b="1" dirty="0" err="1" smtClean="0"/>
              <a:t>আউটপুট</a:t>
            </a:r>
            <a:r>
              <a:rPr lang="en-US" b="1" dirty="0" smtClean="0"/>
              <a:t> </a:t>
            </a:r>
            <a:r>
              <a:rPr lang="en-US" b="1" dirty="0" err="1" smtClean="0"/>
              <a:t>ডিভাইসের</a:t>
            </a:r>
            <a:r>
              <a:rPr lang="en-US" b="1" dirty="0" smtClean="0"/>
              <a:t> </a:t>
            </a:r>
            <a:r>
              <a:rPr lang="en-US" b="1" dirty="0" err="1" smtClean="0"/>
              <a:t>নাম</a:t>
            </a:r>
            <a:r>
              <a:rPr lang="en-US" b="1" dirty="0" smtClean="0"/>
              <a:t> </a:t>
            </a:r>
            <a:r>
              <a:rPr lang="en-US" b="1" dirty="0" err="1" smtClean="0"/>
              <a:t>বল</a:t>
            </a:r>
            <a:r>
              <a:rPr lang="en-US" b="1" dirty="0" smtClean="0"/>
              <a:t>  ।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43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বাড়ির</a:t>
            </a:r>
            <a:r>
              <a:rPr lang="en-US" sz="3600" b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কাজঃ</a:t>
            </a:r>
            <a:endParaRPr lang="en-US" sz="3600" b="1" u="sng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/>
          </a:p>
          <a:p>
            <a:r>
              <a:rPr lang="en-US" b="1" dirty="0" err="1" smtClean="0"/>
              <a:t>আমাদের</a:t>
            </a:r>
            <a:r>
              <a:rPr lang="en-US" b="1" dirty="0" smtClean="0"/>
              <a:t> </a:t>
            </a:r>
            <a:r>
              <a:rPr lang="en-US" b="1" dirty="0" err="1" smtClean="0"/>
              <a:t>দৈনন্দিন</a:t>
            </a:r>
            <a:r>
              <a:rPr lang="en-US" b="1" dirty="0" smtClean="0"/>
              <a:t> </a:t>
            </a:r>
            <a:r>
              <a:rPr lang="en-US" b="1" dirty="0" err="1" smtClean="0"/>
              <a:t>জীবনে</a:t>
            </a:r>
            <a:r>
              <a:rPr lang="en-US" b="1" dirty="0" smtClean="0"/>
              <a:t> </a:t>
            </a:r>
            <a:r>
              <a:rPr lang="en-US" b="1" dirty="0" err="1" smtClean="0"/>
              <a:t>আউটপুট</a:t>
            </a:r>
            <a:r>
              <a:rPr lang="en-US" b="1" dirty="0" smtClean="0"/>
              <a:t> </a:t>
            </a:r>
            <a:r>
              <a:rPr lang="en-US" b="1" dirty="0" err="1" smtClean="0"/>
              <a:t>ডিভাইসগুলোর</a:t>
            </a:r>
            <a:r>
              <a:rPr lang="en-US" b="1" dirty="0" smtClean="0"/>
              <a:t> </a:t>
            </a:r>
            <a:r>
              <a:rPr lang="en-US" b="1" dirty="0" err="1" smtClean="0"/>
              <a:t>ব্যাবহার</a:t>
            </a:r>
            <a:r>
              <a:rPr lang="en-US" b="1" dirty="0" smtClean="0"/>
              <a:t> </a:t>
            </a:r>
            <a:r>
              <a:rPr lang="en-US" b="1" dirty="0" err="1" smtClean="0"/>
              <a:t>সম্পর্কে</a:t>
            </a:r>
            <a:r>
              <a:rPr lang="en-US" b="1" dirty="0" smtClean="0"/>
              <a:t> </a:t>
            </a:r>
            <a:r>
              <a:rPr lang="en-US" b="1" dirty="0" err="1" smtClean="0"/>
              <a:t>লিখ</a:t>
            </a:r>
            <a:r>
              <a:rPr lang="en-US" b="1" dirty="0" smtClean="0"/>
              <a:t>।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48768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ধন্যবাদ</a:t>
            </a:r>
            <a:endParaRPr lang="en-US" sz="4000" b="1" dirty="0">
              <a:solidFill>
                <a:schemeClr val="accent6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914400"/>
            <a:ext cx="4800599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914400"/>
            <a:ext cx="670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শিক্ষক</a:t>
            </a:r>
            <a:r>
              <a:rPr lang="en-US" sz="3600" b="1" dirty="0" smtClean="0">
                <a:solidFill>
                  <a:srgbClr val="FF0000"/>
                </a:solidFill>
              </a:rPr>
              <a:t> পরিচিতি     </a:t>
            </a:r>
          </a:p>
          <a:p>
            <a:endParaRPr lang="en-US" sz="24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লিপি</a:t>
            </a:r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আক্তার</a:t>
            </a:r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                                                </a:t>
            </a:r>
          </a:p>
          <a:p>
            <a:endParaRPr lang="en-US" sz="20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সহকারী</a:t>
            </a:r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শিক্ষক</a:t>
            </a:r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(</a:t>
            </a:r>
            <a:r>
              <a:rPr lang="en-US" sz="2000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আইসিটি</a:t>
            </a:r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)                                           </a:t>
            </a:r>
          </a:p>
          <a:p>
            <a:endParaRPr lang="en-US" sz="20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আগৈলঝাড়া</a:t>
            </a:r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বি</a:t>
            </a:r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এইচ</a:t>
            </a:r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পি</a:t>
            </a:r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একাডেমী</a:t>
            </a:r>
            <a:endParaRPr lang="en-US" sz="20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         </a:t>
            </a:r>
          </a:p>
          <a:p>
            <a:r>
              <a:rPr lang="en-US" sz="2000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আগৈলঝাড়া</a:t>
            </a:r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,</a:t>
            </a:r>
            <a:r>
              <a:rPr lang="en-US" sz="2000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বরিশাল</a:t>
            </a:r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।</a:t>
            </a:r>
            <a:endParaRPr lang="en-US" sz="20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685800"/>
            <a:ext cx="3429000" cy="422255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3400" y="990600"/>
            <a:ext cx="47244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পাঠ</a:t>
            </a:r>
            <a:r>
              <a:rPr lang="en-US" sz="3200" b="1" dirty="0" smtClean="0">
                <a:solidFill>
                  <a:srgbClr val="FF0000"/>
                </a:solidFill>
              </a:rPr>
              <a:t> পরিচিতি</a:t>
            </a: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বিষয়ঃ</a:t>
            </a:r>
            <a:r>
              <a:rPr lang="en-US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তথ্য</a:t>
            </a:r>
            <a:r>
              <a:rPr lang="en-US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ও </a:t>
            </a:r>
            <a:r>
              <a:rPr lang="en-US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যোগাযোগ</a:t>
            </a:r>
            <a:r>
              <a:rPr lang="en-US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প্রযুক্তি</a:t>
            </a:r>
            <a:endParaRPr lang="en-US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endParaRPr lang="en-US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অধ্যায়ঃ</a:t>
            </a:r>
            <a:r>
              <a:rPr lang="en-US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দ্বিতীয়</a:t>
            </a:r>
            <a:endParaRPr lang="en-US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endParaRPr lang="en-US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পাঠঃ</a:t>
            </a:r>
            <a:r>
              <a:rPr lang="en-US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৬ ( </a:t>
            </a:r>
            <a:r>
              <a:rPr lang="en-US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আউটপুট</a:t>
            </a:r>
            <a:r>
              <a:rPr lang="en-US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ডিভাইস</a:t>
            </a:r>
            <a:r>
              <a:rPr lang="en-US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)</a:t>
            </a:r>
          </a:p>
          <a:p>
            <a:endParaRPr lang="en-US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82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এই</a:t>
            </a:r>
            <a:r>
              <a:rPr lang="en-US" sz="32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পাঠ</a:t>
            </a:r>
            <a:r>
              <a:rPr lang="en-US" sz="32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শেষে</a:t>
            </a:r>
            <a:r>
              <a:rPr lang="en-US" sz="32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শিক্ষার্থীরাঃ</a:t>
            </a:r>
            <a:endParaRPr lang="en-US" sz="3200" b="1" u="sng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ক)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বিভিন্ন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প্রকার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আউটপুট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ডিভাইসের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নাম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বলতে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পারবে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।</a:t>
            </a:r>
          </a:p>
          <a:p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খ)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টাচ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স্ক্রিণ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কোন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ধরনের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ডিভাইস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তা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বলতে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পারবে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। </a:t>
            </a: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গ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আউটপুট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ডিভাইসগুলোর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কাজ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সম্পর্কে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বর্ণনা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করতে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  <a:cs typeface="Calibri" pitchFamily="34" charset="0"/>
              </a:rPr>
              <a:t>পারবে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3505200" cy="2920133"/>
          </a:xfrm>
          <a:prstGeom prst="rect">
            <a:avLst/>
          </a:prstGeom>
        </p:spPr>
      </p:pic>
      <p:pic>
        <p:nvPicPr>
          <p:cNvPr id="8" name="Picture 7" descr="images (2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0"/>
            <a:ext cx="3276600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00" y="3276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মনিটর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2895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প্রিন্টার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5" name="Picture 14" descr="images (1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3581400"/>
            <a:ext cx="3875192" cy="2438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276600" y="6096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প্লটার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আজকের</a:t>
            </a:r>
            <a:r>
              <a:rPr lang="en-US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পাঠঃ</a:t>
            </a:r>
            <a:r>
              <a:rPr lang="en-US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n-US" sz="36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sz="36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আউটপুট</a:t>
            </a: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ডিভাইস</a:t>
            </a: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।</a:t>
            </a:r>
            <a:endParaRPr lang="en-US" sz="36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8305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মনিটরঃ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err="1" smtClean="0"/>
              <a:t>গুরুত্বপূর্ণ</a:t>
            </a:r>
            <a:r>
              <a:rPr lang="en-US" b="1" dirty="0" smtClean="0"/>
              <a:t> </a:t>
            </a:r>
            <a:r>
              <a:rPr lang="en-US" b="1" dirty="0" err="1" smtClean="0"/>
              <a:t>আউটপুট</a:t>
            </a:r>
            <a:r>
              <a:rPr lang="en-US" b="1" dirty="0" smtClean="0"/>
              <a:t>  </a:t>
            </a:r>
            <a:r>
              <a:rPr lang="en-US" b="1" dirty="0" err="1" smtClean="0"/>
              <a:t>ডিভাইসগুলোর</a:t>
            </a:r>
            <a:r>
              <a:rPr lang="en-US" b="1" dirty="0" smtClean="0"/>
              <a:t> </a:t>
            </a:r>
            <a:r>
              <a:rPr lang="en-US" b="1" dirty="0" err="1" smtClean="0"/>
              <a:t>মধ্যে</a:t>
            </a:r>
            <a:r>
              <a:rPr lang="en-US" b="1" dirty="0" smtClean="0"/>
              <a:t>  </a:t>
            </a:r>
            <a:r>
              <a:rPr lang="en-US" b="1" dirty="0" err="1" smtClean="0"/>
              <a:t>মনিটর</a:t>
            </a:r>
            <a:r>
              <a:rPr lang="en-US" b="1" dirty="0" smtClean="0"/>
              <a:t> </a:t>
            </a:r>
            <a:r>
              <a:rPr lang="en-US" b="1" dirty="0" err="1" smtClean="0"/>
              <a:t>একটি</a:t>
            </a:r>
            <a:r>
              <a:rPr lang="en-US" b="1" dirty="0" smtClean="0"/>
              <a:t>। </a:t>
            </a:r>
            <a:r>
              <a:rPr lang="en-US" b="1" dirty="0" err="1" smtClean="0"/>
              <a:t>ইনপুট</a:t>
            </a:r>
            <a:r>
              <a:rPr lang="en-US" b="1" dirty="0" smtClean="0"/>
              <a:t> </a:t>
            </a:r>
            <a:r>
              <a:rPr lang="en-US" b="1" dirty="0" err="1" smtClean="0"/>
              <a:t>ডিভাইসের</a:t>
            </a:r>
            <a:r>
              <a:rPr lang="en-US" b="1" dirty="0" smtClean="0"/>
              <a:t> </a:t>
            </a:r>
            <a:r>
              <a:rPr lang="en-US" b="1" dirty="0" err="1" smtClean="0"/>
              <a:t>মাধ্যমে</a:t>
            </a:r>
            <a:r>
              <a:rPr lang="en-US" b="1" dirty="0" smtClean="0"/>
              <a:t>  </a:t>
            </a:r>
            <a:r>
              <a:rPr lang="en-US" b="1" dirty="0" err="1" smtClean="0"/>
              <a:t>যে</a:t>
            </a:r>
            <a:r>
              <a:rPr lang="en-US" b="1" dirty="0" smtClean="0"/>
              <a:t> </a:t>
            </a:r>
            <a:r>
              <a:rPr lang="en-US" b="1" dirty="0" err="1" smtClean="0"/>
              <a:t>তথ্য</a:t>
            </a:r>
            <a:r>
              <a:rPr lang="en-US" b="1" dirty="0" smtClean="0"/>
              <a:t> </a:t>
            </a:r>
            <a:r>
              <a:rPr lang="en-US" b="1" dirty="0" err="1" smtClean="0"/>
              <a:t>প্রসেসরে</a:t>
            </a:r>
            <a:r>
              <a:rPr lang="en-US" b="1" dirty="0" smtClean="0"/>
              <a:t> </a:t>
            </a:r>
            <a:r>
              <a:rPr lang="en-US" b="1" dirty="0" err="1" smtClean="0"/>
              <a:t>পাঠানো</a:t>
            </a:r>
            <a:r>
              <a:rPr lang="en-US" b="1" dirty="0" smtClean="0"/>
              <a:t> </a:t>
            </a:r>
            <a:r>
              <a:rPr lang="en-US" b="1" dirty="0" err="1" smtClean="0"/>
              <a:t>হয়</a:t>
            </a:r>
            <a:r>
              <a:rPr lang="en-US" b="1" dirty="0" smtClean="0"/>
              <a:t> </a:t>
            </a:r>
            <a:r>
              <a:rPr lang="en-US" b="1" dirty="0" err="1" smtClean="0"/>
              <a:t>তা</a:t>
            </a:r>
            <a:r>
              <a:rPr lang="en-US" b="1" dirty="0" smtClean="0"/>
              <a:t> </a:t>
            </a:r>
            <a:r>
              <a:rPr lang="en-US" b="1" dirty="0" err="1" smtClean="0"/>
              <a:t>প্রক্রিয়াকরণ</a:t>
            </a:r>
            <a:r>
              <a:rPr lang="en-US" b="1" dirty="0" smtClean="0"/>
              <a:t>  </a:t>
            </a:r>
            <a:r>
              <a:rPr lang="en-US" b="1" dirty="0" err="1" smtClean="0"/>
              <a:t>হওয়ার</a:t>
            </a:r>
            <a:r>
              <a:rPr lang="en-US" b="1" dirty="0" smtClean="0"/>
              <a:t> </a:t>
            </a:r>
            <a:r>
              <a:rPr lang="en-US" b="1" dirty="0" err="1" smtClean="0"/>
              <a:t>পর</a:t>
            </a:r>
            <a:r>
              <a:rPr lang="en-US" b="1" dirty="0" smtClean="0"/>
              <a:t>  </a:t>
            </a:r>
            <a:r>
              <a:rPr lang="en-US" b="1" dirty="0" err="1" smtClean="0"/>
              <a:t>কম্পিউটারের</a:t>
            </a:r>
            <a:r>
              <a:rPr lang="en-US" b="1" dirty="0" smtClean="0"/>
              <a:t> </a:t>
            </a:r>
            <a:r>
              <a:rPr lang="en-US" b="1" dirty="0" err="1" smtClean="0"/>
              <a:t>যে</a:t>
            </a:r>
            <a:r>
              <a:rPr lang="en-US" b="1" dirty="0" smtClean="0"/>
              <a:t> </a:t>
            </a:r>
            <a:r>
              <a:rPr lang="en-US" b="1" dirty="0" err="1" smtClean="0"/>
              <a:t>ডিভাইসটি</a:t>
            </a:r>
            <a:r>
              <a:rPr lang="en-US" b="1" dirty="0" smtClean="0"/>
              <a:t>  </a:t>
            </a:r>
            <a:r>
              <a:rPr lang="en-US" b="1" dirty="0" err="1" smtClean="0"/>
              <a:t>ফলাফল</a:t>
            </a:r>
            <a:r>
              <a:rPr lang="en-US" b="1" dirty="0" smtClean="0"/>
              <a:t> </a:t>
            </a:r>
            <a:r>
              <a:rPr lang="en-US" b="1" dirty="0" err="1" smtClean="0"/>
              <a:t>প্রদর্শন</a:t>
            </a:r>
            <a:r>
              <a:rPr lang="en-US" b="1" dirty="0" smtClean="0"/>
              <a:t> </a:t>
            </a:r>
            <a:r>
              <a:rPr lang="en-US" b="1" dirty="0" err="1" smtClean="0"/>
              <a:t>করে</a:t>
            </a:r>
            <a:r>
              <a:rPr lang="en-US" b="1" dirty="0" smtClean="0"/>
              <a:t> </a:t>
            </a:r>
            <a:r>
              <a:rPr lang="en-US" b="1" dirty="0" err="1" smtClean="0"/>
              <a:t>তাকে</a:t>
            </a:r>
            <a:r>
              <a:rPr lang="en-US" b="1" dirty="0" smtClean="0"/>
              <a:t> </a:t>
            </a:r>
            <a:r>
              <a:rPr lang="en-US" b="1" dirty="0" err="1" smtClean="0"/>
              <a:t>মনিটর</a:t>
            </a:r>
            <a:r>
              <a:rPr lang="en-US" b="1" dirty="0" smtClean="0"/>
              <a:t>  </a:t>
            </a:r>
            <a:r>
              <a:rPr lang="en-US" b="1" dirty="0" err="1" smtClean="0"/>
              <a:t>বলে</a:t>
            </a:r>
            <a:r>
              <a:rPr lang="en-US" b="1" dirty="0" smtClean="0"/>
              <a:t>। </a:t>
            </a:r>
            <a:r>
              <a:rPr lang="en-US" b="1" dirty="0" err="1" smtClean="0"/>
              <a:t>মনিটরকে</a:t>
            </a:r>
            <a:r>
              <a:rPr lang="en-US" b="1" dirty="0" smtClean="0"/>
              <a:t>  VDU </a:t>
            </a:r>
            <a:r>
              <a:rPr lang="en-US" b="1" dirty="0" err="1" smtClean="0"/>
              <a:t>বা</a:t>
            </a:r>
            <a:r>
              <a:rPr lang="en-US" b="1" dirty="0" smtClean="0"/>
              <a:t> Visual Display Unit </a:t>
            </a:r>
            <a:r>
              <a:rPr lang="en-US" b="1" dirty="0" err="1" smtClean="0"/>
              <a:t>বলে</a:t>
            </a:r>
            <a:r>
              <a:rPr lang="en-US" b="1" dirty="0" smtClean="0"/>
              <a:t>।</a:t>
            </a:r>
          </a:p>
          <a:p>
            <a:endParaRPr lang="en-US" b="1" dirty="0" smtClean="0"/>
          </a:p>
          <a:p>
            <a:r>
              <a:rPr lang="en-US" sz="2400" b="1" u="sng" dirty="0" err="1" smtClean="0">
                <a:solidFill>
                  <a:srgbClr val="FF0000"/>
                </a:solidFill>
              </a:rPr>
              <a:t>প্রিন্টারঃ</a:t>
            </a:r>
            <a:r>
              <a:rPr lang="en-US" b="1" dirty="0" smtClean="0"/>
              <a:t> </a:t>
            </a:r>
          </a:p>
          <a:p>
            <a:endParaRPr lang="en-US" b="1" dirty="0" smtClean="0"/>
          </a:p>
          <a:p>
            <a:r>
              <a:rPr lang="en-US" b="1" dirty="0" err="1" smtClean="0"/>
              <a:t>প্রিন্টার</a:t>
            </a:r>
            <a:r>
              <a:rPr lang="en-US" b="1" dirty="0" smtClean="0"/>
              <a:t> </a:t>
            </a:r>
            <a:r>
              <a:rPr lang="en-US" b="1" dirty="0" err="1" smtClean="0"/>
              <a:t>একটি</a:t>
            </a:r>
            <a:r>
              <a:rPr lang="en-US" b="1" dirty="0" smtClean="0"/>
              <a:t> </a:t>
            </a:r>
            <a:r>
              <a:rPr lang="en-US" b="1" dirty="0" err="1" smtClean="0"/>
              <a:t>আউটপুট</a:t>
            </a:r>
            <a:r>
              <a:rPr lang="en-US" b="1" dirty="0" smtClean="0"/>
              <a:t> </a:t>
            </a:r>
            <a:r>
              <a:rPr lang="en-US" b="1" dirty="0" err="1" smtClean="0"/>
              <a:t>ডিভাইস</a:t>
            </a:r>
            <a:r>
              <a:rPr lang="en-US" b="1" dirty="0" smtClean="0"/>
              <a:t>। </a:t>
            </a:r>
            <a:r>
              <a:rPr lang="en-US" b="1" dirty="0" err="1" smtClean="0"/>
              <a:t>কোনো</a:t>
            </a:r>
            <a:r>
              <a:rPr lang="en-US" b="1" dirty="0" smtClean="0"/>
              <a:t> </a:t>
            </a:r>
            <a:r>
              <a:rPr lang="en-US" b="1" dirty="0" err="1" smtClean="0"/>
              <a:t>ডেটা</a:t>
            </a:r>
            <a:r>
              <a:rPr lang="en-US" b="1" dirty="0" smtClean="0"/>
              <a:t> </a:t>
            </a:r>
            <a:r>
              <a:rPr lang="en-US" b="1" dirty="0" err="1" smtClean="0"/>
              <a:t>বা</a:t>
            </a:r>
            <a:r>
              <a:rPr lang="en-US" b="1" dirty="0" smtClean="0"/>
              <a:t> </a:t>
            </a:r>
            <a:r>
              <a:rPr lang="en-US" b="1" dirty="0" err="1" smtClean="0"/>
              <a:t>তথ্য</a:t>
            </a:r>
            <a:r>
              <a:rPr lang="en-US" b="1" dirty="0" smtClean="0"/>
              <a:t> </a:t>
            </a:r>
            <a:r>
              <a:rPr lang="en-US" b="1" dirty="0" err="1" smtClean="0"/>
              <a:t>মনিটরে</a:t>
            </a:r>
            <a:r>
              <a:rPr lang="en-US" b="1" dirty="0" smtClean="0"/>
              <a:t> </a:t>
            </a:r>
            <a:r>
              <a:rPr lang="en-US" b="1" dirty="0" err="1" smtClean="0"/>
              <a:t>প্রদর্শিত</a:t>
            </a:r>
            <a:r>
              <a:rPr lang="en-US" b="1" dirty="0" smtClean="0"/>
              <a:t>  </a:t>
            </a:r>
            <a:r>
              <a:rPr lang="en-US" b="1" dirty="0" err="1" smtClean="0"/>
              <a:t>হওয়ার</a:t>
            </a:r>
            <a:r>
              <a:rPr lang="en-US" b="1" dirty="0" smtClean="0"/>
              <a:t> </a:t>
            </a:r>
            <a:r>
              <a:rPr lang="en-US" b="1" dirty="0" err="1" smtClean="0"/>
              <a:t>পর</a:t>
            </a:r>
            <a:r>
              <a:rPr lang="en-US" b="1" dirty="0" smtClean="0"/>
              <a:t> </a:t>
            </a:r>
            <a:r>
              <a:rPr lang="en-US" b="1" dirty="0" err="1" smtClean="0"/>
              <a:t>সেটাকে</a:t>
            </a:r>
            <a:r>
              <a:rPr lang="en-US" b="1" dirty="0" smtClean="0"/>
              <a:t>  </a:t>
            </a:r>
            <a:r>
              <a:rPr lang="en-US" b="1" dirty="0" err="1" smtClean="0"/>
              <a:t>স্থায়ীভাবে</a:t>
            </a:r>
            <a:r>
              <a:rPr lang="en-US" b="1" dirty="0" smtClean="0"/>
              <a:t> </a:t>
            </a:r>
            <a:r>
              <a:rPr lang="en-US" b="1" dirty="0" err="1" smtClean="0"/>
              <a:t>সংরক্ষণ</a:t>
            </a:r>
            <a:r>
              <a:rPr lang="en-US" b="1" dirty="0" smtClean="0"/>
              <a:t> </a:t>
            </a:r>
            <a:r>
              <a:rPr lang="en-US" b="1" dirty="0" err="1" smtClean="0"/>
              <a:t>করার</a:t>
            </a:r>
            <a:r>
              <a:rPr lang="en-US" b="1" dirty="0" smtClean="0"/>
              <a:t> </a:t>
            </a:r>
            <a:r>
              <a:rPr lang="en-US" b="1" dirty="0" err="1" smtClean="0"/>
              <a:t>জন্য</a:t>
            </a:r>
            <a:r>
              <a:rPr lang="en-US" b="1" dirty="0" smtClean="0"/>
              <a:t> </a:t>
            </a:r>
            <a:r>
              <a:rPr lang="en-US" b="1" dirty="0" err="1" smtClean="0"/>
              <a:t>প্রিন্টার</a:t>
            </a:r>
            <a:r>
              <a:rPr lang="en-US" b="1" dirty="0" smtClean="0"/>
              <a:t> </a:t>
            </a:r>
            <a:r>
              <a:rPr lang="en-US" b="1" dirty="0" err="1" smtClean="0"/>
              <a:t>ব্যাবহার</a:t>
            </a:r>
            <a:r>
              <a:rPr lang="en-US" b="1" dirty="0" smtClean="0"/>
              <a:t> </a:t>
            </a:r>
            <a:r>
              <a:rPr lang="en-US" b="1" dirty="0" err="1" smtClean="0"/>
              <a:t>করা</a:t>
            </a:r>
            <a:r>
              <a:rPr lang="en-US" b="1" dirty="0" smtClean="0"/>
              <a:t> </a:t>
            </a:r>
            <a:r>
              <a:rPr lang="en-US" b="1" dirty="0" err="1" smtClean="0"/>
              <a:t>হয়</a:t>
            </a:r>
            <a:r>
              <a:rPr lang="en-US" b="1" dirty="0" smtClean="0"/>
              <a:t>। </a:t>
            </a:r>
            <a:r>
              <a:rPr lang="en-US" b="1" dirty="0" err="1" smtClean="0"/>
              <a:t>যেমনঃ</a:t>
            </a:r>
            <a:r>
              <a:rPr lang="en-US" b="1" dirty="0" smtClean="0"/>
              <a:t> </a:t>
            </a:r>
            <a:r>
              <a:rPr lang="en-US" b="1" dirty="0" err="1" smtClean="0"/>
              <a:t>বই</a:t>
            </a:r>
            <a:r>
              <a:rPr lang="en-US" b="1" dirty="0" smtClean="0"/>
              <a:t> </a:t>
            </a:r>
            <a:r>
              <a:rPr lang="en-US" b="1" dirty="0" err="1" smtClean="0"/>
              <a:t>বা</a:t>
            </a:r>
            <a:r>
              <a:rPr lang="en-US" b="1" dirty="0" smtClean="0"/>
              <a:t> </a:t>
            </a:r>
            <a:r>
              <a:rPr lang="en-US" b="1" dirty="0" err="1" smtClean="0"/>
              <a:t>চিঠিপত্র</a:t>
            </a:r>
            <a:r>
              <a:rPr lang="en-US" b="1" dirty="0" smtClean="0"/>
              <a:t> </a:t>
            </a:r>
            <a:r>
              <a:rPr lang="en-US" b="1" dirty="0" err="1" smtClean="0"/>
              <a:t>ইত্যাদি</a:t>
            </a:r>
            <a:r>
              <a:rPr lang="en-US" b="1" dirty="0" smtClean="0"/>
              <a:t>  </a:t>
            </a:r>
            <a:r>
              <a:rPr lang="en-US" b="1" dirty="0" err="1" smtClean="0"/>
              <a:t>ছাপানোর</a:t>
            </a:r>
            <a:r>
              <a:rPr lang="en-US" b="1" dirty="0" smtClean="0"/>
              <a:t> </a:t>
            </a:r>
            <a:r>
              <a:rPr lang="en-US" b="1" dirty="0" err="1" smtClean="0"/>
              <a:t>কাজে</a:t>
            </a:r>
            <a:r>
              <a:rPr lang="en-US" b="1" dirty="0" smtClean="0"/>
              <a:t> </a:t>
            </a:r>
            <a:r>
              <a:rPr lang="en-US" b="1" dirty="0" err="1" smtClean="0"/>
              <a:t>প্রিন্টার</a:t>
            </a:r>
            <a:r>
              <a:rPr lang="en-US" b="1" dirty="0" smtClean="0"/>
              <a:t> </a:t>
            </a:r>
            <a:r>
              <a:rPr lang="en-US" b="1" dirty="0" err="1" smtClean="0"/>
              <a:t>ব্যবহৃত</a:t>
            </a:r>
            <a:r>
              <a:rPr lang="en-US" b="1" dirty="0" smtClean="0"/>
              <a:t> </a:t>
            </a:r>
            <a:r>
              <a:rPr lang="en-US" b="1" dirty="0" err="1" smtClean="0"/>
              <a:t>হয়</a:t>
            </a:r>
            <a:r>
              <a:rPr lang="en-US" b="1" dirty="0" smtClean="0"/>
              <a:t>।  </a:t>
            </a:r>
          </a:p>
          <a:p>
            <a:endParaRPr lang="en-US" b="1" dirty="0" smtClean="0"/>
          </a:p>
          <a:p>
            <a:r>
              <a:rPr lang="en-US" sz="2400" b="1" u="sng" dirty="0" err="1" smtClean="0">
                <a:solidFill>
                  <a:srgbClr val="FF0000"/>
                </a:solidFill>
              </a:rPr>
              <a:t>প্লটারঃ</a:t>
            </a:r>
            <a:r>
              <a:rPr lang="en-US" b="1" dirty="0" smtClean="0"/>
              <a:t> </a:t>
            </a:r>
          </a:p>
          <a:p>
            <a:endParaRPr lang="en-US" b="1" dirty="0" smtClean="0"/>
          </a:p>
          <a:p>
            <a:r>
              <a:rPr lang="en-US" b="1" dirty="0" err="1" smtClean="0"/>
              <a:t>বই</a:t>
            </a:r>
            <a:r>
              <a:rPr lang="en-US" b="1" dirty="0" smtClean="0"/>
              <a:t> </a:t>
            </a:r>
            <a:r>
              <a:rPr lang="en-US" b="1" dirty="0" err="1" smtClean="0"/>
              <a:t>বা</a:t>
            </a:r>
            <a:r>
              <a:rPr lang="en-US" b="1" dirty="0" smtClean="0"/>
              <a:t> </a:t>
            </a:r>
            <a:r>
              <a:rPr lang="en-US" b="1" dirty="0" err="1" smtClean="0"/>
              <a:t>চিঠিপত্র</a:t>
            </a:r>
            <a:r>
              <a:rPr lang="en-US" b="1" dirty="0" smtClean="0"/>
              <a:t> </a:t>
            </a:r>
            <a:r>
              <a:rPr lang="en-US" b="1" dirty="0" err="1" smtClean="0"/>
              <a:t>ছাপানোর</a:t>
            </a:r>
            <a:r>
              <a:rPr lang="en-US" b="1" dirty="0" smtClean="0"/>
              <a:t> </a:t>
            </a:r>
            <a:r>
              <a:rPr lang="en-US" b="1" dirty="0" err="1" smtClean="0"/>
              <a:t>কাজে</a:t>
            </a:r>
            <a:r>
              <a:rPr lang="en-US" b="1" dirty="0" smtClean="0"/>
              <a:t> </a:t>
            </a:r>
            <a:r>
              <a:rPr lang="en-US" b="1" dirty="0" err="1" smtClean="0"/>
              <a:t>প্রিন্টার</a:t>
            </a:r>
            <a:r>
              <a:rPr lang="en-US" b="1" dirty="0" smtClean="0"/>
              <a:t> </a:t>
            </a:r>
            <a:r>
              <a:rPr lang="en-US" b="1" dirty="0" err="1" smtClean="0"/>
              <a:t>ব্যাবহার</a:t>
            </a:r>
            <a:r>
              <a:rPr lang="en-US" b="1" dirty="0" smtClean="0"/>
              <a:t> </a:t>
            </a:r>
            <a:r>
              <a:rPr lang="en-US" b="1" dirty="0" err="1" smtClean="0"/>
              <a:t>করা</a:t>
            </a:r>
            <a:r>
              <a:rPr lang="en-US" b="1" dirty="0" smtClean="0"/>
              <a:t> </a:t>
            </a:r>
            <a:r>
              <a:rPr lang="en-US" b="1" dirty="0" err="1" smtClean="0"/>
              <a:t>হলেও</a:t>
            </a:r>
            <a:r>
              <a:rPr lang="en-US" b="1" dirty="0" smtClean="0"/>
              <a:t> </a:t>
            </a:r>
            <a:r>
              <a:rPr lang="en-US" b="1" dirty="0" err="1" smtClean="0"/>
              <a:t>বড়</a:t>
            </a:r>
            <a:r>
              <a:rPr lang="en-US" b="1" dirty="0" smtClean="0"/>
              <a:t> </a:t>
            </a:r>
            <a:r>
              <a:rPr lang="en-US" b="1" dirty="0" err="1" smtClean="0"/>
              <a:t>বড়</a:t>
            </a:r>
            <a:r>
              <a:rPr lang="en-US" b="1" dirty="0" smtClean="0"/>
              <a:t> </a:t>
            </a:r>
            <a:r>
              <a:rPr lang="en-US" b="1" dirty="0" err="1" smtClean="0"/>
              <a:t>বিজ্ঞাপন</a:t>
            </a:r>
            <a:r>
              <a:rPr lang="en-US" b="1" dirty="0" smtClean="0"/>
              <a:t> , </a:t>
            </a:r>
            <a:r>
              <a:rPr lang="en-US" b="1" dirty="0" err="1" smtClean="0"/>
              <a:t>পোস্টার</a:t>
            </a:r>
            <a:r>
              <a:rPr lang="en-US" b="1" dirty="0" smtClean="0"/>
              <a:t>, </a:t>
            </a:r>
            <a:r>
              <a:rPr lang="en-US" b="1" dirty="0" err="1" smtClean="0"/>
              <a:t>ব্যানার</a:t>
            </a:r>
            <a:r>
              <a:rPr lang="en-US" b="1" dirty="0" smtClean="0"/>
              <a:t>, </a:t>
            </a:r>
            <a:r>
              <a:rPr lang="en-US" b="1" dirty="0" err="1" smtClean="0"/>
              <a:t>বাড়ির</a:t>
            </a:r>
            <a:r>
              <a:rPr lang="en-US" b="1" dirty="0" smtClean="0"/>
              <a:t> </a:t>
            </a:r>
            <a:r>
              <a:rPr lang="en-US" b="1" dirty="0" err="1" smtClean="0"/>
              <a:t>নকশা</a:t>
            </a:r>
            <a:r>
              <a:rPr lang="en-US" b="1" dirty="0" smtClean="0"/>
              <a:t> </a:t>
            </a:r>
            <a:r>
              <a:rPr lang="en-US" b="1" dirty="0" err="1" smtClean="0"/>
              <a:t>ছাপানোর</a:t>
            </a:r>
            <a:r>
              <a:rPr lang="en-US" b="1" dirty="0" smtClean="0"/>
              <a:t> </a:t>
            </a:r>
            <a:r>
              <a:rPr lang="en-US" b="1" dirty="0" err="1" smtClean="0"/>
              <a:t>কাজে</a:t>
            </a:r>
            <a:r>
              <a:rPr lang="en-US" b="1" dirty="0" smtClean="0"/>
              <a:t> </a:t>
            </a:r>
            <a:r>
              <a:rPr lang="en-US" b="1" dirty="0" err="1" smtClean="0"/>
              <a:t>প্লটার</a:t>
            </a:r>
            <a:r>
              <a:rPr lang="en-US" b="1" dirty="0" smtClean="0"/>
              <a:t> </a:t>
            </a:r>
            <a:r>
              <a:rPr lang="en-US" b="1" dirty="0" err="1" smtClean="0"/>
              <a:t>ব্যাবহার</a:t>
            </a:r>
            <a:r>
              <a:rPr lang="en-US" b="1" dirty="0" smtClean="0"/>
              <a:t> </a:t>
            </a:r>
            <a:r>
              <a:rPr lang="en-US" b="1" dirty="0" err="1" smtClean="0"/>
              <a:t>করা</a:t>
            </a:r>
            <a:r>
              <a:rPr lang="en-US" b="1" dirty="0" smtClean="0"/>
              <a:t> </a:t>
            </a:r>
            <a:r>
              <a:rPr lang="en-US" b="1" dirty="0" err="1" smtClean="0"/>
              <a:t>হয়</a:t>
            </a:r>
            <a:r>
              <a:rPr lang="en-US" b="1" dirty="0" smtClean="0"/>
              <a:t>।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52400"/>
            <a:ext cx="3886200" cy="259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274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মাল্টিমিডিয়া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প্রজেক্টর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3810000" cy="3352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6800" y="3048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স্পিকার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images (2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3429000"/>
            <a:ext cx="2857500" cy="1828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19400" y="5638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টাচ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স্ক্রিন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3455"/>
            <a:ext cx="815340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C00000"/>
                </a:solidFill>
              </a:rPr>
              <a:t>স্পিকারঃ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err="1" smtClean="0"/>
              <a:t>শব্দকে</a:t>
            </a:r>
            <a:r>
              <a:rPr lang="en-US" b="1" dirty="0" smtClean="0"/>
              <a:t> </a:t>
            </a:r>
            <a:r>
              <a:rPr lang="en-US" b="1" dirty="0" err="1" smtClean="0"/>
              <a:t>আউটপুট</a:t>
            </a:r>
            <a:r>
              <a:rPr lang="en-US" b="1" dirty="0" smtClean="0"/>
              <a:t> </a:t>
            </a:r>
            <a:r>
              <a:rPr lang="en-US" b="1" dirty="0" err="1" smtClean="0"/>
              <a:t>হিসাবে</a:t>
            </a:r>
            <a:r>
              <a:rPr lang="en-US" b="1" dirty="0" smtClean="0"/>
              <a:t> </a:t>
            </a:r>
            <a:r>
              <a:rPr lang="en-US" b="1" dirty="0" err="1" smtClean="0"/>
              <a:t>পাওয়ার</a:t>
            </a:r>
            <a:r>
              <a:rPr lang="en-US" b="1" dirty="0" smtClean="0"/>
              <a:t> </a:t>
            </a:r>
            <a:r>
              <a:rPr lang="en-US" b="1" dirty="0" err="1" smtClean="0"/>
              <a:t>জন্য</a:t>
            </a:r>
            <a:r>
              <a:rPr lang="en-US" b="1" dirty="0" smtClean="0"/>
              <a:t> </a:t>
            </a:r>
            <a:r>
              <a:rPr lang="en-US" b="1" dirty="0" err="1" smtClean="0"/>
              <a:t>আমরা</a:t>
            </a:r>
            <a:r>
              <a:rPr lang="en-US" b="1" dirty="0" smtClean="0"/>
              <a:t> </a:t>
            </a:r>
            <a:r>
              <a:rPr lang="en-US" b="1" dirty="0" err="1" smtClean="0"/>
              <a:t>স্পিকার</a:t>
            </a:r>
            <a:r>
              <a:rPr lang="en-US" b="1" dirty="0" smtClean="0"/>
              <a:t> </a:t>
            </a:r>
            <a:r>
              <a:rPr lang="en-US" b="1" dirty="0" err="1" smtClean="0"/>
              <a:t>ব্যাবহার</a:t>
            </a:r>
            <a:r>
              <a:rPr lang="en-US" b="1" dirty="0" smtClean="0"/>
              <a:t> </a:t>
            </a:r>
            <a:r>
              <a:rPr lang="en-US" b="1" dirty="0" err="1" smtClean="0"/>
              <a:t>করি</a:t>
            </a:r>
            <a:r>
              <a:rPr lang="en-US" b="1" dirty="0" smtClean="0"/>
              <a:t>। </a:t>
            </a:r>
            <a:r>
              <a:rPr lang="en-US" b="1" dirty="0" err="1" smtClean="0"/>
              <a:t>তাই</a:t>
            </a:r>
            <a:r>
              <a:rPr lang="en-US" b="1" dirty="0" smtClean="0"/>
              <a:t> </a:t>
            </a:r>
            <a:r>
              <a:rPr lang="en-US" b="1" dirty="0" err="1" smtClean="0"/>
              <a:t>স্পিকার</a:t>
            </a:r>
            <a:r>
              <a:rPr lang="en-US" b="1" dirty="0" smtClean="0"/>
              <a:t>  </a:t>
            </a:r>
            <a:r>
              <a:rPr lang="en-US" b="1" dirty="0" err="1" smtClean="0"/>
              <a:t>এক</a:t>
            </a:r>
            <a:r>
              <a:rPr lang="en-US" b="1" dirty="0" smtClean="0"/>
              <a:t> </a:t>
            </a:r>
            <a:r>
              <a:rPr lang="en-US" b="1" dirty="0" err="1" smtClean="0"/>
              <a:t>ধরনের</a:t>
            </a:r>
            <a:r>
              <a:rPr lang="en-US" b="1" dirty="0" smtClean="0"/>
              <a:t> </a:t>
            </a:r>
            <a:r>
              <a:rPr lang="en-US" b="1" dirty="0" err="1" smtClean="0"/>
              <a:t>আউটপুট</a:t>
            </a:r>
            <a:r>
              <a:rPr lang="en-US" b="1" dirty="0" smtClean="0"/>
              <a:t> </a:t>
            </a:r>
            <a:r>
              <a:rPr lang="en-US" b="1" dirty="0" err="1" smtClean="0"/>
              <a:t>ডিভাইস</a:t>
            </a:r>
            <a:r>
              <a:rPr lang="en-US" b="1" dirty="0" smtClean="0"/>
              <a:t>। </a:t>
            </a:r>
            <a:r>
              <a:rPr lang="en-US" b="1" dirty="0" err="1" smtClean="0"/>
              <a:t>স্পিকারে</a:t>
            </a:r>
            <a:r>
              <a:rPr lang="en-US" b="1" dirty="0" smtClean="0"/>
              <a:t> </a:t>
            </a:r>
            <a:r>
              <a:rPr lang="en-US" b="1" dirty="0" err="1" smtClean="0"/>
              <a:t>আমরা</a:t>
            </a:r>
            <a:r>
              <a:rPr lang="en-US" b="1" dirty="0" smtClean="0"/>
              <a:t> </a:t>
            </a:r>
            <a:r>
              <a:rPr lang="en-US" b="1" dirty="0" err="1" smtClean="0"/>
              <a:t>শুনতে</a:t>
            </a:r>
            <a:r>
              <a:rPr lang="en-US" b="1" dirty="0" smtClean="0"/>
              <a:t> </a:t>
            </a:r>
            <a:r>
              <a:rPr lang="en-US" b="1" dirty="0" err="1" smtClean="0"/>
              <a:t>পাই</a:t>
            </a:r>
            <a:r>
              <a:rPr lang="en-US" b="1" dirty="0" smtClean="0"/>
              <a:t>।</a:t>
            </a:r>
          </a:p>
          <a:p>
            <a:endParaRPr lang="en-US" b="1" dirty="0" smtClean="0"/>
          </a:p>
          <a:p>
            <a:endParaRPr lang="en-US" sz="2400" b="1" u="sng" dirty="0" smtClean="0">
              <a:solidFill>
                <a:srgbClr val="C00000"/>
              </a:solidFill>
            </a:endParaRPr>
          </a:p>
          <a:p>
            <a:r>
              <a:rPr lang="en-US" sz="2400" b="1" u="sng" dirty="0" err="1" smtClean="0">
                <a:solidFill>
                  <a:srgbClr val="C00000"/>
                </a:solidFill>
              </a:rPr>
              <a:t>মাল্টিমিডিয়া</a:t>
            </a:r>
            <a:r>
              <a:rPr lang="en-US" sz="2400" b="1" u="sng" dirty="0" smtClean="0">
                <a:solidFill>
                  <a:srgbClr val="C00000"/>
                </a:solidFill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প্রজেক্টরঃ</a:t>
            </a:r>
            <a:r>
              <a:rPr lang="en-US" sz="2400" b="1" u="sng" dirty="0" smtClean="0">
                <a:solidFill>
                  <a:srgbClr val="C00000"/>
                </a:solidFill>
              </a:rPr>
              <a:t> </a:t>
            </a:r>
          </a:p>
          <a:p>
            <a:endParaRPr lang="en-US" sz="2400" b="1" u="sng" dirty="0" smtClean="0">
              <a:solidFill>
                <a:srgbClr val="C00000"/>
              </a:solidFill>
            </a:endParaRPr>
          </a:p>
          <a:p>
            <a:r>
              <a:rPr lang="en-US" b="1" dirty="0" err="1" smtClean="0"/>
              <a:t>মনিটরের</a:t>
            </a:r>
            <a:r>
              <a:rPr lang="en-US" b="1" dirty="0" smtClean="0"/>
              <a:t> </a:t>
            </a:r>
            <a:r>
              <a:rPr lang="en-US" b="1" dirty="0" err="1" smtClean="0"/>
              <a:t>দৃশ্য</a:t>
            </a:r>
            <a:r>
              <a:rPr lang="en-US" b="1" dirty="0" smtClean="0"/>
              <a:t> </a:t>
            </a:r>
            <a:r>
              <a:rPr lang="en-US" b="1" dirty="0" err="1" smtClean="0"/>
              <a:t>বড়</a:t>
            </a:r>
            <a:r>
              <a:rPr lang="en-US" b="1" dirty="0" smtClean="0"/>
              <a:t> </a:t>
            </a:r>
            <a:r>
              <a:rPr lang="en-US" b="1" dirty="0" err="1" smtClean="0"/>
              <a:t>করে</a:t>
            </a:r>
            <a:r>
              <a:rPr lang="en-US" b="1" dirty="0" smtClean="0"/>
              <a:t>  </a:t>
            </a:r>
            <a:r>
              <a:rPr lang="en-US" b="1" dirty="0" err="1" smtClean="0"/>
              <a:t>স্ক্রিনে</a:t>
            </a:r>
            <a:r>
              <a:rPr lang="en-US" b="1" dirty="0" smtClean="0"/>
              <a:t> </a:t>
            </a:r>
            <a:r>
              <a:rPr lang="en-US" b="1" dirty="0" err="1" smtClean="0"/>
              <a:t>দেখানোর</a:t>
            </a:r>
            <a:r>
              <a:rPr lang="en-US" b="1" dirty="0" smtClean="0"/>
              <a:t> </a:t>
            </a:r>
            <a:r>
              <a:rPr lang="en-US" b="1" dirty="0" err="1" smtClean="0"/>
              <a:t>জন্য</a:t>
            </a:r>
            <a:r>
              <a:rPr lang="en-US" b="1" dirty="0" smtClean="0"/>
              <a:t> </a:t>
            </a:r>
            <a:r>
              <a:rPr lang="en-US" b="1" dirty="0" err="1" smtClean="0"/>
              <a:t>মাল্টিমিডিয়া</a:t>
            </a:r>
            <a:r>
              <a:rPr lang="en-US" b="1" dirty="0" smtClean="0"/>
              <a:t> </a:t>
            </a:r>
            <a:r>
              <a:rPr lang="en-US" b="1" dirty="0" err="1" smtClean="0"/>
              <a:t>প্রজেক্টর</a:t>
            </a:r>
            <a:r>
              <a:rPr lang="en-US" b="1" dirty="0" smtClean="0"/>
              <a:t> </a:t>
            </a:r>
            <a:r>
              <a:rPr lang="en-US" b="1" dirty="0" err="1" smtClean="0"/>
              <a:t>ব্যাবহার</a:t>
            </a:r>
            <a:r>
              <a:rPr lang="en-US" b="1" dirty="0" smtClean="0"/>
              <a:t> </a:t>
            </a:r>
            <a:r>
              <a:rPr lang="en-US" b="1" dirty="0" err="1" smtClean="0"/>
              <a:t>করা</a:t>
            </a:r>
            <a:r>
              <a:rPr lang="en-US" b="1" dirty="0" smtClean="0"/>
              <a:t> </a:t>
            </a:r>
            <a:r>
              <a:rPr lang="en-US" b="1" dirty="0" err="1" smtClean="0"/>
              <a:t>হয়</a:t>
            </a:r>
            <a:r>
              <a:rPr lang="en-US" b="1" dirty="0" smtClean="0"/>
              <a:t>।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581400"/>
            <a:ext cx="853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C00000"/>
                </a:solidFill>
              </a:rPr>
              <a:t>টাচ</a:t>
            </a:r>
            <a:r>
              <a:rPr lang="en-US" sz="2400" b="1" u="sng" dirty="0" smtClean="0">
                <a:solidFill>
                  <a:srgbClr val="C00000"/>
                </a:solidFill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স্ক্রিনঃ</a:t>
            </a:r>
            <a:r>
              <a:rPr lang="en-US" sz="2400" b="1" u="sng" dirty="0" smtClean="0">
                <a:solidFill>
                  <a:srgbClr val="C00000"/>
                </a:solidFill>
              </a:rPr>
              <a:t> </a:t>
            </a:r>
          </a:p>
          <a:p>
            <a:endParaRPr lang="en-US" sz="2400" b="1" u="sng" dirty="0" smtClean="0">
              <a:solidFill>
                <a:srgbClr val="C00000"/>
              </a:solidFill>
            </a:endParaRPr>
          </a:p>
          <a:p>
            <a:r>
              <a:rPr lang="en-US" b="1" dirty="0" err="1" smtClean="0"/>
              <a:t>টাচ</a:t>
            </a:r>
            <a:r>
              <a:rPr lang="en-US" b="1" dirty="0" smtClean="0"/>
              <a:t> </a:t>
            </a:r>
            <a:r>
              <a:rPr lang="en-US" b="1" dirty="0" err="1" smtClean="0"/>
              <a:t>স্ক্রিন</a:t>
            </a:r>
            <a:r>
              <a:rPr lang="en-US" b="1" dirty="0" smtClean="0"/>
              <a:t> </a:t>
            </a:r>
            <a:r>
              <a:rPr lang="en-US" b="1" dirty="0" err="1" smtClean="0"/>
              <a:t>একই</a:t>
            </a:r>
            <a:r>
              <a:rPr lang="en-US" b="1" dirty="0" smtClean="0"/>
              <a:t> </a:t>
            </a:r>
            <a:r>
              <a:rPr lang="en-US" b="1" dirty="0" err="1" smtClean="0"/>
              <a:t>সাথে</a:t>
            </a:r>
            <a:r>
              <a:rPr lang="en-US" b="1" dirty="0" smtClean="0"/>
              <a:t> </a:t>
            </a:r>
            <a:r>
              <a:rPr lang="en-US" b="1" dirty="0" err="1" smtClean="0"/>
              <a:t>ইনপুট</a:t>
            </a:r>
            <a:r>
              <a:rPr lang="en-US" b="1" dirty="0" smtClean="0"/>
              <a:t> </a:t>
            </a:r>
            <a:r>
              <a:rPr lang="en-US" b="1" dirty="0" err="1" smtClean="0"/>
              <a:t>এবং</a:t>
            </a:r>
            <a:r>
              <a:rPr lang="en-US" b="1" dirty="0" smtClean="0"/>
              <a:t> </a:t>
            </a:r>
            <a:r>
              <a:rPr lang="en-US" b="1" dirty="0" err="1" smtClean="0"/>
              <a:t>আউটপুট</a:t>
            </a:r>
            <a:r>
              <a:rPr lang="en-US" b="1" dirty="0" smtClean="0"/>
              <a:t> </a:t>
            </a:r>
            <a:r>
              <a:rPr lang="en-US" b="1" dirty="0" err="1" smtClean="0"/>
              <a:t>ডিভাইসের</a:t>
            </a:r>
            <a:r>
              <a:rPr lang="en-US" b="1" dirty="0" smtClean="0"/>
              <a:t> </a:t>
            </a:r>
            <a:r>
              <a:rPr lang="en-US" b="1" dirty="0" err="1" smtClean="0"/>
              <a:t>কাজ</a:t>
            </a:r>
            <a:r>
              <a:rPr lang="en-US" b="1" dirty="0" smtClean="0"/>
              <a:t> </a:t>
            </a:r>
            <a:r>
              <a:rPr lang="en-US" b="1" dirty="0" err="1" smtClean="0"/>
              <a:t>করে</a:t>
            </a:r>
            <a:r>
              <a:rPr lang="en-US" b="1" dirty="0" smtClean="0"/>
              <a:t>।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412</TotalTime>
  <Words>291</Words>
  <Application>Microsoft Office PowerPoint</Application>
  <PresentationFormat>On-screen Show (4:3)</PresentationFormat>
  <Paragraphs>78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আজকের পাঠে সবাইকে   স্বাগত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পাঠে সবাইকে স্বাগত </dc:title>
  <dc:creator>PINGKI</dc:creator>
  <cp:lastModifiedBy>PINGKI</cp:lastModifiedBy>
  <cp:revision>114</cp:revision>
  <dcterms:created xsi:type="dcterms:W3CDTF">2006-08-16T00:00:00Z</dcterms:created>
  <dcterms:modified xsi:type="dcterms:W3CDTF">2021-01-13T16:13:22Z</dcterms:modified>
</cp:coreProperties>
</file>