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7" r:id="rId4"/>
    <p:sldId id="258" r:id="rId5"/>
    <p:sldId id="259" r:id="rId6"/>
    <p:sldId id="260" r:id="rId7"/>
    <p:sldId id="267" r:id="rId8"/>
    <p:sldId id="272" r:id="rId9"/>
    <p:sldId id="270" r:id="rId10"/>
    <p:sldId id="271" r:id="rId11"/>
    <p:sldId id="273" r:id="rId12"/>
    <p:sldId id="274" r:id="rId13"/>
    <p:sldId id="276" r:id="rId14"/>
    <p:sldId id="281" r:id="rId15"/>
    <p:sldId id="284" r:id="rId16"/>
    <p:sldId id="280" r:id="rId17"/>
    <p:sldId id="278" r:id="rId18"/>
    <p:sldId id="282" r:id="rId19"/>
    <p:sldId id="279" r:id="rId20"/>
    <p:sldId id="283" r:id="rId21"/>
    <p:sldId id="263" r:id="rId22"/>
    <p:sldId id="261" r:id="rId23"/>
    <p:sldId id="265" r:id="rId24"/>
    <p:sldId id="262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dLbls/>
        <c:marker val="1"/>
        <c:axId val="151264640"/>
        <c:axId val="151299200"/>
      </c:lineChart>
      <c:catAx>
        <c:axId val="151264640"/>
        <c:scaling>
          <c:orientation val="minMax"/>
        </c:scaling>
        <c:axPos val="b"/>
        <c:numFmt formatCode="General" sourceLinked="1"/>
        <c:tickLblPos val="nextTo"/>
        <c:crossAx val="151299200"/>
        <c:crosses val="autoZero"/>
        <c:auto val="1"/>
        <c:lblAlgn val="ctr"/>
        <c:lblOffset val="100"/>
      </c:catAx>
      <c:valAx>
        <c:axId val="151299200"/>
        <c:scaling>
          <c:orientation val="minMax"/>
        </c:scaling>
        <c:axPos val="l"/>
        <c:majorGridlines/>
        <c:numFmt formatCode="General" sourceLinked="1"/>
        <c:tickLblPos val="nextTo"/>
        <c:crossAx val="151264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DF459-9858-4ADE-BBC8-78B56AF850A8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9BE5E-5662-4211-8495-925230979921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প্রবাহ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1BB1016-87F2-4589-9630-851CB507A594}" type="parTrans" cxnId="{154F39C9-F033-4A7B-83D5-F9D870484B37}">
      <dgm:prSet/>
      <dgm:spPr/>
      <dgm:t>
        <a:bodyPr/>
        <a:lstStyle/>
        <a:p>
          <a:endParaRPr lang="en-US"/>
        </a:p>
      </dgm:t>
    </dgm:pt>
    <dgm:pt modelId="{6022EFE3-CAED-4020-885D-6C014065160C}" type="sibTrans" cxnId="{154F39C9-F033-4A7B-83D5-F9D870484B37}">
      <dgm:prSet/>
      <dgm:spPr/>
      <dgm:t>
        <a:bodyPr/>
        <a:lstStyle/>
        <a:p>
          <a:endParaRPr lang="en-US"/>
        </a:p>
      </dgm:t>
    </dgm:pt>
    <dgm:pt modelId="{1B158B09-C612-42C7-B2E8-8E6B74034422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600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একমুখী</a:t>
          </a:r>
          <a:r>
            <a:rPr lang="en-US" sz="36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প্রবাহ</a:t>
          </a:r>
          <a:endParaRPr lang="en-US" sz="4100" dirty="0"/>
        </a:p>
      </dgm:t>
    </dgm:pt>
    <dgm:pt modelId="{FAE63FBA-D419-4E63-933B-D0EFC1BC8A6B}" type="parTrans" cxnId="{9E05ECAA-3AAA-4127-BC9F-BC9671BBF37A}">
      <dgm:prSet/>
      <dgm:spPr/>
      <dgm:t>
        <a:bodyPr/>
        <a:lstStyle/>
        <a:p>
          <a:endParaRPr lang="en-US"/>
        </a:p>
      </dgm:t>
    </dgm:pt>
    <dgm:pt modelId="{0C05DCFB-D2D1-487D-A392-A83F3A16F452}" type="sibTrans" cxnId="{9E05ECAA-3AAA-4127-BC9F-BC9671BBF37A}">
      <dgm:prSet/>
      <dgm:spPr/>
      <dgm:t>
        <a:bodyPr/>
        <a:lstStyle/>
        <a:p>
          <a:endParaRPr lang="en-US"/>
        </a:p>
      </dgm:t>
    </dgm:pt>
    <dgm:pt modelId="{D43B16D0-6A56-4D1B-94D8-0C46DDECF11B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পরিবর্তী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err="1" smtClean="0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/>
        </a:p>
      </dgm:t>
    </dgm:pt>
    <dgm:pt modelId="{459FB16E-52F8-4DFD-BCF8-C4F40B14EBAF}" type="sibTrans" cxnId="{4B66D14B-0A60-4DE7-B02D-2CE120121E3B}">
      <dgm:prSet/>
      <dgm:spPr/>
      <dgm:t>
        <a:bodyPr/>
        <a:lstStyle/>
        <a:p>
          <a:endParaRPr lang="en-US"/>
        </a:p>
      </dgm:t>
    </dgm:pt>
    <dgm:pt modelId="{120DBBC4-12FA-4837-A685-7EBB2C419D4C}" type="parTrans" cxnId="{4B66D14B-0A60-4DE7-B02D-2CE120121E3B}">
      <dgm:prSet/>
      <dgm:spPr/>
      <dgm:t>
        <a:bodyPr/>
        <a:lstStyle/>
        <a:p>
          <a:endParaRPr lang="en-US"/>
        </a:p>
      </dgm:t>
    </dgm:pt>
    <dgm:pt modelId="{11598671-7845-4140-A8E6-F7ACEAF0ABA5}" type="pres">
      <dgm:prSet presAssocID="{BC5DF459-9858-4ADE-BBC8-78B56AF850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425428-53D1-4713-96DB-65628A226B12}" type="pres">
      <dgm:prSet presAssocID="{D009BE5E-5662-4211-8495-925230979921}" presName="hierRoot1" presStyleCnt="0"/>
      <dgm:spPr/>
      <dgm:t>
        <a:bodyPr/>
        <a:lstStyle/>
        <a:p>
          <a:endParaRPr lang="en-US"/>
        </a:p>
      </dgm:t>
    </dgm:pt>
    <dgm:pt modelId="{884E422E-CF8F-4582-8AD5-A1449EAAFC64}" type="pres">
      <dgm:prSet presAssocID="{D009BE5E-5662-4211-8495-925230979921}" presName="composite" presStyleCnt="0"/>
      <dgm:spPr/>
      <dgm:t>
        <a:bodyPr/>
        <a:lstStyle/>
        <a:p>
          <a:endParaRPr lang="en-US"/>
        </a:p>
      </dgm:t>
    </dgm:pt>
    <dgm:pt modelId="{729616AE-9AB3-4735-A9A3-6B7389285AA7}" type="pres">
      <dgm:prSet presAssocID="{D009BE5E-5662-4211-8495-925230979921}" presName="background" presStyleLbl="node0" presStyleIdx="0" presStyleCnt="1"/>
      <dgm:spPr/>
      <dgm:t>
        <a:bodyPr/>
        <a:lstStyle/>
        <a:p>
          <a:endParaRPr lang="en-US"/>
        </a:p>
      </dgm:t>
    </dgm:pt>
    <dgm:pt modelId="{095B0701-CC21-4B17-B44E-6D9CB789B1BE}" type="pres">
      <dgm:prSet presAssocID="{D009BE5E-5662-4211-8495-92523097992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616C7-4B2D-4EB1-9078-36AFB69E1C71}" type="pres">
      <dgm:prSet presAssocID="{D009BE5E-5662-4211-8495-925230979921}" presName="hierChild2" presStyleCnt="0"/>
      <dgm:spPr/>
      <dgm:t>
        <a:bodyPr/>
        <a:lstStyle/>
        <a:p>
          <a:endParaRPr lang="en-US"/>
        </a:p>
      </dgm:t>
    </dgm:pt>
    <dgm:pt modelId="{006083FE-CC9E-4286-A3DC-B12EA820CD7F}" type="pres">
      <dgm:prSet presAssocID="{FAE63FBA-D419-4E63-933B-D0EFC1BC8A6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199BF44-5A3B-4C07-85C9-4FE77CE96E0C}" type="pres">
      <dgm:prSet presAssocID="{1B158B09-C612-42C7-B2E8-8E6B74034422}" presName="hierRoot2" presStyleCnt="0"/>
      <dgm:spPr/>
      <dgm:t>
        <a:bodyPr/>
        <a:lstStyle/>
        <a:p>
          <a:endParaRPr lang="en-US"/>
        </a:p>
      </dgm:t>
    </dgm:pt>
    <dgm:pt modelId="{25498508-6802-4072-A170-92691F0F0B22}" type="pres">
      <dgm:prSet presAssocID="{1B158B09-C612-42C7-B2E8-8E6B74034422}" presName="composite2" presStyleCnt="0"/>
      <dgm:spPr/>
      <dgm:t>
        <a:bodyPr/>
        <a:lstStyle/>
        <a:p>
          <a:endParaRPr lang="en-US"/>
        </a:p>
      </dgm:t>
    </dgm:pt>
    <dgm:pt modelId="{D7118A91-708F-44D6-9D2D-568EF2B2D67B}" type="pres">
      <dgm:prSet presAssocID="{1B158B09-C612-42C7-B2E8-8E6B74034422}" presName="background2" presStyleLbl="node2" presStyleIdx="0" presStyleCnt="2"/>
      <dgm:spPr/>
      <dgm:t>
        <a:bodyPr/>
        <a:lstStyle/>
        <a:p>
          <a:endParaRPr lang="en-US"/>
        </a:p>
      </dgm:t>
    </dgm:pt>
    <dgm:pt modelId="{0DC2216B-DECE-46A5-AC21-D6B7DF996A4D}" type="pres">
      <dgm:prSet presAssocID="{1B158B09-C612-42C7-B2E8-8E6B7403442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A2E986-1BE2-4789-9403-2FE486A03931}" type="pres">
      <dgm:prSet presAssocID="{1B158B09-C612-42C7-B2E8-8E6B74034422}" presName="hierChild3" presStyleCnt="0"/>
      <dgm:spPr/>
      <dgm:t>
        <a:bodyPr/>
        <a:lstStyle/>
        <a:p>
          <a:endParaRPr lang="en-US"/>
        </a:p>
      </dgm:t>
    </dgm:pt>
    <dgm:pt modelId="{3C621BE1-D5D2-43B9-AC12-D9BD1284F089}" type="pres">
      <dgm:prSet presAssocID="{120DBBC4-12FA-4837-A685-7EBB2C419D4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DE2884B-D9C8-408F-8237-16A9E58F7C41}" type="pres">
      <dgm:prSet presAssocID="{D43B16D0-6A56-4D1B-94D8-0C46DDECF11B}" presName="hierRoot2" presStyleCnt="0"/>
      <dgm:spPr/>
      <dgm:t>
        <a:bodyPr/>
        <a:lstStyle/>
        <a:p>
          <a:endParaRPr lang="en-US"/>
        </a:p>
      </dgm:t>
    </dgm:pt>
    <dgm:pt modelId="{956D1BE6-2882-43D8-A5A6-D18E569DB8AF}" type="pres">
      <dgm:prSet presAssocID="{D43B16D0-6A56-4D1B-94D8-0C46DDECF11B}" presName="composite2" presStyleCnt="0"/>
      <dgm:spPr/>
      <dgm:t>
        <a:bodyPr/>
        <a:lstStyle/>
        <a:p>
          <a:endParaRPr lang="en-US"/>
        </a:p>
      </dgm:t>
    </dgm:pt>
    <dgm:pt modelId="{18683EC6-C04A-4304-A2D3-833DA5DE5D97}" type="pres">
      <dgm:prSet presAssocID="{D43B16D0-6A56-4D1B-94D8-0C46DDECF11B}" presName="background2" presStyleLbl="node2" presStyleIdx="1" presStyleCnt="2"/>
      <dgm:spPr/>
      <dgm:t>
        <a:bodyPr/>
        <a:lstStyle/>
        <a:p>
          <a:endParaRPr lang="en-US"/>
        </a:p>
      </dgm:t>
    </dgm:pt>
    <dgm:pt modelId="{10515427-1C31-45F9-9725-F0B4C0C5EA33}" type="pres">
      <dgm:prSet presAssocID="{D43B16D0-6A56-4D1B-94D8-0C46DDECF11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033B1-333B-406B-8F47-B15798CC73A8}" type="pres">
      <dgm:prSet presAssocID="{D43B16D0-6A56-4D1B-94D8-0C46DDECF11B}" presName="hierChild3" presStyleCnt="0"/>
      <dgm:spPr/>
      <dgm:t>
        <a:bodyPr/>
        <a:lstStyle/>
        <a:p>
          <a:endParaRPr lang="en-US"/>
        </a:p>
      </dgm:t>
    </dgm:pt>
  </dgm:ptLst>
  <dgm:cxnLst>
    <dgm:cxn modelId="{D0B69AB5-DDFA-4332-BF54-A5336FDFDBD6}" type="presOf" srcId="{1B158B09-C612-42C7-B2E8-8E6B74034422}" destId="{0DC2216B-DECE-46A5-AC21-D6B7DF996A4D}" srcOrd="0" destOrd="0" presId="urn:microsoft.com/office/officeart/2005/8/layout/hierarchy1"/>
    <dgm:cxn modelId="{A3351D2E-B3D7-4A85-A386-6EC9A5144766}" type="presOf" srcId="{D43B16D0-6A56-4D1B-94D8-0C46DDECF11B}" destId="{10515427-1C31-45F9-9725-F0B4C0C5EA33}" srcOrd="0" destOrd="0" presId="urn:microsoft.com/office/officeart/2005/8/layout/hierarchy1"/>
    <dgm:cxn modelId="{2866809A-32D3-4E26-B5FB-69261AB77980}" type="presOf" srcId="{120DBBC4-12FA-4837-A685-7EBB2C419D4C}" destId="{3C621BE1-D5D2-43B9-AC12-D9BD1284F089}" srcOrd="0" destOrd="0" presId="urn:microsoft.com/office/officeart/2005/8/layout/hierarchy1"/>
    <dgm:cxn modelId="{58FC86C1-A0D2-4560-8523-E14AF1CD741C}" type="presOf" srcId="{FAE63FBA-D419-4E63-933B-D0EFC1BC8A6B}" destId="{006083FE-CC9E-4286-A3DC-B12EA820CD7F}" srcOrd="0" destOrd="0" presId="urn:microsoft.com/office/officeart/2005/8/layout/hierarchy1"/>
    <dgm:cxn modelId="{9E05ECAA-3AAA-4127-BC9F-BC9671BBF37A}" srcId="{D009BE5E-5662-4211-8495-925230979921}" destId="{1B158B09-C612-42C7-B2E8-8E6B74034422}" srcOrd="0" destOrd="0" parTransId="{FAE63FBA-D419-4E63-933B-D0EFC1BC8A6B}" sibTransId="{0C05DCFB-D2D1-487D-A392-A83F3A16F452}"/>
    <dgm:cxn modelId="{EBB4779E-BCD5-4870-A9E7-CFC747A86FCD}" type="presOf" srcId="{D009BE5E-5662-4211-8495-925230979921}" destId="{095B0701-CC21-4B17-B44E-6D9CB789B1BE}" srcOrd="0" destOrd="0" presId="urn:microsoft.com/office/officeart/2005/8/layout/hierarchy1"/>
    <dgm:cxn modelId="{154F39C9-F033-4A7B-83D5-F9D870484B37}" srcId="{BC5DF459-9858-4ADE-BBC8-78B56AF850A8}" destId="{D009BE5E-5662-4211-8495-925230979921}" srcOrd="0" destOrd="0" parTransId="{A1BB1016-87F2-4589-9630-851CB507A594}" sibTransId="{6022EFE3-CAED-4020-885D-6C014065160C}"/>
    <dgm:cxn modelId="{4B66D14B-0A60-4DE7-B02D-2CE120121E3B}" srcId="{D009BE5E-5662-4211-8495-925230979921}" destId="{D43B16D0-6A56-4D1B-94D8-0C46DDECF11B}" srcOrd="1" destOrd="0" parTransId="{120DBBC4-12FA-4837-A685-7EBB2C419D4C}" sibTransId="{459FB16E-52F8-4DFD-BCF8-C4F40B14EBAF}"/>
    <dgm:cxn modelId="{3B0A0E2B-CEDB-426C-9072-EADAB352C092}" type="presOf" srcId="{BC5DF459-9858-4ADE-BBC8-78B56AF850A8}" destId="{11598671-7845-4140-A8E6-F7ACEAF0ABA5}" srcOrd="0" destOrd="0" presId="urn:microsoft.com/office/officeart/2005/8/layout/hierarchy1"/>
    <dgm:cxn modelId="{1572270B-E762-4712-A9F0-0D992FFC08F5}" type="presParOf" srcId="{11598671-7845-4140-A8E6-F7ACEAF0ABA5}" destId="{CD425428-53D1-4713-96DB-65628A226B12}" srcOrd="0" destOrd="0" presId="urn:microsoft.com/office/officeart/2005/8/layout/hierarchy1"/>
    <dgm:cxn modelId="{A5310CC3-99B4-43A2-9ECD-C246204CE5F9}" type="presParOf" srcId="{CD425428-53D1-4713-96DB-65628A226B12}" destId="{884E422E-CF8F-4582-8AD5-A1449EAAFC64}" srcOrd="0" destOrd="0" presId="urn:microsoft.com/office/officeart/2005/8/layout/hierarchy1"/>
    <dgm:cxn modelId="{0036D1C9-724F-4EF7-90C2-03E2AFB1D9D7}" type="presParOf" srcId="{884E422E-CF8F-4582-8AD5-A1449EAAFC64}" destId="{729616AE-9AB3-4735-A9A3-6B7389285AA7}" srcOrd="0" destOrd="0" presId="urn:microsoft.com/office/officeart/2005/8/layout/hierarchy1"/>
    <dgm:cxn modelId="{CEF3B87A-15E1-4769-B215-73379D2F3A0D}" type="presParOf" srcId="{884E422E-CF8F-4582-8AD5-A1449EAAFC64}" destId="{095B0701-CC21-4B17-B44E-6D9CB789B1BE}" srcOrd="1" destOrd="0" presId="urn:microsoft.com/office/officeart/2005/8/layout/hierarchy1"/>
    <dgm:cxn modelId="{B73DA9C6-F118-4CAB-AEE3-2C55F046CC16}" type="presParOf" srcId="{CD425428-53D1-4713-96DB-65628A226B12}" destId="{93B616C7-4B2D-4EB1-9078-36AFB69E1C71}" srcOrd="1" destOrd="0" presId="urn:microsoft.com/office/officeart/2005/8/layout/hierarchy1"/>
    <dgm:cxn modelId="{D64E52BD-E3C7-4DD1-8FA4-C115C2B5BA69}" type="presParOf" srcId="{93B616C7-4B2D-4EB1-9078-36AFB69E1C71}" destId="{006083FE-CC9E-4286-A3DC-B12EA820CD7F}" srcOrd="0" destOrd="0" presId="urn:microsoft.com/office/officeart/2005/8/layout/hierarchy1"/>
    <dgm:cxn modelId="{8AFB31F1-338A-47A8-8069-2E9EA778D6A9}" type="presParOf" srcId="{93B616C7-4B2D-4EB1-9078-36AFB69E1C71}" destId="{9199BF44-5A3B-4C07-85C9-4FE77CE96E0C}" srcOrd="1" destOrd="0" presId="urn:microsoft.com/office/officeart/2005/8/layout/hierarchy1"/>
    <dgm:cxn modelId="{2C38A459-7DA2-4141-A14F-03A9589490EF}" type="presParOf" srcId="{9199BF44-5A3B-4C07-85C9-4FE77CE96E0C}" destId="{25498508-6802-4072-A170-92691F0F0B22}" srcOrd="0" destOrd="0" presId="urn:microsoft.com/office/officeart/2005/8/layout/hierarchy1"/>
    <dgm:cxn modelId="{10464AC1-8E40-486C-9E51-35F50419FC4B}" type="presParOf" srcId="{25498508-6802-4072-A170-92691F0F0B22}" destId="{D7118A91-708F-44D6-9D2D-568EF2B2D67B}" srcOrd="0" destOrd="0" presId="urn:microsoft.com/office/officeart/2005/8/layout/hierarchy1"/>
    <dgm:cxn modelId="{E74E299E-30ED-442D-A25D-1AE13B241613}" type="presParOf" srcId="{25498508-6802-4072-A170-92691F0F0B22}" destId="{0DC2216B-DECE-46A5-AC21-D6B7DF996A4D}" srcOrd="1" destOrd="0" presId="urn:microsoft.com/office/officeart/2005/8/layout/hierarchy1"/>
    <dgm:cxn modelId="{0739D135-12AE-456F-A7A5-D9B97D3A24F0}" type="presParOf" srcId="{9199BF44-5A3B-4C07-85C9-4FE77CE96E0C}" destId="{D2A2E986-1BE2-4789-9403-2FE486A03931}" srcOrd="1" destOrd="0" presId="urn:microsoft.com/office/officeart/2005/8/layout/hierarchy1"/>
    <dgm:cxn modelId="{8C3AF3F6-86BF-45EA-B588-949636033837}" type="presParOf" srcId="{93B616C7-4B2D-4EB1-9078-36AFB69E1C71}" destId="{3C621BE1-D5D2-43B9-AC12-D9BD1284F089}" srcOrd="2" destOrd="0" presId="urn:microsoft.com/office/officeart/2005/8/layout/hierarchy1"/>
    <dgm:cxn modelId="{6AF27A57-A32F-4288-9991-F809967F2175}" type="presParOf" srcId="{93B616C7-4B2D-4EB1-9078-36AFB69E1C71}" destId="{0DE2884B-D9C8-408F-8237-16A9E58F7C41}" srcOrd="3" destOrd="0" presId="urn:microsoft.com/office/officeart/2005/8/layout/hierarchy1"/>
    <dgm:cxn modelId="{3A236696-81FF-47E7-AA18-C83504905A9D}" type="presParOf" srcId="{0DE2884B-D9C8-408F-8237-16A9E58F7C41}" destId="{956D1BE6-2882-43D8-A5A6-D18E569DB8AF}" srcOrd="0" destOrd="0" presId="urn:microsoft.com/office/officeart/2005/8/layout/hierarchy1"/>
    <dgm:cxn modelId="{7B3C717A-2D71-4BA3-9F04-2EE7DE13E8F8}" type="presParOf" srcId="{956D1BE6-2882-43D8-A5A6-D18E569DB8AF}" destId="{18683EC6-C04A-4304-A2D3-833DA5DE5D97}" srcOrd="0" destOrd="0" presId="urn:microsoft.com/office/officeart/2005/8/layout/hierarchy1"/>
    <dgm:cxn modelId="{C4964677-5EAA-43AC-B7AE-1B3AB16A9C63}" type="presParOf" srcId="{956D1BE6-2882-43D8-A5A6-D18E569DB8AF}" destId="{10515427-1C31-45F9-9725-F0B4C0C5EA33}" srcOrd="1" destOrd="0" presId="urn:microsoft.com/office/officeart/2005/8/layout/hierarchy1"/>
    <dgm:cxn modelId="{EB15BF5E-459E-42FF-A420-5C1298EAB0C6}" type="presParOf" srcId="{0DE2884B-D9C8-408F-8237-16A9E58F7C41}" destId="{893033B1-333B-406B-8F47-B15798CC73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DF459-9858-4ADE-BBC8-78B56AF850A8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9BE5E-5662-4211-8495-925230979921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তড়িৎ বর্তনী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1BB1016-87F2-4589-9630-851CB507A594}" type="parTrans" cxnId="{154F39C9-F033-4A7B-83D5-F9D870484B37}">
      <dgm:prSet/>
      <dgm:spPr/>
      <dgm:t>
        <a:bodyPr/>
        <a:lstStyle/>
        <a:p>
          <a:endParaRPr lang="en-US"/>
        </a:p>
      </dgm:t>
    </dgm:pt>
    <dgm:pt modelId="{6022EFE3-CAED-4020-885D-6C014065160C}" type="sibTrans" cxnId="{154F39C9-F033-4A7B-83D5-F9D870484B37}">
      <dgm:prSet/>
      <dgm:spPr/>
      <dgm:t>
        <a:bodyPr/>
        <a:lstStyle/>
        <a:p>
          <a:endParaRPr lang="en-US"/>
        </a:p>
      </dgm:t>
    </dgm:pt>
    <dgm:pt modelId="{1B158B09-C612-42C7-B2E8-8E6B74034422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শ্রেণি সংযোগ বর্তনী</a:t>
          </a:r>
          <a:endParaRPr lang="en-US" sz="4100" dirty="0"/>
        </a:p>
      </dgm:t>
    </dgm:pt>
    <dgm:pt modelId="{FAE63FBA-D419-4E63-933B-D0EFC1BC8A6B}" type="parTrans" cxnId="{9E05ECAA-3AAA-4127-BC9F-BC9671BBF37A}">
      <dgm:prSet/>
      <dgm:spPr/>
      <dgm:t>
        <a:bodyPr/>
        <a:lstStyle/>
        <a:p>
          <a:endParaRPr lang="en-US"/>
        </a:p>
      </dgm:t>
    </dgm:pt>
    <dgm:pt modelId="{0C05DCFB-D2D1-487D-A392-A83F3A16F452}" type="sibTrans" cxnId="{9E05ECAA-3AAA-4127-BC9F-BC9671BBF37A}">
      <dgm:prSet/>
      <dgm:spPr/>
      <dgm:t>
        <a:bodyPr/>
        <a:lstStyle/>
        <a:p>
          <a:endParaRPr lang="en-US"/>
        </a:p>
      </dgm:t>
    </dgm:pt>
    <dgm:pt modelId="{D43B16D0-6A56-4D1B-94D8-0C46DDECF11B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সমান্তরাল</a:t>
          </a:r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সংযোগ বর্তনী</a:t>
          </a:r>
          <a:endParaRPr lang="en-US" sz="3600" dirty="0"/>
        </a:p>
      </dgm:t>
    </dgm:pt>
    <dgm:pt modelId="{459FB16E-52F8-4DFD-BCF8-C4F40B14EBAF}" type="sibTrans" cxnId="{4B66D14B-0A60-4DE7-B02D-2CE120121E3B}">
      <dgm:prSet/>
      <dgm:spPr/>
      <dgm:t>
        <a:bodyPr/>
        <a:lstStyle/>
        <a:p>
          <a:endParaRPr lang="en-US"/>
        </a:p>
      </dgm:t>
    </dgm:pt>
    <dgm:pt modelId="{120DBBC4-12FA-4837-A685-7EBB2C419D4C}" type="parTrans" cxnId="{4B66D14B-0A60-4DE7-B02D-2CE120121E3B}">
      <dgm:prSet/>
      <dgm:spPr/>
      <dgm:t>
        <a:bodyPr/>
        <a:lstStyle/>
        <a:p>
          <a:endParaRPr lang="en-US"/>
        </a:p>
      </dgm:t>
    </dgm:pt>
    <dgm:pt modelId="{11598671-7845-4140-A8E6-F7ACEAF0ABA5}" type="pres">
      <dgm:prSet presAssocID="{BC5DF459-9858-4ADE-BBC8-78B56AF850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425428-53D1-4713-96DB-65628A226B12}" type="pres">
      <dgm:prSet presAssocID="{D009BE5E-5662-4211-8495-925230979921}" presName="hierRoot1" presStyleCnt="0"/>
      <dgm:spPr/>
      <dgm:t>
        <a:bodyPr/>
        <a:lstStyle/>
        <a:p>
          <a:endParaRPr lang="en-US"/>
        </a:p>
      </dgm:t>
    </dgm:pt>
    <dgm:pt modelId="{884E422E-CF8F-4582-8AD5-A1449EAAFC64}" type="pres">
      <dgm:prSet presAssocID="{D009BE5E-5662-4211-8495-925230979921}" presName="composite" presStyleCnt="0"/>
      <dgm:spPr/>
      <dgm:t>
        <a:bodyPr/>
        <a:lstStyle/>
        <a:p>
          <a:endParaRPr lang="en-US"/>
        </a:p>
      </dgm:t>
    </dgm:pt>
    <dgm:pt modelId="{729616AE-9AB3-4735-A9A3-6B7389285AA7}" type="pres">
      <dgm:prSet presAssocID="{D009BE5E-5662-4211-8495-925230979921}" presName="background" presStyleLbl="node0" presStyleIdx="0" presStyleCnt="1"/>
      <dgm:spPr/>
      <dgm:t>
        <a:bodyPr/>
        <a:lstStyle/>
        <a:p>
          <a:endParaRPr lang="en-US"/>
        </a:p>
      </dgm:t>
    </dgm:pt>
    <dgm:pt modelId="{095B0701-CC21-4B17-B44E-6D9CB789B1BE}" type="pres">
      <dgm:prSet presAssocID="{D009BE5E-5662-4211-8495-92523097992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616C7-4B2D-4EB1-9078-36AFB69E1C71}" type="pres">
      <dgm:prSet presAssocID="{D009BE5E-5662-4211-8495-925230979921}" presName="hierChild2" presStyleCnt="0"/>
      <dgm:spPr/>
      <dgm:t>
        <a:bodyPr/>
        <a:lstStyle/>
        <a:p>
          <a:endParaRPr lang="en-US"/>
        </a:p>
      </dgm:t>
    </dgm:pt>
    <dgm:pt modelId="{006083FE-CC9E-4286-A3DC-B12EA820CD7F}" type="pres">
      <dgm:prSet presAssocID="{FAE63FBA-D419-4E63-933B-D0EFC1BC8A6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199BF44-5A3B-4C07-85C9-4FE77CE96E0C}" type="pres">
      <dgm:prSet presAssocID="{1B158B09-C612-42C7-B2E8-8E6B74034422}" presName="hierRoot2" presStyleCnt="0"/>
      <dgm:spPr/>
      <dgm:t>
        <a:bodyPr/>
        <a:lstStyle/>
        <a:p>
          <a:endParaRPr lang="en-US"/>
        </a:p>
      </dgm:t>
    </dgm:pt>
    <dgm:pt modelId="{25498508-6802-4072-A170-92691F0F0B22}" type="pres">
      <dgm:prSet presAssocID="{1B158B09-C612-42C7-B2E8-8E6B74034422}" presName="composite2" presStyleCnt="0"/>
      <dgm:spPr/>
      <dgm:t>
        <a:bodyPr/>
        <a:lstStyle/>
        <a:p>
          <a:endParaRPr lang="en-US"/>
        </a:p>
      </dgm:t>
    </dgm:pt>
    <dgm:pt modelId="{D7118A91-708F-44D6-9D2D-568EF2B2D67B}" type="pres">
      <dgm:prSet presAssocID="{1B158B09-C612-42C7-B2E8-8E6B74034422}" presName="background2" presStyleLbl="node2" presStyleIdx="0" presStyleCnt="2"/>
      <dgm:spPr/>
      <dgm:t>
        <a:bodyPr/>
        <a:lstStyle/>
        <a:p>
          <a:endParaRPr lang="en-US"/>
        </a:p>
      </dgm:t>
    </dgm:pt>
    <dgm:pt modelId="{0DC2216B-DECE-46A5-AC21-D6B7DF996A4D}" type="pres">
      <dgm:prSet presAssocID="{1B158B09-C612-42C7-B2E8-8E6B7403442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A2E986-1BE2-4789-9403-2FE486A03931}" type="pres">
      <dgm:prSet presAssocID="{1B158B09-C612-42C7-B2E8-8E6B74034422}" presName="hierChild3" presStyleCnt="0"/>
      <dgm:spPr/>
      <dgm:t>
        <a:bodyPr/>
        <a:lstStyle/>
        <a:p>
          <a:endParaRPr lang="en-US"/>
        </a:p>
      </dgm:t>
    </dgm:pt>
    <dgm:pt modelId="{3C621BE1-D5D2-43B9-AC12-D9BD1284F089}" type="pres">
      <dgm:prSet presAssocID="{120DBBC4-12FA-4837-A685-7EBB2C419D4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DE2884B-D9C8-408F-8237-16A9E58F7C41}" type="pres">
      <dgm:prSet presAssocID="{D43B16D0-6A56-4D1B-94D8-0C46DDECF11B}" presName="hierRoot2" presStyleCnt="0"/>
      <dgm:spPr/>
      <dgm:t>
        <a:bodyPr/>
        <a:lstStyle/>
        <a:p>
          <a:endParaRPr lang="en-US"/>
        </a:p>
      </dgm:t>
    </dgm:pt>
    <dgm:pt modelId="{956D1BE6-2882-43D8-A5A6-D18E569DB8AF}" type="pres">
      <dgm:prSet presAssocID="{D43B16D0-6A56-4D1B-94D8-0C46DDECF11B}" presName="composite2" presStyleCnt="0"/>
      <dgm:spPr/>
      <dgm:t>
        <a:bodyPr/>
        <a:lstStyle/>
        <a:p>
          <a:endParaRPr lang="en-US"/>
        </a:p>
      </dgm:t>
    </dgm:pt>
    <dgm:pt modelId="{18683EC6-C04A-4304-A2D3-833DA5DE5D97}" type="pres">
      <dgm:prSet presAssocID="{D43B16D0-6A56-4D1B-94D8-0C46DDECF11B}" presName="background2" presStyleLbl="node2" presStyleIdx="1" presStyleCnt="2"/>
      <dgm:spPr/>
      <dgm:t>
        <a:bodyPr/>
        <a:lstStyle/>
        <a:p>
          <a:endParaRPr lang="en-US"/>
        </a:p>
      </dgm:t>
    </dgm:pt>
    <dgm:pt modelId="{10515427-1C31-45F9-9725-F0B4C0C5EA33}" type="pres">
      <dgm:prSet presAssocID="{D43B16D0-6A56-4D1B-94D8-0C46DDECF11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033B1-333B-406B-8F47-B15798CC73A8}" type="pres">
      <dgm:prSet presAssocID="{D43B16D0-6A56-4D1B-94D8-0C46DDECF11B}" presName="hierChild3" presStyleCnt="0"/>
      <dgm:spPr/>
      <dgm:t>
        <a:bodyPr/>
        <a:lstStyle/>
        <a:p>
          <a:endParaRPr lang="en-US"/>
        </a:p>
      </dgm:t>
    </dgm:pt>
  </dgm:ptLst>
  <dgm:cxnLst>
    <dgm:cxn modelId="{4C6A246F-631E-48A9-814E-37137E3DF7AA}" type="presOf" srcId="{FAE63FBA-D419-4E63-933B-D0EFC1BC8A6B}" destId="{006083FE-CC9E-4286-A3DC-B12EA820CD7F}" srcOrd="0" destOrd="0" presId="urn:microsoft.com/office/officeart/2005/8/layout/hierarchy1"/>
    <dgm:cxn modelId="{4B66D14B-0A60-4DE7-B02D-2CE120121E3B}" srcId="{D009BE5E-5662-4211-8495-925230979921}" destId="{D43B16D0-6A56-4D1B-94D8-0C46DDECF11B}" srcOrd="1" destOrd="0" parTransId="{120DBBC4-12FA-4837-A685-7EBB2C419D4C}" sibTransId="{459FB16E-52F8-4DFD-BCF8-C4F40B14EBAF}"/>
    <dgm:cxn modelId="{88760A92-C0E4-47D4-8ED9-EE4D2D36D647}" type="presOf" srcId="{1B158B09-C612-42C7-B2E8-8E6B74034422}" destId="{0DC2216B-DECE-46A5-AC21-D6B7DF996A4D}" srcOrd="0" destOrd="0" presId="urn:microsoft.com/office/officeart/2005/8/layout/hierarchy1"/>
    <dgm:cxn modelId="{9E05ECAA-3AAA-4127-BC9F-BC9671BBF37A}" srcId="{D009BE5E-5662-4211-8495-925230979921}" destId="{1B158B09-C612-42C7-B2E8-8E6B74034422}" srcOrd="0" destOrd="0" parTransId="{FAE63FBA-D419-4E63-933B-D0EFC1BC8A6B}" sibTransId="{0C05DCFB-D2D1-487D-A392-A83F3A16F452}"/>
    <dgm:cxn modelId="{5F0C4607-900D-4400-96E9-8992B14E9738}" type="presOf" srcId="{D009BE5E-5662-4211-8495-925230979921}" destId="{095B0701-CC21-4B17-B44E-6D9CB789B1BE}" srcOrd="0" destOrd="0" presId="urn:microsoft.com/office/officeart/2005/8/layout/hierarchy1"/>
    <dgm:cxn modelId="{154F39C9-F033-4A7B-83D5-F9D870484B37}" srcId="{BC5DF459-9858-4ADE-BBC8-78B56AF850A8}" destId="{D009BE5E-5662-4211-8495-925230979921}" srcOrd="0" destOrd="0" parTransId="{A1BB1016-87F2-4589-9630-851CB507A594}" sibTransId="{6022EFE3-CAED-4020-885D-6C014065160C}"/>
    <dgm:cxn modelId="{3C93B26A-810A-440B-B4AE-ED18C606AED7}" type="presOf" srcId="{120DBBC4-12FA-4837-A685-7EBB2C419D4C}" destId="{3C621BE1-D5D2-43B9-AC12-D9BD1284F089}" srcOrd="0" destOrd="0" presId="urn:microsoft.com/office/officeart/2005/8/layout/hierarchy1"/>
    <dgm:cxn modelId="{F8C81F21-1F21-4C48-BA21-950850F562D2}" type="presOf" srcId="{BC5DF459-9858-4ADE-BBC8-78B56AF850A8}" destId="{11598671-7845-4140-A8E6-F7ACEAF0ABA5}" srcOrd="0" destOrd="0" presId="urn:microsoft.com/office/officeart/2005/8/layout/hierarchy1"/>
    <dgm:cxn modelId="{44744BFA-3BCA-4990-A1FB-BF9B34859C4C}" type="presOf" srcId="{D43B16D0-6A56-4D1B-94D8-0C46DDECF11B}" destId="{10515427-1C31-45F9-9725-F0B4C0C5EA33}" srcOrd="0" destOrd="0" presId="urn:microsoft.com/office/officeart/2005/8/layout/hierarchy1"/>
    <dgm:cxn modelId="{CCC6E42E-BF20-4E49-BBF0-20A6F54629FD}" type="presParOf" srcId="{11598671-7845-4140-A8E6-F7ACEAF0ABA5}" destId="{CD425428-53D1-4713-96DB-65628A226B12}" srcOrd="0" destOrd="0" presId="urn:microsoft.com/office/officeart/2005/8/layout/hierarchy1"/>
    <dgm:cxn modelId="{3269FF3F-A902-4E9A-BFDF-D27EF880AFC7}" type="presParOf" srcId="{CD425428-53D1-4713-96DB-65628A226B12}" destId="{884E422E-CF8F-4582-8AD5-A1449EAAFC64}" srcOrd="0" destOrd="0" presId="urn:microsoft.com/office/officeart/2005/8/layout/hierarchy1"/>
    <dgm:cxn modelId="{E8A03D1D-BB20-4068-980F-6DCB8849EF8E}" type="presParOf" srcId="{884E422E-CF8F-4582-8AD5-A1449EAAFC64}" destId="{729616AE-9AB3-4735-A9A3-6B7389285AA7}" srcOrd="0" destOrd="0" presId="urn:microsoft.com/office/officeart/2005/8/layout/hierarchy1"/>
    <dgm:cxn modelId="{8CC9BDFD-8A9B-4AD4-B802-8C16FAABB9C6}" type="presParOf" srcId="{884E422E-CF8F-4582-8AD5-A1449EAAFC64}" destId="{095B0701-CC21-4B17-B44E-6D9CB789B1BE}" srcOrd="1" destOrd="0" presId="urn:microsoft.com/office/officeart/2005/8/layout/hierarchy1"/>
    <dgm:cxn modelId="{8BE10ACF-7089-4C5D-BB5D-5038EDB97762}" type="presParOf" srcId="{CD425428-53D1-4713-96DB-65628A226B12}" destId="{93B616C7-4B2D-4EB1-9078-36AFB69E1C71}" srcOrd="1" destOrd="0" presId="urn:microsoft.com/office/officeart/2005/8/layout/hierarchy1"/>
    <dgm:cxn modelId="{BE2496D5-4450-4A1A-9D54-208D859B7494}" type="presParOf" srcId="{93B616C7-4B2D-4EB1-9078-36AFB69E1C71}" destId="{006083FE-CC9E-4286-A3DC-B12EA820CD7F}" srcOrd="0" destOrd="0" presId="urn:microsoft.com/office/officeart/2005/8/layout/hierarchy1"/>
    <dgm:cxn modelId="{482173F3-463B-4731-8B98-F86844781984}" type="presParOf" srcId="{93B616C7-4B2D-4EB1-9078-36AFB69E1C71}" destId="{9199BF44-5A3B-4C07-85C9-4FE77CE96E0C}" srcOrd="1" destOrd="0" presId="urn:microsoft.com/office/officeart/2005/8/layout/hierarchy1"/>
    <dgm:cxn modelId="{AC9CDEFC-6CC0-427E-9EFC-370294FFD4A7}" type="presParOf" srcId="{9199BF44-5A3B-4C07-85C9-4FE77CE96E0C}" destId="{25498508-6802-4072-A170-92691F0F0B22}" srcOrd="0" destOrd="0" presId="urn:microsoft.com/office/officeart/2005/8/layout/hierarchy1"/>
    <dgm:cxn modelId="{9287FCB5-6FF9-437C-9E35-5129F8A28D74}" type="presParOf" srcId="{25498508-6802-4072-A170-92691F0F0B22}" destId="{D7118A91-708F-44D6-9D2D-568EF2B2D67B}" srcOrd="0" destOrd="0" presId="urn:microsoft.com/office/officeart/2005/8/layout/hierarchy1"/>
    <dgm:cxn modelId="{C3C1A250-E573-413E-B1E8-6DE013186436}" type="presParOf" srcId="{25498508-6802-4072-A170-92691F0F0B22}" destId="{0DC2216B-DECE-46A5-AC21-D6B7DF996A4D}" srcOrd="1" destOrd="0" presId="urn:microsoft.com/office/officeart/2005/8/layout/hierarchy1"/>
    <dgm:cxn modelId="{42F0E377-8A84-4C2A-9710-B70C7A4195AE}" type="presParOf" srcId="{9199BF44-5A3B-4C07-85C9-4FE77CE96E0C}" destId="{D2A2E986-1BE2-4789-9403-2FE486A03931}" srcOrd="1" destOrd="0" presId="urn:microsoft.com/office/officeart/2005/8/layout/hierarchy1"/>
    <dgm:cxn modelId="{359C1527-3A45-4E1F-A6A7-790A84B51729}" type="presParOf" srcId="{93B616C7-4B2D-4EB1-9078-36AFB69E1C71}" destId="{3C621BE1-D5D2-43B9-AC12-D9BD1284F089}" srcOrd="2" destOrd="0" presId="urn:microsoft.com/office/officeart/2005/8/layout/hierarchy1"/>
    <dgm:cxn modelId="{0F60F5CF-FA2F-44FE-8151-B029F33C8A7A}" type="presParOf" srcId="{93B616C7-4B2D-4EB1-9078-36AFB69E1C71}" destId="{0DE2884B-D9C8-408F-8237-16A9E58F7C41}" srcOrd="3" destOrd="0" presId="urn:microsoft.com/office/officeart/2005/8/layout/hierarchy1"/>
    <dgm:cxn modelId="{829288A3-FA9C-4E9F-8E8E-A24F082064FB}" type="presParOf" srcId="{0DE2884B-D9C8-408F-8237-16A9E58F7C41}" destId="{956D1BE6-2882-43D8-A5A6-D18E569DB8AF}" srcOrd="0" destOrd="0" presId="urn:microsoft.com/office/officeart/2005/8/layout/hierarchy1"/>
    <dgm:cxn modelId="{2AF7125B-4716-4AA4-9221-AF4EB6C33907}" type="presParOf" srcId="{956D1BE6-2882-43D8-A5A6-D18E569DB8AF}" destId="{18683EC6-C04A-4304-A2D3-833DA5DE5D97}" srcOrd="0" destOrd="0" presId="urn:microsoft.com/office/officeart/2005/8/layout/hierarchy1"/>
    <dgm:cxn modelId="{2B7CC1EE-CADD-4556-9D89-EF5A01F480B0}" type="presParOf" srcId="{956D1BE6-2882-43D8-A5A6-D18E569DB8AF}" destId="{10515427-1C31-45F9-9725-F0B4C0C5EA33}" srcOrd="1" destOrd="0" presId="urn:microsoft.com/office/officeart/2005/8/layout/hierarchy1"/>
    <dgm:cxn modelId="{DCA852B7-3BC5-4064-B255-13B51E62154C}" type="presParOf" srcId="{0DE2884B-D9C8-408F-8237-16A9E58F7C41}" destId="{893033B1-333B-406B-8F47-B15798CC73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21BE1-D5D2-43B9-AC12-D9BD1284F089}">
      <dsp:nvSpPr>
        <dsp:cNvPr id="0" name=""/>
        <dsp:cNvSpPr/>
      </dsp:nvSpPr>
      <dsp:spPr>
        <a:xfrm>
          <a:off x="3187809" y="1452316"/>
          <a:ext cx="1395799" cy="66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683"/>
              </a:lnTo>
              <a:lnTo>
                <a:pt x="1395799" y="452683"/>
              </a:lnTo>
              <a:lnTo>
                <a:pt x="1395799" y="664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083FE-CC9E-4286-A3DC-B12EA820CD7F}">
      <dsp:nvSpPr>
        <dsp:cNvPr id="0" name=""/>
        <dsp:cNvSpPr/>
      </dsp:nvSpPr>
      <dsp:spPr>
        <a:xfrm>
          <a:off x="1792009" y="1452316"/>
          <a:ext cx="1395799" cy="664273"/>
        </a:xfrm>
        <a:custGeom>
          <a:avLst/>
          <a:gdLst/>
          <a:ahLst/>
          <a:cxnLst/>
          <a:rect l="0" t="0" r="0" b="0"/>
          <a:pathLst>
            <a:path>
              <a:moveTo>
                <a:pt x="1395799" y="0"/>
              </a:moveTo>
              <a:lnTo>
                <a:pt x="1395799" y="452683"/>
              </a:lnTo>
              <a:lnTo>
                <a:pt x="0" y="452683"/>
              </a:lnTo>
              <a:lnTo>
                <a:pt x="0" y="664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616AE-9AB3-4735-A9A3-6B7389285AA7}">
      <dsp:nvSpPr>
        <dsp:cNvPr id="0" name=""/>
        <dsp:cNvSpPr/>
      </dsp:nvSpPr>
      <dsp:spPr>
        <a:xfrm>
          <a:off x="2045791" y="1954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5B0701-CC21-4B17-B44E-6D9CB789B1BE}">
      <dsp:nvSpPr>
        <dsp:cNvPr id="0" name=""/>
        <dsp:cNvSpPr/>
      </dsp:nvSpPr>
      <dsp:spPr>
        <a:xfrm>
          <a:off x="2299573" y="243046"/>
          <a:ext cx="2284035" cy="145036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1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</a:t>
          </a:r>
          <a:r>
            <a:rPr lang="en-US" sz="41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1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প্রবাহ</a:t>
          </a:r>
          <a:r>
            <a:rPr lang="en-US" sz="41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2342053" y="285526"/>
        <a:ext cx="2199075" cy="1365402"/>
      </dsp:txXfrm>
    </dsp:sp>
    <dsp:sp modelId="{D7118A91-708F-44D6-9D2D-568EF2B2D67B}">
      <dsp:nvSpPr>
        <dsp:cNvPr id="0" name=""/>
        <dsp:cNvSpPr/>
      </dsp:nvSpPr>
      <dsp:spPr>
        <a:xfrm>
          <a:off x="649991" y="2116590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C2216B-DECE-46A5-AC21-D6B7DF996A4D}">
      <dsp:nvSpPr>
        <dsp:cNvPr id="0" name=""/>
        <dsp:cNvSpPr/>
      </dsp:nvSpPr>
      <dsp:spPr>
        <a:xfrm>
          <a:off x="903773" y="2357683"/>
          <a:ext cx="2284035" cy="145036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একমুখী</a:t>
          </a:r>
          <a:r>
            <a:rPr lang="en-US" sz="3600" kern="12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প্রবাহ</a:t>
          </a:r>
          <a:endParaRPr lang="en-US" sz="4100" kern="1200" dirty="0"/>
        </a:p>
      </dsp:txBody>
      <dsp:txXfrm>
        <a:off x="946253" y="2400163"/>
        <a:ext cx="2199075" cy="1365402"/>
      </dsp:txXfrm>
    </dsp:sp>
    <dsp:sp modelId="{18683EC6-C04A-4304-A2D3-833DA5DE5D97}">
      <dsp:nvSpPr>
        <dsp:cNvPr id="0" name=""/>
        <dsp:cNvSpPr/>
      </dsp:nvSpPr>
      <dsp:spPr>
        <a:xfrm>
          <a:off x="3441590" y="2116590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515427-1C31-45F9-9725-F0B4C0C5EA33}">
      <dsp:nvSpPr>
        <dsp:cNvPr id="0" name=""/>
        <dsp:cNvSpPr/>
      </dsp:nvSpPr>
      <dsp:spPr>
        <a:xfrm>
          <a:off x="3695372" y="2357683"/>
          <a:ext cx="2284035" cy="145036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পরিবর্তী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kern="1200" dirty="0"/>
        </a:p>
      </dsp:txBody>
      <dsp:txXfrm>
        <a:off x="3737852" y="2400163"/>
        <a:ext cx="2199075" cy="1365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21BE1-D5D2-43B9-AC12-D9BD1284F089}">
      <dsp:nvSpPr>
        <dsp:cNvPr id="0" name=""/>
        <dsp:cNvSpPr/>
      </dsp:nvSpPr>
      <dsp:spPr>
        <a:xfrm>
          <a:off x="3187809" y="1452316"/>
          <a:ext cx="1395799" cy="66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683"/>
              </a:lnTo>
              <a:lnTo>
                <a:pt x="1395799" y="452683"/>
              </a:lnTo>
              <a:lnTo>
                <a:pt x="1395799" y="664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083FE-CC9E-4286-A3DC-B12EA820CD7F}">
      <dsp:nvSpPr>
        <dsp:cNvPr id="0" name=""/>
        <dsp:cNvSpPr/>
      </dsp:nvSpPr>
      <dsp:spPr>
        <a:xfrm>
          <a:off x="1792009" y="1452316"/>
          <a:ext cx="1395799" cy="664273"/>
        </a:xfrm>
        <a:custGeom>
          <a:avLst/>
          <a:gdLst/>
          <a:ahLst/>
          <a:cxnLst/>
          <a:rect l="0" t="0" r="0" b="0"/>
          <a:pathLst>
            <a:path>
              <a:moveTo>
                <a:pt x="1395799" y="0"/>
              </a:moveTo>
              <a:lnTo>
                <a:pt x="1395799" y="452683"/>
              </a:lnTo>
              <a:lnTo>
                <a:pt x="0" y="452683"/>
              </a:lnTo>
              <a:lnTo>
                <a:pt x="0" y="664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616AE-9AB3-4735-A9A3-6B7389285AA7}">
      <dsp:nvSpPr>
        <dsp:cNvPr id="0" name=""/>
        <dsp:cNvSpPr/>
      </dsp:nvSpPr>
      <dsp:spPr>
        <a:xfrm>
          <a:off x="2045791" y="1954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5B0701-CC21-4B17-B44E-6D9CB789B1BE}">
      <dsp:nvSpPr>
        <dsp:cNvPr id="0" name=""/>
        <dsp:cNvSpPr/>
      </dsp:nvSpPr>
      <dsp:spPr>
        <a:xfrm>
          <a:off x="2299573" y="243046"/>
          <a:ext cx="2284035" cy="145036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তড়িৎ বর্তনী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342053" y="285526"/>
        <a:ext cx="2199075" cy="1365402"/>
      </dsp:txXfrm>
    </dsp:sp>
    <dsp:sp modelId="{D7118A91-708F-44D6-9D2D-568EF2B2D67B}">
      <dsp:nvSpPr>
        <dsp:cNvPr id="0" name=""/>
        <dsp:cNvSpPr/>
      </dsp:nvSpPr>
      <dsp:spPr>
        <a:xfrm>
          <a:off x="649991" y="2116590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C2216B-DECE-46A5-AC21-D6B7DF996A4D}">
      <dsp:nvSpPr>
        <dsp:cNvPr id="0" name=""/>
        <dsp:cNvSpPr/>
      </dsp:nvSpPr>
      <dsp:spPr>
        <a:xfrm>
          <a:off x="903773" y="2357683"/>
          <a:ext cx="2284035" cy="145036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শ্রেণি সংযোগ বর্তনী</a:t>
          </a:r>
          <a:endParaRPr lang="en-US" sz="4100" kern="1200" dirty="0"/>
        </a:p>
      </dsp:txBody>
      <dsp:txXfrm>
        <a:off x="946253" y="2400163"/>
        <a:ext cx="2199075" cy="1365402"/>
      </dsp:txXfrm>
    </dsp:sp>
    <dsp:sp modelId="{18683EC6-C04A-4304-A2D3-833DA5DE5D97}">
      <dsp:nvSpPr>
        <dsp:cNvPr id="0" name=""/>
        <dsp:cNvSpPr/>
      </dsp:nvSpPr>
      <dsp:spPr>
        <a:xfrm>
          <a:off x="3441590" y="2116590"/>
          <a:ext cx="2284035" cy="1450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515427-1C31-45F9-9725-F0B4C0C5EA33}">
      <dsp:nvSpPr>
        <dsp:cNvPr id="0" name=""/>
        <dsp:cNvSpPr/>
      </dsp:nvSpPr>
      <dsp:spPr>
        <a:xfrm>
          <a:off x="3695372" y="2357683"/>
          <a:ext cx="2284035" cy="145036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সমান্তরাল</a:t>
          </a: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সংযোগ বর্তনী</a:t>
          </a:r>
          <a:endParaRPr lang="en-US" sz="3600" kern="1200" dirty="0"/>
        </a:p>
      </dsp:txBody>
      <dsp:txXfrm>
        <a:off x="3737852" y="2400163"/>
        <a:ext cx="2199075" cy="1365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0.1625</cdr:y>
    </cdr:from>
    <cdr:to>
      <cdr:x>0.6625</cdr:x>
      <cdr:y>0.875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685800" y="660400"/>
          <a:ext cx="3352800" cy="289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A73B-A68E-4EF3-B44D-9D4E5237601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C8FE-FD3F-411E-A69B-38351DD2D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35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C8FE-FD3F-411E-A69B-38351DD2D6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29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33600" y="990600"/>
            <a:ext cx="4572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98" t="-1010" r="5849" b="11254"/>
          <a:stretch/>
        </p:blipFill>
        <p:spPr>
          <a:xfrm>
            <a:off x="76200" y="1371600"/>
            <a:ext cx="89916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4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1463408"/>
            <a:ext cx="5562600" cy="27275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304800"/>
            <a:ext cx="4495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পর্যায়বৃত্ত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প্রবাহ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4724400"/>
            <a:ext cx="55626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6096000"/>
            <a:ext cx="55626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8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68404"/>
            <a:ext cx="4495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156606534"/>
              </p:ext>
            </p:extLst>
          </p:nvPr>
        </p:nvGraphicFramePr>
        <p:xfrm>
          <a:off x="1219200" y="2209800"/>
          <a:ext cx="6629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133600" y="4572000"/>
            <a:ext cx="2362200" cy="144780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953000" y="4572000"/>
            <a:ext cx="2209800" cy="1447800"/>
          </a:xfrm>
          <a:prstGeom prst="round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5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68404"/>
            <a:ext cx="4495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ওহমের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3820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পরিবাহকের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পরিবাহকের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সমানুপাতিক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as-IN" sz="3600" b="1" dirty="0">
                <a:latin typeface="NikoshBAN" pitchFamily="2" charset="0"/>
                <a:cs typeface="NikoshBAN" pitchFamily="2" charset="0"/>
              </a:rPr>
              <a:t>সূত্রটিকে নিম্নোক্তভাবে প্রকাশ করা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177396"/>
            <a:ext cx="4191000" cy="2528204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177396"/>
            <a:ext cx="3886200" cy="268060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502236" y="381000"/>
            <a:ext cx="1295400" cy="8952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2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68756"/>
              </p:ext>
            </p:extLst>
          </p:nvPr>
        </p:nvGraphicFramePr>
        <p:xfrm>
          <a:off x="1752600" y="2590800"/>
          <a:ext cx="6096000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676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I-V 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graph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table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4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8262863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ight Arrow 3"/>
          <p:cNvSpPr/>
          <p:nvPr/>
        </p:nvSpPr>
        <p:spPr>
          <a:xfrm>
            <a:off x="2743200" y="5943600"/>
            <a:ext cx="3048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762000" y="1752600"/>
            <a:ext cx="228600" cy="2819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Voltage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38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xmlns="" val="22594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78266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http://youtube.com/watch?v=nzmoGca5rXc&amp;t=39s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600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Video Link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7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943771883"/>
              </p:ext>
            </p:extLst>
          </p:nvPr>
        </p:nvGraphicFramePr>
        <p:xfrm>
          <a:off x="1219200" y="2209800"/>
          <a:ext cx="6629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568404"/>
            <a:ext cx="4495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তড়িৎ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বর্তনীর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53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9616AE-9AB3-4735-A9A3-6B7389285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5B0701-CC21-4B17-B44E-6D9CB789B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6083FE-CC9E-4286-A3DC-B12EA820C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118A91-708F-44D6-9D2D-568EF2B2D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C2216B-DECE-46A5-AC21-D6B7DF996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621BE1-D5D2-43B9-AC12-D9BD1284F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683EC6-C04A-4304-A2D3-833DA5DE5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515427-1C31-45F9-9725-F0B4C0C5E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"/>
            <a:ext cx="51054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শ্রেণি সংযোগ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503241"/>
            <a:ext cx="8229600" cy="10593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প্রথমটির এক প্রান্তের সাথে দ্বিতীয়টির অন্য প্রান্ত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এরূপে সব কয়টি পর্যায়ক্রমে সাজানো থাকে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791200"/>
            <a:ext cx="5562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Series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219200"/>
            <a:ext cx="5105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167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A61264E-3796-4830-A508-E2497B2D5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628557"/>
            <a:ext cx="6648998" cy="47054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631359"/>
            <a:ext cx="51054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শ্রেণি সংযোগ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 rot="16200000">
            <a:off x="7429500" y="647700"/>
            <a:ext cx="1219200" cy="1905000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39100" y="9906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</a:rPr>
              <a:t>?</a:t>
            </a:r>
            <a:endParaRPr lang="en-US" sz="8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3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76200"/>
            <a:ext cx="51054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 বর্তনী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03241"/>
            <a:ext cx="8229600" cy="10593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 কয়টির এক প্রান্ত একটি সাধারণ বিন্দুতে এবং অপর প্রান্তগুলো অপর একটি সাধারণ বিন্দুতে সংযুক্ত হয়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715000"/>
            <a:ext cx="5562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Parrel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381126"/>
            <a:ext cx="5105400" cy="256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68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276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276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"/>
            <a:ext cx="8534400" cy="6629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8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8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sz="88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88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8800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88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8800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8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sz="8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88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8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66C76F9-115A-4910-AA67-2C10BD999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390577"/>
            <a:ext cx="6877599" cy="4867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478959"/>
            <a:ext cx="51054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 বর্তনী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Up Arrow Callout 3"/>
          <p:cNvSpPr/>
          <p:nvPr/>
        </p:nvSpPr>
        <p:spPr>
          <a:xfrm rot="5400000">
            <a:off x="1333500" y="1524000"/>
            <a:ext cx="1219200" cy="1905000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866899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</a:rPr>
              <a:t>?</a:t>
            </a:r>
            <a:endParaRPr lang="en-US" sz="8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1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09600"/>
            <a:ext cx="3810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133600"/>
            <a:ext cx="6324600" cy="3505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762000"/>
            <a:ext cx="38862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27239" y="2379406"/>
            <a:ext cx="64008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3124200"/>
            <a:ext cx="64008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22323" y="4000500"/>
            <a:ext cx="64008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ওহমের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সুত্রটি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39529" y="4876800"/>
            <a:ext cx="64008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73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406021"/>
            <a:ext cx="38862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2400" y="2743200"/>
            <a:ext cx="83820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105400" y="2514600"/>
            <a:ext cx="28194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বর্তনীর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4038600"/>
            <a:ext cx="56388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ভোল্ট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876800"/>
            <a:ext cx="56388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=……?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5791200"/>
            <a:ext cx="56388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1671636"/>
            <a:ext cx="2143125" cy="2143125"/>
          </a:xfrm>
          <a:prstGeom prst="rect">
            <a:avLst/>
          </a:prstGeom>
        </p:spPr>
      </p:pic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2024684"/>
              </p:ext>
            </p:extLst>
          </p:nvPr>
        </p:nvGraphicFramePr>
        <p:xfrm>
          <a:off x="7391400" y="1013545"/>
          <a:ext cx="850900" cy="685800"/>
        </p:xfrm>
        <a:graphic>
          <a:graphicData uri="http://schemas.openxmlformats.org/presentationml/2006/ole">
            <p:oleObj spid="_x0000_s2056" name="Packager Shell Object" showAsIcon="1" r:id="rId5" imgW="851040" imgH="685800" progId="Package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039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36576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048000"/>
            <a:ext cx="7010400" cy="2133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গৃহের জন্য কোন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উপযোগী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স্ব-পক্ষে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6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57400" y="2743200"/>
            <a:ext cx="56388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0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ASEL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0278" y="0"/>
            <a:ext cx="1693722" cy="170451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43200" y="2895600"/>
            <a:ext cx="5181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বি.এস.সি,বি.এড,এম.এস.এস,এম.এড</a:t>
            </a:r>
            <a:endParaRPr lang="en-US" sz="1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আই.সি.টি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পরকোট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দশঘরিয়া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দশঘরিয়া-চাটখিল-নোয়াখালী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01830436470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anowar436470@gmail.com</a:t>
            </a: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SutonnyMJ" pitchFamily="2" charset="0"/>
            </a:endParaRPr>
          </a:p>
        </p:txBody>
      </p:sp>
      <p:pic>
        <p:nvPicPr>
          <p:cNvPr id="1026" name="Picture 2" descr="C:\Users\RASEL\Downloads\a.com p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81350" cy="332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05200" y="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7AD0A76-28B1-4ED9-858A-5A95C4D4E529}"/>
              </a:ext>
            </a:extLst>
          </p:cNvPr>
          <p:cNvGrpSpPr/>
          <p:nvPr/>
        </p:nvGrpSpPr>
        <p:grpSpPr>
          <a:xfrm>
            <a:off x="2286000" y="2667000"/>
            <a:ext cx="3886200" cy="1938997"/>
            <a:chOff x="1981200" y="3124200"/>
            <a:chExt cx="3886200" cy="193899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E2BBC81E-2D87-4FFD-90DC-0D70F9DC5D1E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4724400"/>
              <a:ext cx="17526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138030D3-965C-47F3-8B2C-0D263553FDD4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0" y="4724400"/>
              <a:ext cx="19050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645635DB-AD1B-43CC-A74F-21C714AC90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5055" y="3424311"/>
              <a:ext cx="2345" cy="1300089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F2B05A36-7234-4B13-9374-F433701DD0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02248" y="3424311"/>
              <a:ext cx="1362808" cy="9378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C593289F-4F76-49F9-8F37-38F06CD82BF8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3424311"/>
              <a:ext cx="14478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25E0DCCE-E383-456E-B234-E89EE349ED7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200" y="3433689"/>
              <a:ext cx="0" cy="12907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248CB8ED-E6EC-4FA8-90FC-68FE0E93B501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4458286"/>
              <a:ext cx="0" cy="6049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1A40F79-A16D-4CFE-ABF3-D5850D31BE6B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0" y="4555001"/>
              <a:ext cx="0" cy="338797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1E8B7AE2-0D5C-497E-97D0-CF08EBA6CE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9000" y="3124200"/>
              <a:ext cx="152400" cy="3001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18B7857-29D3-492E-B319-D3AD065F13E5}"/>
                </a:ext>
              </a:extLst>
            </p:cNvPr>
            <p:cNvCxnSpPr>
              <a:cxnSpLocks/>
            </p:cNvCxnSpPr>
            <p:nvPr/>
          </p:nvCxnSpPr>
          <p:spPr>
            <a:xfrm>
              <a:off x="3581400" y="3124200"/>
              <a:ext cx="152400" cy="3001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F8234B0C-40D2-4104-A903-EDE3455C5D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33800" y="3124200"/>
              <a:ext cx="228600" cy="3001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5FC202C8-F727-41F0-96A0-77EAB2FCC668}"/>
                </a:ext>
              </a:extLst>
            </p:cNvPr>
            <p:cNvCxnSpPr>
              <a:cxnSpLocks/>
            </p:cNvCxnSpPr>
            <p:nvPr/>
          </p:nvCxnSpPr>
          <p:spPr>
            <a:xfrm>
              <a:off x="3962400" y="3124200"/>
              <a:ext cx="152400" cy="300111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78983F6B-B612-4729-8B27-D2C9BBF0EA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4800" y="3124200"/>
              <a:ext cx="228600" cy="30949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25F25460-C8E7-412F-BFDB-79EC2AE0F4FB}"/>
                </a:ext>
              </a:extLst>
            </p:cNvPr>
            <p:cNvCxnSpPr>
              <a:cxnSpLocks/>
            </p:cNvCxnSpPr>
            <p:nvPr/>
          </p:nvCxnSpPr>
          <p:spPr>
            <a:xfrm>
              <a:off x="4349848" y="3134751"/>
              <a:ext cx="145952" cy="28956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622030" y="744446"/>
            <a:ext cx="6226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sp>
        <p:nvSpPr>
          <p:cNvPr id="19" name="Oval 18"/>
          <p:cNvSpPr/>
          <p:nvPr/>
        </p:nvSpPr>
        <p:spPr>
          <a:xfrm>
            <a:off x="4114800" y="4038600"/>
            <a:ext cx="387448" cy="4525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xmlns="" val="21662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431 0.00255 C 0.03455 -0.01111 0.08004 -0.00162 0.08195 -0.00162 C 0.10608 0.00671 0.1316 -0.00023 0.15625 0.00648 C 0.16528 0.00579 0.18195 0.01643 0.18351 0.0044 C 0.20521 -0.16042 0.21545 -0.14468 0.17882 -0.19352 C 0.1566 -0.18333 0.15642 -0.18704 0.12135 -0.18542 C 0.09254 -0.18611 0.06372 -0.18495 0.0349 -0.1875 C 0.03333 -0.18773 0.0342 -0.19167 0.03351 -0.19352 C 0.03038 -0.20347 0.02674 -0.2162 0.02135 -0.22384 C 0.02083 -0.22662 0.02153 -0.23032 0.01979 -0.23195 C 0.0158 -0.23588 0.00764 -0.21968 0.00764 -0.21945 C 0.0059 -0.21204 0.00278 -0.20324 -0.00139 -0.19745 C -0.00191 -0.19537 -0.00399 -0.18611 -0.0059 -0.18542 C -0.00729 -0.18495 -0.00799 -0.18796 -0.00903 -0.18935 C -0.01111 -0.19907 -0.0118 -0.21065 -0.0151 -0.21968 C -0.01684 -0.22454 -0.01927 -0.22894 -0.02118 -0.2338 C -0.03177 -0.21968 -0.02083 -0.23634 -0.02708 -0.21968 C -0.02847 -0.2162 -0.04271 -0.20301 -0.04687 -0.19954 C -0.04896 -0.1956 -0.05087 -0.19144 -0.05295 -0.1875 C -0.05399 -0.18542 -0.05503 -0.19144 -0.0559 -0.19352 C -0.0566 -0.19537 -0.05694 -0.19745 -0.05746 -0.19954 C -0.06024 -0.21204 -0.05781 -0.20324 -0.06042 -0.21366 C -0.06146 -0.21759 -0.06354 -0.2257 -0.06354 -0.22546 C -0.0691 -0.21435 -0.06979 -0.20116 -0.07865 -0.19352 C -0.08142 -0.18264 -0.08576 -0.18195 -0.09375 -0.1794 C -0.16094 -0.18449 -0.12917 -0.18426 -0.18924 -0.18125 C -0.20729 -0.17755 -0.22569 -0.17824 -0.24375 -0.18333 C -0.22118 -0.13727 -0.24618 -0.07778 -0.23316 -0.02778 C -0.2342 -0.01389 -0.23368 -0.00463 -0.23924 0.00648 C -0.22205 0.01435 -0.24601 0.00532 -0.23177 0.0044 C -0.20799 0.00278 -0.1842 0.00833 -0.16042 0.01065 C -0.14323 0.00995 -0.12604 0.01042 -0.10903 0.00856 C -0.10712 0.00833 -0.10642 0.0044 -0.10451 0.0044 C -0.08576 0.0037 -0.06719 0.00648 -0.04844 0.00648 L -0.0559 -0.00162 L -0.05451 0.02268 L -0.0559 0.00255 " pathEditMode="relative" rAng="0" ptsTypes="fffffffffffffffffffffffffffffffffAA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-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2743200"/>
            <a:ext cx="34290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বর্তনী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72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762000"/>
            <a:ext cx="35814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2209800"/>
            <a:ext cx="38862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7391400" cy="381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 কী তা বলতে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বর্তনী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লেখচিত্রের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ন্তরাল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বর্তনী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1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8203" y="4824009"/>
            <a:ext cx="640450" cy="126239"/>
          </a:xfrm>
          <a:prstGeom prst="rect">
            <a:avLst/>
          </a:prstGeom>
          <a:solidFill>
            <a:srgbClr val="9C5280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211729" y="5585088"/>
            <a:ext cx="146756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8925" y="1611375"/>
            <a:ext cx="480374" cy="480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0356" y="1603755"/>
            <a:ext cx="480374" cy="480374"/>
          </a:xfrm>
          <a:prstGeom prst="rect">
            <a:avLst/>
          </a:prstGeom>
        </p:spPr>
      </p:pic>
      <p:cxnSp>
        <p:nvCxnSpPr>
          <p:cNvPr id="6" name="Straight Connector 5"/>
          <p:cNvCxnSpPr>
            <a:stCxn id="14" idx="6"/>
          </p:cNvCxnSpPr>
          <p:nvPr/>
        </p:nvCxnSpPr>
        <p:spPr>
          <a:xfrm>
            <a:off x="5598280" y="1819459"/>
            <a:ext cx="1923895" cy="28575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60227" y="5585088"/>
            <a:ext cx="997725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4"/>
          </p:cNvCxnSpPr>
          <p:nvPr/>
        </p:nvCxnSpPr>
        <p:spPr>
          <a:xfrm>
            <a:off x="1690551" y="4005486"/>
            <a:ext cx="0" cy="160817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22175" y="1828984"/>
            <a:ext cx="0" cy="3775154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90551" y="1819459"/>
            <a:ext cx="0" cy="160817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2"/>
          </p:cNvCxnSpPr>
          <p:nvPr/>
        </p:nvCxnSpPr>
        <p:spPr>
          <a:xfrm>
            <a:off x="1654775" y="1819459"/>
            <a:ext cx="2129262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3" idx="6"/>
            <a:endCxn id="14" idx="2"/>
          </p:cNvCxnSpPr>
          <p:nvPr/>
        </p:nvCxnSpPr>
        <p:spPr>
          <a:xfrm>
            <a:off x="4342837" y="1819459"/>
            <a:ext cx="696643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784037" y="1540059"/>
            <a:ext cx="558800" cy="558800"/>
          </a:xfrm>
          <a:prstGeom prst="ellipse">
            <a:avLst/>
          </a:prstGeom>
          <a:noFill/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39480" y="1540059"/>
            <a:ext cx="558800" cy="558800"/>
          </a:xfrm>
          <a:prstGeom prst="ellipse">
            <a:avLst/>
          </a:prstGeom>
          <a:noFill/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11151" y="3446686"/>
            <a:ext cx="558800" cy="558800"/>
          </a:xfrm>
          <a:prstGeom prst="ellipse">
            <a:avLst/>
          </a:prstGeom>
          <a:noFill/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A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516529" y="5585088"/>
            <a:ext cx="2381956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65151" y="5585088"/>
            <a:ext cx="1399824" cy="0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64975" y="5478196"/>
            <a:ext cx="0" cy="22146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516529" y="5382733"/>
            <a:ext cx="0" cy="38897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58485" y="5478196"/>
            <a:ext cx="0" cy="22146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11729" y="5382733"/>
            <a:ext cx="0" cy="388977"/>
          </a:xfrm>
          <a:prstGeom prst="line">
            <a:avLst/>
          </a:prstGeom>
          <a:ln w="5715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945052" y="5486584"/>
            <a:ext cx="563704" cy="609416"/>
          </a:xfrm>
          <a:prstGeom prst="ellipse">
            <a:avLst/>
          </a:prstGeom>
          <a:noFill/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K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787404" y="4163816"/>
            <a:ext cx="219061" cy="0"/>
          </a:xfrm>
          <a:prstGeom prst="line">
            <a:avLst/>
          </a:prstGeom>
          <a:ln w="7620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us 23"/>
          <p:cNvSpPr/>
          <p:nvPr/>
        </p:nvSpPr>
        <p:spPr>
          <a:xfrm>
            <a:off x="1744543" y="3087652"/>
            <a:ext cx="311139" cy="311139"/>
          </a:xfrm>
          <a:prstGeom prst="mathPlus">
            <a:avLst/>
          </a:prstGeom>
          <a:solidFill>
            <a:srgbClr val="9C5280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622575" y="5841502"/>
            <a:ext cx="219061" cy="0"/>
          </a:xfrm>
          <a:prstGeom prst="line">
            <a:avLst/>
          </a:prstGeom>
          <a:ln w="76200">
            <a:solidFill>
              <a:srgbClr val="9C528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3739569" y="5673233"/>
            <a:ext cx="311139" cy="311139"/>
          </a:xfrm>
          <a:prstGeom prst="mathPlus">
            <a:avLst/>
          </a:prstGeom>
          <a:solidFill>
            <a:srgbClr val="9C5280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65752" y="1014498"/>
            <a:ext cx="869600" cy="558800"/>
          </a:xfrm>
          <a:prstGeom prst="ellipse">
            <a:avLst/>
          </a:prstGeom>
          <a:noFill/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R</a:t>
            </a:r>
            <a:r>
              <a:rPr lang="en-US" sz="1800" b="1" dirty="0" smtClean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1</a:t>
            </a:r>
            <a:endParaRPr lang="en-US" sz="1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47580" y="1027198"/>
            <a:ext cx="869600" cy="558800"/>
          </a:xfrm>
          <a:prstGeom prst="ellipse">
            <a:avLst/>
          </a:prstGeom>
          <a:noFill/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R</a:t>
            </a:r>
            <a:r>
              <a:rPr lang="en-US" sz="1800" b="1" dirty="0" smtClean="0">
                <a:solidFill>
                  <a:srgbClr val="9C52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unito Bold"/>
              </a:rPr>
              <a:t>2</a:t>
            </a:r>
            <a:endParaRPr lang="en-US" sz="1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835410" y="5494426"/>
            <a:ext cx="165587" cy="165587"/>
          </a:xfrm>
          <a:prstGeom prst="ellipse">
            <a:avLst/>
          </a:prstGeom>
          <a:solidFill>
            <a:srgbClr val="9C5280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479758" y="5494426"/>
            <a:ext cx="165587" cy="165587"/>
          </a:xfrm>
          <a:prstGeom prst="ellipse">
            <a:avLst/>
          </a:prstGeom>
          <a:solidFill>
            <a:srgbClr val="9C5280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9C52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unito Bold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107924" y="5279996"/>
            <a:ext cx="447717" cy="646331"/>
            <a:chOff x="3068372" y="4263812"/>
            <a:chExt cx="447717" cy="646331"/>
          </a:xfrm>
        </p:grpSpPr>
        <p:sp>
          <p:nvSpPr>
            <p:cNvPr id="32" name="Oval 31"/>
            <p:cNvSpPr/>
            <p:nvPr/>
          </p:nvSpPr>
          <p:spPr>
            <a:xfrm>
              <a:off x="3090246" y="4410043"/>
              <a:ext cx="327383" cy="32738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68372" y="4263812"/>
              <a:ext cx="447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e</a:t>
              </a:r>
              <a:r>
                <a:rPr lang="en-US" sz="3600" dirty="0" smtClean="0">
                  <a:solidFill>
                    <a:schemeClr val="bg1"/>
                  </a:solidFill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-</a:t>
              </a:r>
              <a:endParaRPr lang="en-US" sz="3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 rot="17917166">
            <a:off x="7041994" y="1144756"/>
            <a:ext cx="103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9F9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V=IR</a:t>
            </a:r>
            <a:endParaRPr lang="en-US" sz="1600" dirty="0">
              <a:solidFill>
                <a:srgbClr val="9F99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rot="1307913">
            <a:off x="966688" y="4397883"/>
            <a:ext cx="555945" cy="1281390"/>
            <a:chOff x="183547" y="2757869"/>
            <a:chExt cx="555944" cy="1281390"/>
          </a:xfrm>
        </p:grpSpPr>
        <p:sp>
          <p:nvSpPr>
            <p:cNvPr id="36" name="TextBox 35"/>
            <p:cNvSpPr txBox="1"/>
            <p:nvPr/>
          </p:nvSpPr>
          <p:spPr>
            <a:xfrm rot="17917166">
              <a:off x="-163133" y="3354025"/>
              <a:ext cx="1031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9F99A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I=</a:t>
              </a:r>
              <a:endParaRPr lang="en-US" sz="1600" dirty="0">
                <a:solidFill>
                  <a:srgbClr val="9F9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7917166">
              <a:off x="54257" y="3185389"/>
              <a:ext cx="1031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9F99A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R</a:t>
              </a:r>
              <a:endParaRPr lang="en-US" sz="1600" dirty="0">
                <a:solidFill>
                  <a:srgbClr val="9F9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7917166">
              <a:off x="-138650" y="3104549"/>
              <a:ext cx="10319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9F99A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V</a:t>
              </a:r>
              <a:endParaRPr lang="en-US" sz="1600" dirty="0">
                <a:solidFill>
                  <a:srgbClr val="9F9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415572" y="3195638"/>
              <a:ext cx="115447" cy="228932"/>
            </a:xfrm>
            <a:prstGeom prst="line">
              <a:avLst/>
            </a:prstGeom>
            <a:ln w="28575" cap="rnd">
              <a:solidFill>
                <a:srgbClr val="9F9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214927" y="3279641"/>
            <a:ext cx="501529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spc="113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ভালো করে ল</a:t>
            </a:r>
            <a:r>
              <a:rPr lang="en-US" sz="3600" b="1" spc="113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ক্ষ্য</a:t>
            </a:r>
            <a:r>
              <a:rPr lang="bn-IN" sz="3600" b="1" spc="113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কর কিছুক্ষ</a:t>
            </a:r>
            <a:r>
              <a:rPr lang="en-US" sz="3600" b="1" spc="113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ণ</a:t>
            </a:r>
            <a:r>
              <a:rPr lang="bn-IN" sz="3600" b="1" spc="113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।</a:t>
            </a:r>
            <a:endParaRPr lang="en-US" sz="3600" b="1" spc="113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4927" y="3297600"/>
            <a:ext cx="50152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113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এখানে</a:t>
            </a:r>
            <a:r>
              <a:rPr lang="en-US" sz="4000" b="1" spc="113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কি </a:t>
            </a:r>
            <a:r>
              <a:rPr lang="en-US" sz="4000" b="1" spc="113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হচ্ছে</a:t>
            </a:r>
            <a:r>
              <a:rPr lang="en-US" sz="4000" b="1" spc="113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en-US" sz="4000" b="1" spc="113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?</a:t>
            </a:r>
            <a:endParaRPr lang="en-US" sz="4000" b="1" spc="113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19450" y="3328377"/>
            <a:ext cx="501077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pc="113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ত</a:t>
            </a:r>
            <a:r>
              <a:rPr lang="en-US" sz="3600" b="1" spc="113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ড়ি</a:t>
            </a:r>
            <a:r>
              <a:rPr lang="bn-IN" sz="3600" b="1" spc="113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ৎ</a:t>
            </a:r>
            <a:r>
              <a:rPr lang="bn-IN" sz="3600" b="1" spc="113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প্রবাহিত</a:t>
            </a:r>
            <a:r>
              <a:rPr lang="en-US" sz="3600" b="1" spc="113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en-US" sz="3600" b="1" spc="113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হচ্ছে</a:t>
            </a:r>
            <a:r>
              <a:rPr lang="en-US" sz="3600" b="1" spc="113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en-US" sz="3600" b="1" spc="113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কি</a:t>
            </a:r>
            <a:r>
              <a:rPr lang="en-US" sz="3600" b="1" spc="113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36148" y="2100232"/>
            <a:ext cx="5142718" cy="294335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spc="113" dirty="0" smtClean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কোন পরিবাহির </a:t>
            </a:r>
            <a:r>
              <a:rPr lang="bn-IN" sz="3600" b="1" spc="113" dirty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মধ্য দিয়ে ইলেক্ট্রনের প্রবাহকে</a:t>
            </a:r>
            <a:r>
              <a:rPr lang="en-US" sz="3600" b="1" spc="113" dirty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 smtClean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ত</a:t>
            </a:r>
            <a:r>
              <a:rPr lang="en-US" sz="3600" b="1" spc="113" dirty="0" err="1" smtClean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ড়ি</a:t>
            </a:r>
            <a:r>
              <a:rPr lang="bn-IN" sz="3600" b="1" spc="113" dirty="0" smtClean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ৎ প্রবাহ</a:t>
            </a:r>
            <a:r>
              <a:rPr lang="en-US" sz="3600" b="1" spc="113" dirty="0" smtClean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>
                <a:solidFill>
                  <a:srgbClr val="4034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বলে।</a:t>
            </a:r>
            <a:endParaRPr lang="en-US" sz="3600" b="1" spc="113" dirty="0">
              <a:solidFill>
                <a:srgbClr val="4034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36148" y="2131127"/>
            <a:ext cx="5142718" cy="29433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যার </a:t>
            </a:r>
            <a:r>
              <a:rPr lang="bn-IN" sz="3600" b="1" spc="113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মধ্য দিয়ে </a:t>
            </a:r>
            <a:r>
              <a:rPr lang="bn-IN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ইলেক্ট্রন প্রবাহিত </a:t>
            </a:r>
            <a:r>
              <a:rPr lang="en-US" sz="3600" b="1" spc="113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হয়</a:t>
            </a:r>
            <a:r>
              <a:rPr lang="en-US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তাকে</a:t>
            </a:r>
            <a:r>
              <a:rPr lang="en-US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ত</a:t>
            </a:r>
            <a:r>
              <a:rPr lang="en-US" sz="3600" b="1" spc="113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ড়ি</a:t>
            </a:r>
            <a:r>
              <a:rPr lang="bn-IN" sz="3600" b="1" spc="113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ৎ</a:t>
            </a:r>
            <a:r>
              <a:rPr lang="bn-IN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বর্তনী</a:t>
            </a:r>
            <a:r>
              <a:rPr lang="en-US" sz="3600" b="1" spc="113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 </a:t>
            </a:r>
            <a:r>
              <a:rPr lang="bn-IN" sz="3600" b="1" spc="113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unito Bold" charset="0"/>
                <a:cs typeface="NikoshBAN" pitchFamily="2" charset="0"/>
              </a:rPr>
              <a:t>বলে।</a:t>
            </a:r>
            <a:endParaRPr lang="en-US" sz="3600" b="1" spc="113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unito Bold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7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3472 L 0.00121 0.09931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0" presetClass="pat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365 -0.00462 L -0.16858 -0.00462 L -0.16858 -0.2393 L -0.14219 -0.25988 L -0.19635 -0.26381 L -0.13802 -0.28624 L -0.19774 -0.29364 L -0.14497 -0.30682 L -0.16997 -0.32 L -0.16997 -0.56208 L 0.0592 -0.56208 L 0.06615 -0.53387 L 0.07587 -0.60161 L 0.08281 -0.52277 L 0.08976 -0.60323 L 0.10226 -0.52277 L 0.1092 -0.59583 L 0.1217 -0.56023 L 0.1967 -0.56023 L 0.20781 -0.59398 C 0.21389 -0.55514 0.21198 -0.57687 0.21198 -0.52832 L 0.21198 -0.52786 L 0.22309 -0.60508 L 0.22309 -0.51884 L 0.22309 -0.51861 L 0.23559 -0.60508 C 0.23872 -0.5667 0.23698 -0.59422 0.23698 -0.52277 L 0.23698 -0.52231 L 0.24809 -0.5919 L 0.25781 -0.56023 L 0.46892 -0.55653 L 0.46892 -0.00462 L 0.00365 -0.00462 Z " pathEditMode="relative" rAng="0" ptsTypes="AAAAAAAAAAAAAAAAAAAAAAAAAAAAAAAAA">
                                      <p:cBhvr>
                                        <p:cTn id="18" dur="5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4" y="-30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sy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79832"/>
            <a:ext cx="7239000" cy="2787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568404"/>
            <a:ext cx="4495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0"/>
            <a:ext cx="82296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অন্যবিন্দুতে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5737084"/>
            <a:ext cx="4419600" cy="5875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21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1914525"/>
            <a:ext cx="5562600" cy="2809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568404"/>
            <a:ext cx="4495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অপর্যায়বৃত্ত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5029200"/>
            <a:ext cx="55626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867400"/>
            <a:ext cx="55626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ডিসি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13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775</TotalTime>
  <Words>426</Words>
  <Application>Microsoft Office PowerPoint</Application>
  <PresentationFormat>On-screen Show (4:3)</PresentationFormat>
  <Paragraphs>108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Slipstream</vt:lpstr>
      <vt:lpstr>Packager Shell Object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WARI SCHOOL</dc:creator>
  <cp:lastModifiedBy>RASEL</cp:lastModifiedBy>
  <cp:revision>140</cp:revision>
  <dcterms:created xsi:type="dcterms:W3CDTF">2006-08-16T00:00:00Z</dcterms:created>
  <dcterms:modified xsi:type="dcterms:W3CDTF">2021-01-13T14:19:06Z</dcterms:modified>
</cp:coreProperties>
</file>