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9" r:id="rId4"/>
    <p:sldId id="273" r:id="rId5"/>
    <p:sldId id="274" r:id="rId6"/>
    <p:sldId id="275" r:id="rId7"/>
    <p:sldId id="276" r:id="rId8"/>
    <p:sldId id="277" r:id="rId9"/>
    <p:sldId id="264" r:id="rId10"/>
    <p:sldId id="278" r:id="rId11"/>
    <p:sldId id="263" r:id="rId12"/>
    <p:sldId id="268" r:id="rId13"/>
    <p:sldId id="271" r:id="rId14"/>
    <p:sldId id="272" r:id="rId15"/>
    <p:sldId id="269" r:id="rId16"/>
    <p:sldId id="260" r:id="rId17"/>
    <p:sldId id="261" r:id="rId18"/>
    <p:sldId id="266"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21D5"/>
    <a:srgbClr val="3333FF"/>
    <a:srgbClr val="9900CC"/>
    <a:srgbClr val="EC5ECE"/>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guide pos="57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9B1BF-830E-4605-A635-0C1DCA5C2412}"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6C3E115D-97E5-4A6B-B761-EAC3B6810C1C}">
      <dgm:prSet/>
      <dgm:spPr>
        <a:solidFill>
          <a:schemeClr val="bg1"/>
        </a:solidFill>
        <a:ln w="19050">
          <a:solidFill>
            <a:srgbClr val="00B0F0"/>
          </a:solidFill>
        </a:ln>
        <a:effectLst>
          <a:innerShdw blurRad="114300">
            <a:prstClr val="black"/>
          </a:innerShdw>
        </a:effectLst>
        <a:scene3d>
          <a:camera prst="orthographicFront">
            <a:rot lat="0" lon="0" rev="0"/>
          </a:camera>
          <a:lightRig rig="glow" dir="t">
            <a:rot lat="0" lon="0" rev="4800000"/>
          </a:lightRig>
        </a:scene3d>
        <a:sp3d prstMaterial="matte">
          <a:bevelT w="127000" h="63500"/>
        </a:sp3d>
      </dgm:spPr>
      <dgm:t>
        <a:bodyPr/>
        <a:lstStyle/>
        <a:p>
          <a:pPr rtl="0"/>
          <a:r>
            <a:rPr lang="bn-IN" b="1" dirty="0" smtClean="0">
              <a:solidFill>
                <a:schemeClr val="tx1"/>
              </a:solidFill>
              <a:latin typeface="NikoshBAN" panose="02000000000000000000" pitchFamily="2" charset="0"/>
              <a:cs typeface="NikoshBAN" panose="02000000000000000000" pitchFamily="2" charset="0"/>
            </a:rPr>
            <a:t>শিক্ষক </a:t>
          </a:r>
          <a:r>
            <a:rPr lang="bn-BD" b="1" dirty="0" smtClean="0">
              <a:solidFill>
                <a:schemeClr val="tx1"/>
              </a:solidFill>
              <a:latin typeface="NikoshBAN" panose="02000000000000000000" pitchFamily="2" charset="0"/>
              <a:cs typeface="NikoshBAN" panose="02000000000000000000" pitchFamily="2" charset="0"/>
            </a:rPr>
            <a:t>পরিচিতি</a:t>
          </a:r>
          <a:endParaRPr lang="en-US" dirty="0">
            <a:solidFill>
              <a:schemeClr val="tx1"/>
            </a:solidFill>
            <a:latin typeface="NikoshBAN" panose="02000000000000000000" pitchFamily="2" charset="0"/>
            <a:cs typeface="NikoshBAN" panose="02000000000000000000" pitchFamily="2" charset="0"/>
          </a:endParaRPr>
        </a:p>
      </dgm:t>
    </dgm:pt>
    <dgm:pt modelId="{B7B4D67F-3D10-450E-9B4C-93FB069C1465}" type="parTrans" cxnId="{E6330DF7-27FE-4166-8CCD-A977D1A996F5}">
      <dgm:prSet/>
      <dgm:spPr/>
      <dgm:t>
        <a:bodyPr/>
        <a:lstStyle/>
        <a:p>
          <a:endParaRPr lang="en-US"/>
        </a:p>
      </dgm:t>
    </dgm:pt>
    <dgm:pt modelId="{E739CDC2-33A7-45D3-8592-8BD2D2B6C511}" type="sibTrans" cxnId="{E6330DF7-27FE-4166-8CCD-A977D1A996F5}">
      <dgm:prSet/>
      <dgm:spPr/>
      <dgm:t>
        <a:bodyPr/>
        <a:lstStyle/>
        <a:p>
          <a:endParaRPr lang="en-US"/>
        </a:p>
      </dgm:t>
    </dgm:pt>
    <dgm:pt modelId="{8AF19D97-4318-471A-9F74-FE74F4143E8E}" type="pres">
      <dgm:prSet presAssocID="{9C49B1BF-830E-4605-A635-0C1DCA5C2412}" presName="CompostProcess" presStyleCnt="0">
        <dgm:presLayoutVars>
          <dgm:dir/>
          <dgm:resizeHandles val="exact"/>
        </dgm:presLayoutVars>
      </dgm:prSet>
      <dgm:spPr/>
      <dgm:t>
        <a:bodyPr/>
        <a:lstStyle/>
        <a:p>
          <a:endParaRPr lang="en-US"/>
        </a:p>
      </dgm:t>
    </dgm:pt>
    <dgm:pt modelId="{206439BE-6510-4BF8-8C2C-212627417D07}" type="pres">
      <dgm:prSet presAssocID="{9C49B1BF-830E-4605-A635-0C1DCA5C2412}" presName="arrow" presStyleLbl="bgShp" presStyleIdx="0" presStyleCnt="1"/>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pt>
    <dgm:pt modelId="{3809B2EA-1F68-475A-8CFE-74C30DC113C7}" type="pres">
      <dgm:prSet presAssocID="{9C49B1BF-830E-4605-A635-0C1DCA5C2412}"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4F4E1F9-E774-474D-812D-9A21CC5CA4F7}" type="pres">
      <dgm:prSet presAssocID="{6C3E115D-97E5-4A6B-B761-EAC3B6810C1C}" presName="textNode" presStyleLbl="node1" presStyleIdx="0" presStyleCnt="1" custScaleX="122222" custScaleY="247015">
        <dgm:presLayoutVars>
          <dgm:bulletEnabled val="1"/>
        </dgm:presLayoutVars>
      </dgm:prSet>
      <dgm:spPr/>
      <dgm:t>
        <a:bodyPr/>
        <a:lstStyle/>
        <a:p>
          <a:endParaRPr lang="en-US"/>
        </a:p>
      </dgm:t>
    </dgm:pt>
  </dgm:ptLst>
  <dgm:cxnLst>
    <dgm:cxn modelId="{8ADE6CA9-7422-4E2D-BA3D-F426A0A909EA}" type="presOf" srcId="{9C49B1BF-830E-4605-A635-0C1DCA5C2412}" destId="{8AF19D97-4318-471A-9F74-FE74F4143E8E}" srcOrd="0" destOrd="0" presId="urn:microsoft.com/office/officeart/2005/8/layout/hProcess9"/>
    <dgm:cxn modelId="{E6330DF7-27FE-4166-8CCD-A977D1A996F5}" srcId="{9C49B1BF-830E-4605-A635-0C1DCA5C2412}" destId="{6C3E115D-97E5-4A6B-B761-EAC3B6810C1C}" srcOrd="0" destOrd="0" parTransId="{B7B4D67F-3D10-450E-9B4C-93FB069C1465}" sibTransId="{E739CDC2-33A7-45D3-8592-8BD2D2B6C511}"/>
    <dgm:cxn modelId="{52FA784C-FDC2-4F4E-A939-657C586ED949}" type="presOf" srcId="{6C3E115D-97E5-4A6B-B761-EAC3B6810C1C}" destId="{94F4E1F9-E774-474D-812D-9A21CC5CA4F7}" srcOrd="0" destOrd="0" presId="urn:microsoft.com/office/officeart/2005/8/layout/hProcess9"/>
    <dgm:cxn modelId="{8AB36B9D-6199-4262-87AD-177A62973F73}" type="presParOf" srcId="{8AF19D97-4318-471A-9F74-FE74F4143E8E}" destId="{206439BE-6510-4BF8-8C2C-212627417D07}" srcOrd="0" destOrd="0" presId="urn:microsoft.com/office/officeart/2005/8/layout/hProcess9"/>
    <dgm:cxn modelId="{5FF7F6E2-5137-49D0-ABA9-0D415596F9E5}" type="presParOf" srcId="{8AF19D97-4318-471A-9F74-FE74F4143E8E}" destId="{3809B2EA-1F68-475A-8CFE-74C30DC113C7}" srcOrd="1" destOrd="0" presId="urn:microsoft.com/office/officeart/2005/8/layout/hProcess9"/>
    <dgm:cxn modelId="{DCF7C22B-BAA3-4536-9A72-D1086BE9963D}" type="presParOf" srcId="{3809B2EA-1F68-475A-8CFE-74C30DC113C7}" destId="{94F4E1F9-E774-474D-812D-9A21CC5CA4F7}"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267A28-5A54-4C67-B4CB-B53D4579084E}" type="doc">
      <dgm:prSet loTypeId="urn:microsoft.com/office/officeart/2005/8/layout/pyramid2" loCatId="pyramid" qsTypeId="urn:microsoft.com/office/officeart/2005/8/quickstyle/3d2" qsCatId="3D" csTypeId="urn:microsoft.com/office/officeart/2005/8/colors/accent1_2" csCatId="accent1" phldr="1"/>
      <dgm:spPr/>
      <dgm:t>
        <a:bodyPr/>
        <a:lstStyle/>
        <a:p>
          <a:endParaRPr lang="en-US"/>
        </a:p>
      </dgm:t>
    </dgm:pt>
    <dgm:pt modelId="{0A7D0563-056F-4499-86E6-5047FC6EA2B6}">
      <dgm:prSet custT="1"/>
      <dgm:spPr>
        <a:ln>
          <a:solidFill>
            <a:srgbClr val="FF99FF"/>
          </a:solidFill>
        </a:ln>
        <a:scene3d>
          <a:camera prst="orthographicFront"/>
          <a:lightRig rig="threePt" dir="t">
            <a:rot lat="0" lon="0" rev="7500000"/>
          </a:lightRig>
        </a:scene3d>
        <a:sp3d z="152400" extrusionH="63500" prstMaterial="dkEdge">
          <a:bevelT w="135400" h="16350" prst="slope"/>
          <a:contourClr>
            <a:schemeClr val="bg1"/>
          </a:contourClr>
        </a:sp3d>
      </dgm:spPr>
      <dgm:t>
        <a:bodyPr/>
        <a:lstStyle/>
        <a:p>
          <a:pPr rtl="0"/>
          <a:r>
            <a:rPr lang="en-US" sz="4400" dirty="0" err="1" smtClean="0">
              <a:latin typeface="NikoshBAN" panose="02000000000000000000" pitchFamily="2" charset="0"/>
              <a:cs typeface="NikoshBAN" panose="02000000000000000000" pitchFamily="2" charset="0"/>
            </a:rPr>
            <a:t>অর্থনৈতিক</a:t>
          </a:r>
          <a:r>
            <a:rPr lang="en-US" sz="4400" dirty="0" smtClean="0">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ব্যবস্থা</a:t>
          </a:r>
          <a:endParaRPr lang="en-US" sz="4400" dirty="0">
            <a:latin typeface="NikoshBAN" panose="02000000000000000000" pitchFamily="2" charset="0"/>
            <a:cs typeface="NikoshBAN" panose="02000000000000000000" pitchFamily="2" charset="0"/>
          </a:endParaRPr>
        </a:p>
      </dgm:t>
    </dgm:pt>
    <dgm:pt modelId="{0E8BF5B9-638F-4BDD-9DBD-A9CB414C0A4B}" type="parTrans" cxnId="{6AE31FEC-435D-4E45-A7DE-852C0C0B4C8A}">
      <dgm:prSet/>
      <dgm:spPr/>
      <dgm:t>
        <a:bodyPr/>
        <a:lstStyle/>
        <a:p>
          <a:endParaRPr lang="en-US"/>
        </a:p>
      </dgm:t>
    </dgm:pt>
    <dgm:pt modelId="{5353133A-4373-46A9-A0D2-BD0502762378}" type="sibTrans" cxnId="{6AE31FEC-435D-4E45-A7DE-852C0C0B4C8A}">
      <dgm:prSet/>
      <dgm:spPr/>
      <dgm:t>
        <a:bodyPr/>
        <a:lstStyle/>
        <a:p>
          <a:endParaRPr lang="en-US"/>
        </a:p>
      </dgm:t>
    </dgm:pt>
    <dgm:pt modelId="{4DE02B04-E49C-4C6B-8A7A-37576DB4A5E9}">
      <dgm:prSet/>
      <dgm:spPr>
        <a:ln>
          <a:solidFill>
            <a:srgbClr val="FF99FF"/>
          </a:solidFill>
        </a:ln>
        <a:scene3d>
          <a:camera prst="orthographicFront"/>
          <a:lightRig rig="threePt" dir="t">
            <a:rot lat="0" lon="0" rev="7500000"/>
          </a:lightRig>
        </a:scene3d>
        <a:sp3d z="152400" extrusionH="63500" prstMaterial="dkEdge">
          <a:bevelT w="135400" h="16350" prst="slope"/>
          <a:contourClr>
            <a:schemeClr val="bg1"/>
          </a:contourClr>
        </a:sp3d>
      </dgm:spPr>
      <dgm:t>
        <a:bodyPr/>
        <a:lstStyle/>
        <a:p>
          <a:pPr rtl="0"/>
          <a:r>
            <a:rPr lang="en-US" dirty="0" smtClean="0">
              <a:latin typeface="Times New Roman" panose="02020603050405020304" pitchFamily="18" charset="0"/>
              <a:cs typeface="Times New Roman" panose="02020603050405020304" pitchFamily="18" charset="0"/>
            </a:rPr>
            <a:t>Economic System</a:t>
          </a:r>
          <a:endParaRPr lang="en-US" dirty="0">
            <a:latin typeface="Times New Roman" panose="02020603050405020304" pitchFamily="18" charset="0"/>
            <a:cs typeface="Times New Roman" panose="02020603050405020304" pitchFamily="18" charset="0"/>
          </a:endParaRPr>
        </a:p>
      </dgm:t>
    </dgm:pt>
    <dgm:pt modelId="{4E96332D-D2BC-4A53-B21F-941D0646CA0E}" type="parTrans" cxnId="{9F50C981-4CF8-4A9E-9A65-72E34551B30A}">
      <dgm:prSet/>
      <dgm:spPr/>
      <dgm:t>
        <a:bodyPr/>
        <a:lstStyle/>
        <a:p>
          <a:endParaRPr lang="en-US"/>
        </a:p>
      </dgm:t>
    </dgm:pt>
    <dgm:pt modelId="{15EE6D46-575C-4B92-8842-C324286D3953}" type="sibTrans" cxnId="{9F50C981-4CF8-4A9E-9A65-72E34551B30A}">
      <dgm:prSet/>
      <dgm:spPr/>
      <dgm:t>
        <a:bodyPr/>
        <a:lstStyle/>
        <a:p>
          <a:endParaRPr lang="en-US"/>
        </a:p>
      </dgm:t>
    </dgm:pt>
    <dgm:pt modelId="{0B00D4BB-1BE4-492A-82FE-1E34C5268D3C}" type="pres">
      <dgm:prSet presAssocID="{1B267A28-5A54-4C67-B4CB-B53D4579084E}" presName="compositeShape" presStyleCnt="0">
        <dgm:presLayoutVars>
          <dgm:dir/>
          <dgm:resizeHandles/>
        </dgm:presLayoutVars>
      </dgm:prSet>
      <dgm:spPr/>
      <dgm:t>
        <a:bodyPr/>
        <a:lstStyle/>
        <a:p>
          <a:endParaRPr lang="en-US"/>
        </a:p>
      </dgm:t>
    </dgm:pt>
    <dgm:pt modelId="{9B5A2B62-23EF-4102-AA8C-047142DCEDF9}" type="pres">
      <dgm:prSet presAssocID="{1B267A28-5A54-4C67-B4CB-B53D4579084E}" presName="pyramid" presStyleLbl="node1" presStyleIdx="0" presStyleCnt="1"/>
      <dgm:spPr>
        <a:solidFill>
          <a:schemeClr val="accent5">
            <a:lumMod val="50000"/>
          </a:schemeClr>
        </a:solidFill>
        <a:ln>
          <a:solidFill>
            <a:srgbClr val="FF99FF"/>
          </a:solidFill>
        </a:ln>
      </dgm:spPr>
    </dgm:pt>
    <dgm:pt modelId="{2B458F10-222C-4E84-8473-CC8225D9C0A6}" type="pres">
      <dgm:prSet presAssocID="{1B267A28-5A54-4C67-B4CB-B53D4579084E}" presName="theList" presStyleCnt="0"/>
      <dgm:spPr/>
    </dgm:pt>
    <dgm:pt modelId="{97FAA8B7-39FE-443A-80C5-D758E2B8E25B}" type="pres">
      <dgm:prSet presAssocID="{0A7D0563-056F-4499-86E6-5047FC6EA2B6}" presName="aNode" presStyleLbl="fgAcc1" presStyleIdx="0" presStyleCnt="2">
        <dgm:presLayoutVars>
          <dgm:bulletEnabled val="1"/>
        </dgm:presLayoutVars>
      </dgm:prSet>
      <dgm:spPr/>
      <dgm:t>
        <a:bodyPr/>
        <a:lstStyle/>
        <a:p>
          <a:endParaRPr lang="en-US"/>
        </a:p>
      </dgm:t>
    </dgm:pt>
    <dgm:pt modelId="{E96A6478-209E-472D-824B-71F3306065F7}" type="pres">
      <dgm:prSet presAssocID="{0A7D0563-056F-4499-86E6-5047FC6EA2B6}" presName="aSpace" presStyleCnt="0"/>
      <dgm:spPr/>
    </dgm:pt>
    <dgm:pt modelId="{46EC7E81-58F2-4952-A879-B01FDB03A778}" type="pres">
      <dgm:prSet presAssocID="{4DE02B04-E49C-4C6B-8A7A-37576DB4A5E9}" presName="aNode" presStyleLbl="fgAcc1" presStyleIdx="1" presStyleCnt="2">
        <dgm:presLayoutVars>
          <dgm:bulletEnabled val="1"/>
        </dgm:presLayoutVars>
      </dgm:prSet>
      <dgm:spPr/>
      <dgm:t>
        <a:bodyPr/>
        <a:lstStyle/>
        <a:p>
          <a:endParaRPr lang="en-US"/>
        </a:p>
      </dgm:t>
    </dgm:pt>
    <dgm:pt modelId="{AC89BC79-3574-4B10-96BD-F4E2C056A61E}" type="pres">
      <dgm:prSet presAssocID="{4DE02B04-E49C-4C6B-8A7A-37576DB4A5E9}" presName="aSpace" presStyleCnt="0"/>
      <dgm:spPr/>
    </dgm:pt>
  </dgm:ptLst>
  <dgm:cxnLst>
    <dgm:cxn modelId="{BC8A66CE-A577-467A-A40D-3AAD9FE7E216}" type="presOf" srcId="{0A7D0563-056F-4499-86E6-5047FC6EA2B6}" destId="{97FAA8B7-39FE-443A-80C5-D758E2B8E25B}" srcOrd="0" destOrd="0" presId="urn:microsoft.com/office/officeart/2005/8/layout/pyramid2"/>
    <dgm:cxn modelId="{688A3074-333B-4E9E-94BA-0086EE9AC0CB}" type="presOf" srcId="{1B267A28-5A54-4C67-B4CB-B53D4579084E}" destId="{0B00D4BB-1BE4-492A-82FE-1E34C5268D3C}" srcOrd="0" destOrd="0" presId="urn:microsoft.com/office/officeart/2005/8/layout/pyramid2"/>
    <dgm:cxn modelId="{6AE31FEC-435D-4E45-A7DE-852C0C0B4C8A}" srcId="{1B267A28-5A54-4C67-B4CB-B53D4579084E}" destId="{0A7D0563-056F-4499-86E6-5047FC6EA2B6}" srcOrd="0" destOrd="0" parTransId="{0E8BF5B9-638F-4BDD-9DBD-A9CB414C0A4B}" sibTransId="{5353133A-4373-46A9-A0D2-BD0502762378}"/>
    <dgm:cxn modelId="{6A5A0825-BE09-4B65-B803-504C0F4D3E01}" type="presOf" srcId="{4DE02B04-E49C-4C6B-8A7A-37576DB4A5E9}" destId="{46EC7E81-58F2-4952-A879-B01FDB03A778}" srcOrd="0" destOrd="0" presId="urn:microsoft.com/office/officeart/2005/8/layout/pyramid2"/>
    <dgm:cxn modelId="{9F50C981-4CF8-4A9E-9A65-72E34551B30A}" srcId="{1B267A28-5A54-4C67-B4CB-B53D4579084E}" destId="{4DE02B04-E49C-4C6B-8A7A-37576DB4A5E9}" srcOrd="1" destOrd="0" parTransId="{4E96332D-D2BC-4A53-B21F-941D0646CA0E}" sibTransId="{15EE6D46-575C-4B92-8842-C324286D3953}"/>
    <dgm:cxn modelId="{D78A18A6-5388-4A23-ACDC-73EAD7A73DC0}" type="presParOf" srcId="{0B00D4BB-1BE4-492A-82FE-1E34C5268D3C}" destId="{9B5A2B62-23EF-4102-AA8C-047142DCEDF9}" srcOrd="0" destOrd="0" presId="urn:microsoft.com/office/officeart/2005/8/layout/pyramid2"/>
    <dgm:cxn modelId="{C3D3927C-BE44-46B9-B4EB-7FED409FA925}" type="presParOf" srcId="{0B00D4BB-1BE4-492A-82FE-1E34C5268D3C}" destId="{2B458F10-222C-4E84-8473-CC8225D9C0A6}" srcOrd="1" destOrd="0" presId="urn:microsoft.com/office/officeart/2005/8/layout/pyramid2"/>
    <dgm:cxn modelId="{3587CBC5-4DAB-4A70-8BFD-AAF619C0A5D0}" type="presParOf" srcId="{2B458F10-222C-4E84-8473-CC8225D9C0A6}" destId="{97FAA8B7-39FE-443A-80C5-D758E2B8E25B}" srcOrd="0" destOrd="0" presId="urn:microsoft.com/office/officeart/2005/8/layout/pyramid2"/>
    <dgm:cxn modelId="{E092DB9A-2F5A-4C07-9EE7-9FC028F2C267}" type="presParOf" srcId="{2B458F10-222C-4E84-8473-CC8225D9C0A6}" destId="{E96A6478-209E-472D-824B-71F3306065F7}" srcOrd="1" destOrd="0" presId="urn:microsoft.com/office/officeart/2005/8/layout/pyramid2"/>
    <dgm:cxn modelId="{AF5CE681-28A6-4FD0-BC80-FFC6B633E120}" type="presParOf" srcId="{2B458F10-222C-4E84-8473-CC8225D9C0A6}" destId="{46EC7E81-58F2-4952-A879-B01FDB03A778}" srcOrd="2" destOrd="0" presId="urn:microsoft.com/office/officeart/2005/8/layout/pyramid2"/>
    <dgm:cxn modelId="{7D53DAD4-044A-4598-9F2A-9F534425E752}" type="presParOf" srcId="{2B458F10-222C-4E84-8473-CC8225D9C0A6}" destId="{AC89BC79-3574-4B10-96BD-F4E2C056A61E}" srcOrd="3" destOrd="0" presId="urn:microsoft.com/office/officeart/2005/8/layout/pyramid2"/>
  </dgm:cxnLst>
  <dgm:bg>
    <a:solidFill>
      <a:schemeClr val="accent2">
        <a:lumMod val="50000"/>
      </a:schemeClr>
    </a:solidFill>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CA8DA5-3DEC-42BE-926C-871D0B61C57F}" type="doc">
      <dgm:prSet loTypeId="urn:microsoft.com/office/officeart/2005/8/layout/vList2" loCatId="list" qsTypeId="urn:microsoft.com/office/officeart/2005/8/quickstyle/3d4" qsCatId="3D" csTypeId="urn:microsoft.com/office/officeart/2005/8/colors/accent0_1" csCatId="mainScheme"/>
      <dgm:spPr/>
      <dgm:t>
        <a:bodyPr/>
        <a:lstStyle/>
        <a:p>
          <a:endParaRPr lang="en-US"/>
        </a:p>
      </dgm:t>
    </dgm:pt>
    <dgm:pt modelId="{69A59E89-EB56-4098-8FE3-772B417C6780}">
      <dgm:prSet custT="1"/>
      <dgm:spPr/>
      <dgm:t>
        <a:bodyPr/>
        <a:lstStyle/>
        <a:p>
          <a:pPr rtl="0"/>
          <a:r>
            <a:rPr lang="bn-IN" sz="2800" smtClean="0"/>
            <a:t>মোঃ এনামুল হক</a:t>
          </a:r>
          <a:endParaRPr lang="en-US" sz="2800"/>
        </a:p>
      </dgm:t>
    </dgm:pt>
    <dgm:pt modelId="{AF3B69D0-179B-4D96-A6D5-C3315ECE66F0}" type="parTrans" cxnId="{440E33B6-3FA8-4D39-B568-32A86A6A53E8}">
      <dgm:prSet/>
      <dgm:spPr/>
      <dgm:t>
        <a:bodyPr/>
        <a:lstStyle/>
        <a:p>
          <a:endParaRPr lang="en-US"/>
        </a:p>
      </dgm:t>
    </dgm:pt>
    <dgm:pt modelId="{DF6B2522-2B17-40E7-8ACE-1C950E94B1F0}" type="sibTrans" cxnId="{440E33B6-3FA8-4D39-B568-32A86A6A53E8}">
      <dgm:prSet/>
      <dgm:spPr/>
      <dgm:t>
        <a:bodyPr/>
        <a:lstStyle/>
        <a:p>
          <a:endParaRPr lang="en-US"/>
        </a:p>
      </dgm:t>
    </dgm:pt>
    <dgm:pt modelId="{93C0D092-CE8D-4146-8115-30944005F731}">
      <dgm:prSet custT="1"/>
      <dgm:spPr/>
      <dgm:t>
        <a:bodyPr/>
        <a:lstStyle/>
        <a:p>
          <a:pPr rtl="0"/>
          <a:r>
            <a:rPr lang="bn-IN" sz="2800" smtClean="0"/>
            <a:t>প্রভাষক সমাজবিজ্ঞান</a:t>
          </a:r>
          <a:endParaRPr lang="en-US" sz="2800"/>
        </a:p>
      </dgm:t>
    </dgm:pt>
    <dgm:pt modelId="{AD6E984F-BF33-412C-AB11-0C94776B290C}" type="parTrans" cxnId="{7CFA65B3-B88C-4535-BA11-6F62E416726D}">
      <dgm:prSet/>
      <dgm:spPr/>
      <dgm:t>
        <a:bodyPr/>
        <a:lstStyle/>
        <a:p>
          <a:endParaRPr lang="en-US"/>
        </a:p>
      </dgm:t>
    </dgm:pt>
    <dgm:pt modelId="{5D847EA9-86FF-4F87-A96F-3B3AF0DAF4B5}" type="sibTrans" cxnId="{7CFA65B3-B88C-4535-BA11-6F62E416726D}">
      <dgm:prSet/>
      <dgm:spPr/>
      <dgm:t>
        <a:bodyPr/>
        <a:lstStyle/>
        <a:p>
          <a:endParaRPr lang="en-US"/>
        </a:p>
      </dgm:t>
    </dgm:pt>
    <dgm:pt modelId="{58125EBC-43EE-462F-B87E-D9448C16DF37}">
      <dgm:prSet custT="1"/>
      <dgm:spPr/>
      <dgm:t>
        <a:bodyPr/>
        <a:lstStyle/>
        <a:p>
          <a:pPr rtl="0"/>
          <a:r>
            <a:rPr lang="bn-IN" sz="2800" smtClean="0"/>
            <a:t>কাকনহাট কলেজ,রাজশাহী।</a:t>
          </a:r>
          <a:endParaRPr lang="en-US" sz="2800"/>
        </a:p>
      </dgm:t>
    </dgm:pt>
    <dgm:pt modelId="{2380E16C-3D78-4813-8BD2-E2BF429B37D2}" type="parTrans" cxnId="{936DE60D-7ED8-4FAA-9F50-5D2B4980F808}">
      <dgm:prSet/>
      <dgm:spPr/>
      <dgm:t>
        <a:bodyPr/>
        <a:lstStyle/>
        <a:p>
          <a:endParaRPr lang="en-US"/>
        </a:p>
      </dgm:t>
    </dgm:pt>
    <dgm:pt modelId="{1B4918AC-1D2F-4965-B9C8-ACA3E4F2181A}" type="sibTrans" cxnId="{936DE60D-7ED8-4FAA-9F50-5D2B4980F808}">
      <dgm:prSet/>
      <dgm:spPr/>
      <dgm:t>
        <a:bodyPr/>
        <a:lstStyle/>
        <a:p>
          <a:endParaRPr lang="en-US"/>
        </a:p>
      </dgm:t>
    </dgm:pt>
    <dgm:pt modelId="{D39CE121-65A8-4AE3-91EB-E01610632A15}">
      <dgm:prSet custT="1"/>
      <dgm:spPr/>
      <dgm:t>
        <a:bodyPr/>
        <a:lstStyle/>
        <a:p>
          <a:pPr rtl="0"/>
          <a:r>
            <a:rPr lang="bn-IN" sz="2800" smtClean="0"/>
            <a:t>মোবাইলঃ০১৭১৫-০৪১৭৯৭</a:t>
          </a:r>
          <a:endParaRPr lang="en-US" sz="2800"/>
        </a:p>
      </dgm:t>
    </dgm:pt>
    <dgm:pt modelId="{CA2E13F6-D528-489E-88E6-0EEF80B193D2}" type="parTrans" cxnId="{37D91D2F-F12B-4757-A702-14469F34E46E}">
      <dgm:prSet/>
      <dgm:spPr/>
      <dgm:t>
        <a:bodyPr/>
        <a:lstStyle/>
        <a:p>
          <a:endParaRPr lang="en-US"/>
        </a:p>
      </dgm:t>
    </dgm:pt>
    <dgm:pt modelId="{442D6A56-BDED-4205-85D3-505D3B1C3C9C}" type="sibTrans" cxnId="{37D91D2F-F12B-4757-A702-14469F34E46E}">
      <dgm:prSet/>
      <dgm:spPr/>
      <dgm:t>
        <a:bodyPr/>
        <a:lstStyle/>
        <a:p>
          <a:endParaRPr lang="en-US"/>
        </a:p>
      </dgm:t>
    </dgm:pt>
    <dgm:pt modelId="{3142A9FD-DD2E-49D2-A59E-0E95D079A00F}">
      <dgm:prSet custT="1"/>
      <dgm:spPr/>
      <dgm:t>
        <a:bodyPr/>
        <a:lstStyle/>
        <a:p>
          <a:pPr rtl="0"/>
          <a:r>
            <a:rPr lang="en-US" sz="2000" dirty="0" err="1" smtClean="0"/>
            <a:t>Email:enamulbiroil@gmail.com</a:t>
          </a:r>
          <a:endParaRPr lang="en-US" sz="2000" dirty="0"/>
        </a:p>
      </dgm:t>
    </dgm:pt>
    <dgm:pt modelId="{568643AB-2AD5-4057-8520-BBC6533D758B}" type="parTrans" cxnId="{23799B70-6283-4B06-8742-00E78F0D9E98}">
      <dgm:prSet/>
      <dgm:spPr/>
      <dgm:t>
        <a:bodyPr/>
        <a:lstStyle/>
        <a:p>
          <a:endParaRPr lang="en-US"/>
        </a:p>
      </dgm:t>
    </dgm:pt>
    <dgm:pt modelId="{0A19B759-E277-40FB-B199-528EEF501D60}" type="sibTrans" cxnId="{23799B70-6283-4B06-8742-00E78F0D9E98}">
      <dgm:prSet/>
      <dgm:spPr/>
      <dgm:t>
        <a:bodyPr/>
        <a:lstStyle/>
        <a:p>
          <a:endParaRPr lang="en-US"/>
        </a:p>
      </dgm:t>
    </dgm:pt>
    <dgm:pt modelId="{96807A4C-5143-462A-AB0D-C4C0B0FBD0E6}" type="pres">
      <dgm:prSet presAssocID="{F4CA8DA5-3DEC-42BE-926C-871D0B61C57F}" presName="linear" presStyleCnt="0">
        <dgm:presLayoutVars>
          <dgm:animLvl val="lvl"/>
          <dgm:resizeHandles val="exact"/>
        </dgm:presLayoutVars>
      </dgm:prSet>
      <dgm:spPr/>
      <dgm:t>
        <a:bodyPr/>
        <a:lstStyle/>
        <a:p>
          <a:endParaRPr lang="en-US"/>
        </a:p>
      </dgm:t>
    </dgm:pt>
    <dgm:pt modelId="{2FE3236C-880A-46A2-B2DF-A08F0622A647}" type="pres">
      <dgm:prSet presAssocID="{69A59E89-EB56-4098-8FE3-772B417C6780}" presName="parentText" presStyleLbl="node1" presStyleIdx="0" presStyleCnt="5">
        <dgm:presLayoutVars>
          <dgm:chMax val="0"/>
          <dgm:bulletEnabled val="1"/>
        </dgm:presLayoutVars>
      </dgm:prSet>
      <dgm:spPr/>
      <dgm:t>
        <a:bodyPr/>
        <a:lstStyle/>
        <a:p>
          <a:endParaRPr lang="en-US"/>
        </a:p>
      </dgm:t>
    </dgm:pt>
    <dgm:pt modelId="{0D834426-D92B-469B-952E-6EBA894945FB}" type="pres">
      <dgm:prSet presAssocID="{DF6B2522-2B17-40E7-8ACE-1C950E94B1F0}" presName="spacer" presStyleCnt="0"/>
      <dgm:spPr/>
    </dgm:pt>
    <dgm:pt modelId="{92A5B3CF-3B50-42D1-B118-7EE4B828177F}" type="pres">
      <dgm:prSet presAssocID="{93C0D092-CE8D-4146-8115-30944005F731}" presName="parentText" presStyleLbl="node1" presStyleIdx="1" presStyleCnt="5">
        <dgm:presLayoutVars>
          <dgm:chMax val="0"/>
          <dgm:bulletEnabled val="1"/>
        </dgm:presLayoutVars>
      </dgm:prSet>
      <dgm:spPr/>
      <dgm:t>
        <a:bodyPr/>
        <a:lstStyle/>
        <a:p>
          <a:endParaRPr lang="en-US"/>
        </a:p>
      </dgm:t>
    </dgm:pt>
    <dgm:pt modelId="{C3280844-593D-4386-8772-3019EF58FFA6}" type="pres">
      <dgm:prSet presAssocID="{5D847EA9-86FF-4F87-A96F-3B3AF0DAF4B5}" presName="spacer" presStyleCnt="0"/>
      <dgm:spPr/>
    </dgm:pt>
    <dgm:pt modelId="{035A442A-49FB-40E8-ACE8-22CF01E99256}" type="pres">
      <dgm:prSet presAssocID="{58125EBC-43EE-462F-B87E-D9448C16DF37}" presName="parentText" presStyleLbl="node1" presStyleIdx="2" presStyleCnt="5">
        <dgm:presLayoutVars>
          <dgm:chMax val="0"/>
          <dgm:bulletEnabled val="1"/>
        </dgm:presLayoutVars>
      </dgm:prSet>
      <dgm:spPr/>
      <dgm:t>
        <a:bodyPr/>
        <a:lstStyle/>
        <a:p>
          <a:endParaRPr lang="en-US"/>
        </a:p>
      </dgm:t>
    </dgm:pt>
    <dgm:pt modelId="{74BB6862-103E-42BB-9157-0C299AA375A1}" type="pres">
      <dgm:prSet presAssocID="{1B4918AC-1D2F-4965-B9C8-ACA3E4F2181A}" presName="spacer" presStyleCnt="0"/>
      <dgm:spPr/>
    </dgm:pt>
    <dgm:pt modelId="{7BB38D15-D3C7-4542-AFD0-DBA0BBC0A460}" type="pres">
      <dgm:prSet presAssocID="{D39CE121-65A8-4AE3-91EB-E01610632A15}" presName="parentText" presStyleLbl="node1" presStyleIdx="3" presStyleCnt="5">
        <dgm:presLayoutVars>
          <dgm:chMax val="0"/>
          <dgm:bulletEnabled val="1"/>
        </dgm:presLayoutVars>
      </dgm:prSet>
      <dgm:spPr/>
      <dgm:t>
        <a:bodyPr/>
        <a:lstStyle/>
        <a:p>
          <a:endParaRPr lang="en-US"/>
        </a:p>
      </dgm:t>
    </dgm:pt>
    <dgm:pt modelId="{A766A95B-6D63-4D9D-9688-327F34938123}" type="pres">
      <dgm:prSet presAssocID="{442D6A56-BDED-4205-85D3-505D3B1C3C9C}" presName="spacer" presStyleCnt="0"/>
      <dgm:spPr/>
    </dgm:pt>
    <dgm:pt modelId="{ED95E0B3-AC01-402B-A36C-CEB49E081F41}" type="pres">
      <dgm:prSet presAssocID="{3142A9FD-DD2E-49D2-A59E-0E95D079A00F}" presName="parentText" presStyleLbl="node1" presStyleIdx="4" presStyleCnt="5">
        <dgm:presLayoutVars>
          <dgm:chMax val="0"/>
          <dgm:bulletEnabled val="1"/>
        </dgm:presLayoutVars>
      </dgm:prSet>
      <dgm:spPr/>
      <dgm:t>
        <a:bodyPr/>
        <a:lstStyle/>
        <a:p>
          <a:endParaRPr lang="en-US"/>
        </a:p>
      </dgm:t>
    </dgm:pt>
  </dgm:ptLst>
  <dgm:cxnLst>
    <dgm:cxn modelId="{14ABC0C8-1A67-4F20-81F1-C68F101C3F37}" type="presOf" srcId="{D39CE121-65A8-4AE3-91EB-E01610632A15}" destId="{7BB38D15-D3C7-4542-AFD0-DBA0BBC0A460}" srcOrd="0" destOrd="0" presId="urn:microsoft.com/office/officeart/2005/8/layout/vList2"/>
    <dgm:cxn modelId="{936DE60D-7ED8-4FAA-9F50-5D2B4980F808}" srcId="{F4CA8DA5-3DEC-42BE-926C-871D0B61C57F}" destId="{58125EBC-43EE-462F-B87E-D9448C16DF37}" srcOrd="2" destOrd="0" parTransId="{2380E16C-3D78-4813-8BD2-E2BF429B37D2}" sibTransId="{1B4918AC-1D2F-4965-B9C8-ACA3E4F2181A}"/>
    <dgm:cxn modelId="{4607F594-50B3-40F5-9AE4-ACB15E617E27}" type="presOf" srcId="{F4CA8DA5-3DEC-42BE-926C-871D0B61C57F}" destId="{96807A4C-5143-462A-AB0D-C4C0B0FBD0E6}" srcOrd="0" destOrd="0" presId="urn:microsoft.com/office/officeart/2005/8/layout/vList2"/>
    <dgm:cxn modelId="{440E33B6-3FA8-4D39-B568-32A86A6A53E8}" srcId="{F4CA8DA5-3DEC-42BE-926C-871D0B61C57F}" destId="{69A59E89-EB56-4098-8FE3-772B417C6780}" srcOrd="0" destOrd="0" parTransId="{AF3B69D0-179B-4D96-A6D5-C3315ECE66F0}" sibTransId="{DF6B2522-2B17-40E7-8ACE-1C950E94B1F0}"/>
    <dgm:cxn modelId="{6FBA7225-4F07-41FA-B59F-8571938F5780}" type="presOf" srcId="{3142A9FD-DD2E-49D2-A59E-0E95D079A00F}" destId="{ED95E0B3-AC01-402B-A36C-CEB49E081F41}" srcOrd="0" destOrd="0" presId="urn:microsoft.com/office/officeart/2005/8/layout/vList2"/>
    <dgm:cxn modelId="{23799B70-6283-4B06-8742-00E78F0D9E98}" srcId="{F4CA8DA5-3DEC-42BE-926C-871D0B61C57F}" destId="{3142A9FD-DD2E-49D2-A59E-0E95D079A00F}" srcOrd="4" destOrd="0" parTransId="{568643AB-2AD5-4057-8520-BBC6533D758B}" sibTransId="{0A19B759-E277-40FB-B199-528EEF501D60}"/>
    <dgm:cxn modelId="{37D91D2F-F12B-4757-A702-14469F34E46E}" srcId="{F4CA8DA5-3DEC-42BE-926C-871D0B61C57F}" destId="{D39CE121-65A8-4AE3-91EB-E01610632A15}" srcOrd="3" destOrd="0" parTransId="{CA2E13F6-D528-489E-88E6-0EEF80B193D2}" sibTransId="{442D6A56-BDED-4205-85D3-505D3B1C3C9C}"/>
    <dgm:cxn modelId="{C8504927-A81B-443C-91D3-96AAAEF401C7}" type="presOf" srcId="{69A59E89-EB56-4098-8FE3-772B417C6780}" destId="{2FE3236C-880A-46A2-B2DF-A08F0622A647}" srcOrd="0" destOrd="0" presId="urn:microsoft.com/office/officeart/2005/8/layout/vList2"/>
    <dgm:cxn modelId="{E5112170-6EF7-4C67-B606-AC3B494CF4D1}" type="presOf" srcId="{58125EBC-43EE-462F-B87E-D9448C16DF37}" destId="{035A442A-49FB-40E8-ACE8-22CF01E99256}" srcOrd="0" destOrd="0" presId="urn:microsoft.com/office/officeart/2005/8/layout/vList2"/>
    <dgm:cxn modelId="{7CFA65B3-B88C-4535-BA11-6F62E416726D}" srcId="{F4CA8DA5-3DEC-42BE-926C-871D0B61C57F}" destId="{93C0D092-CE8D-4146-8115-30944005F731}" srcOrd="1" destOrd="0" parTransId="{AD6E984F-BF33-412C-AB11-0C94776B290C}" sibTransId="{5D847EA9-86FF-4F87-A96F-3B3AF0DAF4B5}"/>
    <dgm:cxn modelId="{6109055B-D921-4471-991F-5A6F2DA16AF3}" type="presOf" srcId="{93C0D092-CE8D-4146-8115-30944005F731}" destId="{92A5B3CF-3B50-42D1-B118-7EE4B828177F}" srcOrd="0" destOrd="0" presId="urn:microsoft.com/office/officeart/2005/8/layout/vList2"/>
    <dgm:cxn modelId="{EC563327-862E-41E2-BC25-93415628D75E}" type="presParOf" srcId="{96807A4C-5143-462A-AB0D-C4C0B0FBD0E6}" destId="{2FE3236C-880A-46A2-B2DF-A08F0622A647}" srcOrd="0" destOrd="0" presId="urn:microsoft.com/office/officeart/2005/8/layout/vList2"/>
    <dgm:cxn modelId="{6C7523A1-DFEA-42F5-A683-AF8C539BB73E}" type="presParOf" srcId="{96807A4C-5143-462A-AB0D-C4C0B0FBD0E6}" destId="{0D834426-D92B-469B-952E-6EBA894945FB}" srcOrd="1" destOrd="0" presId="urn:microsoft.com/office/officeart/2005/8/layout/vList2"/>
    <dgm:cxn modelId="{91BF6914-136A-4634-9646-765539FFDCDE}" type="presParOf" srcId="{96807A4C-5143-462A-AB0D-C4C0B0FBD0E6}" destId="{92A5B3CF-3B50-42D1-B118-7EE4B828177F}" srcOrd="2" destOrd="0" presId="urn:microsoft.com/office/officeart/2005/8/layout/vList2"/>
    <dgm:cxn modelId="{8FBB7FB1-9DCE-41C4-97B6-A1F94E9351B8}" type="presParOf" srcId="{96807A4C-5143-462A-AB0D-C4C0B0FBD0E6}" destId="{C3280844-593D-4386-8772-3019EF58FFA6}" srcOrd="3" destOrd="0" presId="urn:microsoft.com/office/officeart/2005/8/layout/vList2"/>
    <dgm:cxn modelId="{BE938D94-4150-44B3-8FF8-CE75C6CB832D}" type="presParOf" srcId="{96807A4C-5143-462A-AB0D-C4C0B0FBD0E6}" destId="{035A442A-49FB-40E8-ACE8-22CF01E99256}" srcOrd="4" destOrd="0" presId="urn:microsoft.com/office/officeart/2005/8/layout/vList2"/>
    <dgm:cxn modelId="{19C41E1E-8BCA-43A9-9512-50B135BD4D4A}" type="presParOf" srcId="{96807A4C-5143-462A-AB0D-C4C0B0FBD0E6}" destId="{74BB6862-103E-42BB-9157-0C299AA375A1}" srcOrd="5" destOrd="0" presId="urn:microsoft.com/office/officeart/2005/8/layout/vList2"/>
    <dgm:cxn modelId="{DCB4BAE0-A9E6-4413-A9F1-0F96F7349C26}" type="presParOf" srcId="{96807A4C-5143-462A-AB0D-C4C0B0FBD0E6}" destId="{7BB38D15-D3C7-4542-AFD0-DBA0BBC0A460}" srcOrd="6" destOrd="0" presId="urn:microsoft.com/office/officeart/2005/8/layout/vList2"/>
    <dgm:cxn modelId="{C25AA1FF-33DB-4B34-B46F-C3A203F045F3}" type="presParOf" srcId="{96807A4C-5143-462A-AB0D-C4C0B0FBD0E6}" destId="{A766A95B-6D63-4D9D-9688-327F34938123}" srcOrd="7" destOrd="0" presId="urn:microsoft.com/office/officeart/2005/8/layout/vList2"/>
    <dgm:cxn modelId="{31C4D7F6-1237-448B-BD46-055E56F92638}" type="presParOf" srcId="{96807A4C-5143-462A-AB0D-C4C0B0FBD0E6}" destId="{ED95E0B3-AC01-402B-A36C-CEB49E081F41}" srcOrd="8" destOrd="0" presId="urn:microsoft.com/office/officeart/2005/8/layout/vList2"/>
  </dgm:cxnLst>
  <dgm:bg>
    <a:solidFill>
      <a:srgbClr val="FFC000"/>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49B1BF-830E-4605-A635-0C1DCA5C2412}"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6C3E115D-97E5-4A6B-B761-EAC3B6810C1C}">
      <dgm:prSet/>
      <dgm:spPr>
        <a:solidFill>
          <a:schemeClr val="bg1"/>
        </a:solidFill>
        <a:ln w="19050">
          <a:solidFill>
            <a:srgbClr val="00B0F0"/>
          </a:solidFill>
        </a:ln>
        <a:effectLst>
          <a:innerShdw blurRad="114300">
            <a:prstClr val="black"/>
          </a:innerShdw>
        </a:effectLst>
        <a:scene3d>
          <a:camera prst="orthographicFront">
            <a:rot lat="0" lon="0" rev="0"/>
          </a:camera>
          <a:lightRig rig="glow" dir="t">
            <a:rot lat="0" lon="0" rev="4800000"/>
          </a:lightRig>
        </a:scene3d>
        <a:sp3d prstMaterial="matte">
          <a:bevelT w="127000" h="63500"/>
        </a:sp3d>
      </dgm:spPr>
      <dgm:t>
        <a:bodyPr/>
        <a:lstStyle/>
        <a:p>
          <a:pPr rtl="0"/>
          <a:r>
            <a:rPr lang="bn-IN" b="1" dirty="0" smtClean="0">
              <a:solidFill>
                <a:schemeClr val="tx1"/>
              </a:solidFill>
              <a:latin typeface="NikoshBAN" panose="02000000000000000000" pitchFamily="2" charset="0"/>
              <a:cs typeface="NikoshBAN" panose="02000000000000000000" pitchFamily="2" charset="0"/>
            </a:rPr>
            <a:t>পাঠ </a:t>
          </a:r>
          <a:r>
            <a:rPr lang="bn-BD" b="1" dirty="0" smtClean="0">
              <a:solidFill>
                <a:schemeClr val="tx1"/>
              </a:solidFill>
              <a:latin typeface="NikoshBAN" panose="02000000000000000000" pitchFamily="2" charset="0"/>
              <a:cs typeface="NikoshBAN" panose="02000000000000000000" pitchFamily="2" charset="0"/>
            </a:rPr>
            <a:t>পরিচিতি</a:t>
          </a:r>
          <a:endParaRPr lang="en-US" dirty="0">
            <a:solidFill>
              <a:schemeClr val="tx1"/>
            </a:solidFill>
            <a:latin typeface="NikoshBAN" panose="02000000000000000000" pitchFamily="2" charset="0"/>
            <a:cs typeface="NikoshBAN" panose="02000000000000000000" pitchFamily="2" charset="0"/>
          </a:endParaRPr>
        </a:p>
      </dgm:t>
    </dgm:pt>
    <dgm:pt modelId="{B7B4D67F-3D10-450E-9B4C-93FB069C1465}" type="parTrans" cxnId="{E6330DF7-27FE-4166-8CCD-A977D1A996F5}">
      <dgm:prSet/>
      <dgm:spPr/>
      <dgm:t>
        <a:bodyPr/>
        <a:lstStyle/>
        <a:p>
          <a:endParaRPr lang="en-US"/>
        </a:p>
      </dgm:t>
    </dgm:pt>
    <dgm:pt modelId="{E739CDC2-33A7-45D3-8592-8BD2D2B6C511}" type="sibTrans" cxnId="{E6330DF7-27FE-4166-8CCD-A977D1A996F5}">
      <dgm:prSet/>
      <dgm:spPr/>
      <dgm:t>
        <a:bodyPr/>
        <a:lstStyle/>
        <a:p>
          <a:endParaRPr lang="en-US"/>
        </a:p>
      </dgm:t>
    </dgm:pt>
    <dgm:pt modelId="{8AF19D97-4318-471A-9F74-FE74F4143E8E}" type="pres">
      <dgm:prSet presAssocID="{9C49B1BF-830E-4605-A635-0C1DCA5C2412}" presName="CompostProcess" presStyleCnt="0">
        <dgm:presLayoutVars>
          <dgm:dir/>
          <dgm:resizeHandles val="exact"/>
        </dgm:presLayoutVars>
      </dgm:prSet>
      <dgm:spPr/>
      <dgm:t>
        <a:bodyPr/>
        <a:lstStyle/>
        <a:p>
          <a:endParaRPr lang="en-US"/>
        </a:p>
      </dgm:t>
    </dgm:pt>
    <dgm:pt modelId="{206439BE-6510-4BF8-8C2C-212627417D07}" type="pres">
      <dgm:prSet presAssocID="{9C49B1BF-830E-4605-A635-0C1DCA5C2412}" presName="arrow" presStyleLbl="bgShp" presStyleIdx="0" presStyleCnt="1"/>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pt>
    <dgm:pt modelId="{3809B2EA-1F68-475A-8CFE-74C30DC113C7}" type="pres">
      <dgm:prSet presAssocID="{9C49B1BF-830E-4605-A635-0C1DCA5C2412}"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4F4E1F9-E774-474D-812D-9A21CC5CA4F7}" type="pres">
      <dgm:prSet presAssocID="{6C3E115D-97E5-4A6B-B761-EAC3B6810C1C}" presName="textNode" presStyleLbl="node1" presStyleIdx="0" presStyleCnt="1" custScaleX="122222" custScaleY="247015">
        <dgm:presLayoutVars>
          <dgm:bulletEnabled val="1"/>
        </dgm:presLayoutVars>
      </dgm:prSet>
      <dgm:spPr/>
      <dgm:t>
        <a:bodyPr/>
        <a:lstStyle/>
        <a:p>
          <a:endParaRPr lang="en-US"/>
        </a:p>
      </dgm:t>
    </dgm:pt>
  </dgm:ptLst>
  <dgm:cxnLst>
    <dgm:cxn modelId="{3AFE9626-20B4-4A15-8D89-986B3E5D7E44}" type="presOf" srcId="{6C3E115D-97E5-4A6B-B761-EAC3B6810C1C}" destId="{94F4E1F9-E774-474D-812D-9A21CC5CA4F7}" srcOrd="0" destOrd="0" presId="urn:microsoft.com/office/officeart/2005/8/layout/hProcess9"/>
    <dgm:cxn modelId="{7C19C122-FE1A-4CBC-B3E8-729E085912D2}" type="presOf" srcId="{9C49B1BF-830E-4605-A635-0C1DCA5C2412}" destId="{8AF19D97-4318-471A-9F74-FE74F4143E8E}" srcOrd="0" destOrd="0" presId="urn:microsoft.com/office/officeart/2005/8/layout/hProcess9"/>
    <dgm:cxn modelId="{E6330DF7-27FE-4166-8CCD-A977D1A996F5}" srcId="{9C49B1BF-830E-4605-A635-0C1DCA5C2412}" destId="{6C3E115D-97E5-4A6B-B761-EAC3B6810C1C}" srcOrd="0" destOrd="0" parTransId="{B7B4D67F-3D10-450E-9B4C-93FB069C1465}" sibTransId="{E739CDC2-33A7-45D3-8592-8BD2D2B6C511}"/>
    <dgm:cxn modelId="{DF12967E-48EB-427E-BB8E-2998F85F6621}" type="presParOf" srcId="{8AF19D97-4318-471A-9F74-FE74F4143E8E}" destId="{206439BE-6510-4BF8-8C2C-212627417D07}" srcOrd="0" destOrd="0" presId="urn:microsoft.com/office/officeart/2005/8/layout/hProcess9"/>
    <dgm:cxn modelId="{D1FA2B66-585F-47C6-94E6-1F9535E5557F}" type="presParOf" srcId="{8AF19D97-4318-471A-9F74-FE74F4143E8E}" destId="{3809B2EA-1F68-475A-8CFE-74C30DC113C7}" srcOrd="1" destOrd="0" presId="urn:microsoft.com/office/officeart/2005/8/layout/hProcess9"/>
    <dgm:cxn modelId="{40AD5EBF-F804-4372-9DDD-254B910D66CE}" type="presParOf" srcId="{3809B2EA-1F68-475A-8CFE-74C30DC113C7}" destId="{94F4E1F9-E774-474D-812D-9A21CC5CA4F7}"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4159E7-738E-48C9-B427-796660733A98}"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335B5769-243C-495C-8B08-551B17839C5B}">
      <dgm:prSet/>
      <dgm:spPr>
        <a:solidFill>
          <a:schemeClr val="bg1"/>
        </a:solidFill>
        <a:ln w="28575">
          <a:solidFill>
            <a:srgbClr val="F321D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err="1" smtClean="0">
              <a:solidFill>
                <a:schemeClr val="tx1"/>
              </a:solidFill>
            </a:rPr>
            <a:t>ছবিগুলো</a:t>
          </a:r>
          <a:r>
            <a:rPr lang="en-US" dirty="0" smtClean="0">
              <a:solidFill>
                <a:schemeClr val="tx1"/>
              </a:solidFill>
            </a:rPr>
            <a:t> </a:t>
          </a:r>
          <a:r>
            <a:rPr lang="en-US" dirty="0" err="1" smtClean="0">
              <a:solidFill>
                <a:schemeClr val="tx1"/>
              </a:solidFill>
            </a:rPr>
            <a:t>দেখ</a:t>
          </a:r>
          <a:r>
            <a:rPr lang="en-US" dirty="0" smtClean="0">
              <a:solidFill>
                <a:schemeClr val="tx1"/>
              </a:solidFill>
            </a:rPr>
            <a:t> </a:t>
          </a:r>
          <a:r>
            <a:rPr lang="en-US" dirty="0" err="1" smtClean="0">
              <a:solidFill>
                <a:schemeClr val="tx1"/>
              </a:solidFill>
            </a:rPr>
            <a:t>এবং</a:t>
          </a:r>
          <a:r>
            <a:rPr lang="en-US" dirty="0" smtClean="0">
              <a:solidFill>
                <a:schemeClr val="tx1"/>
              </a:solidFill>
            </a:rPr>
            <a:t> </a:t>
          </a:r>
          <a:r>
            <a:rPr lang="en-US" dirty="0" err="1" smtClean="0">
              <a:solidFill>
                <a:schemeClr val="tx1"/>
              </a:solidFill>
            </a:rPr>
            <a:t>আজকের</a:t>
          </a:r>
          <a:r>
            <a:rPr lang="en-US" dirty="0" smtClean="0">
              <a:solidFill>
                <a:schemeClr val="tx1"/>
              </a:solidFill>
            </a:rPr>
            <a:t> </a:t>
          </a:r>
          <a:r>
            <a:rPr lang="en-US" dirty="0" err="1" smtClean="0">
              <a:solidFill>
                <a:schemeClr val="tx1"/>
              </a:solidFill>
            </a:rPr>
            <a:t>পাঠ</a:t>
          </a:r>
          <a:r>
            <a:rPr lang="en-US" dirty="0" smtClean="0">
              <a:solidFill>
                <a:schemeClr val="tx1"/>
              </a:solidFill>
            </a:rPr>
            <a:t> </a:t>
          </a:r>
          <a:r>
            <a:rPr lang="en-US" dirty="0" err="1" smtClean="0">
              <a:solidFill>
                <a:schemeClr val="tx1"/>
              </a:solidFill>
            </a:rPr>
            <a:t>সম্পর্কে</a:t>
          </a:r>
          <a:r>
            <a:rPr lang="en-US" dirty="0" smtClean="0">
              <a:solidFill>
                <a:schemeClr val="tx1"/>
              </a:solidFill>
            </a:rPr>
            <a:t> </a:t>
          </a:r>
          <a:r>
            <a:rPr lang="en-US" dirty="0" err="1" smtClean="0">
              <a:solidFill>
                <a:schemeClr val="tx1"/>
              </a:solidFill>
            </a:rPr>
            <a:t>বল</a:t>
          </a:r>
          <a:endParaRPr lang="en-US" dirty="0">
            <a:solidFill>
              <a:schemeClr val="tx1"/>
            </a:solidFill>
          </a:endParaRPr>
        </a:p>
      </dgm:t>
    </dgm:pt>
    <dgm:pt modelId="{FF77CC87-DDB6-4E2F-94BD-043C8DA17145}" type="parTrans" cxnId="{A59CF94C-83BF-481F-B7E2-A8E548BC13F9}">
      <dgm:prSet/>
      <dgm:spPr/>
      <dgm:t>
        <a:bodyPr/>
        <a:lstStyle/>
        <a:p>
          <a:endParaRPr lang="en-US"/>
        </a:p>
      </dgm:t>
    </dgm:pt>
    <dgm:pt modelId="{19DF4D20-A905-4F19-B3C5-488EF3555F01}" type="sibTrans" cxnId="{A59CF94C-83BF-481F-B7E2-A8E548BC13F9}">
      <dgm:prSet/>
      <dgm:spPr/>
      <dgm:t>
        <a:bodyPr/>
        <a:lstStyle/>
        <a:p>
          <a:endParaRPr lang="en-US"/>
        </a:p>
      </dgm:t>
    </dgm:pt>
    <dgm:pt modelId="{6FC6D605-1E3E-44D3-B8FD-B47F5E1810DA}" type="pres">
      <dgm:prSet presAssocID="{0A4159E7-738E-48C9-B427-796660733A98}" presName="CompostProcess" presStyleCnt="0">
        <dgm:presLayoutVars>
          <dgm:dir/>
          <dgm:resizeHandles val="exact"/>
        </dgm:presLayoutVars>
      </dgm:prSet>
      <dgm:spPr/>
      <dgm:t>
        <a:bodyPr/>
        <a:lstStyle/>
        <a:p>
          <a:endParaRPr lang="en-US"/>
        </a:p>
      </dgm:t>
    </dgm:pt>
    <dgm:pt modelId="{721664E6-B815-4B51-95D0-D35741D599B3}" type="pres">
      <dgm:prSet presAssocID="{0A4159E7-738E-48C9-B427-796660733A98}" presName="arrow" presStyleLbl="bgShp" presStyleIdx="0" presStyleCnt="1" custScaleX="103922"/>
      <dgm:spPr>
        <a:solidFill>
          <a:srgbClr val="FF99FF"/>
        </a:solid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pt>
    <dgm:pt modelId="{EE23AB5B-3690-4BB4-ACFB-4C49040AC80E}" type="pres">
      <dgm:prSet presAssocID="{0A4159E7-738E-48C9-B427-796660733A98}"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5EEF282-009D-4F9F-96C9-6B4A2007C944}" type="pres">
      <dgm:prSet presAssocID="{335B5769-243C-495C-8B08-551B17839C5B}" presName="textNode" presStyleLbl="node1" presStyleIdx="0" presStyleCnt="1" custScaleY="250000">
        <dgm:presLayoutVars>
          <dgm:bulletEnabled val="1"/>
        </dgm:presLayoutVars>
      </dgm:prSet>
      <dgm:spPr/>
      <dgm:t>
        <a:bodyPr/>
        <a:lstStyle/>
        <a:p>
          <a:endParaRPr lang="en-US"/>
        </a:p>
      </dgm:t>
    </dgm:pt>
  </dgm:ptLst>
  <dgm:cxnLst>
    <dgm:cxn modelId="{167BEA15-AB47-4AA1-A115-9D342F5225A5}" type="presOf" srcId="{0A4159E7-738E-48C9-B427-796660733A98}" destId="{6FC6D605-1E3E-44D3-B8FD-B47F5E1810DA}" srcOrd="0" destOrd="0" presId="urn:microsoft.com/office/officeart/2005/8/layout/hProcess9"/>
    <dgm:cxn modelId="{A59CF94C-83BF-481F-B7E2-A8E548BC13F9}" srcId="{0A4159E7-738E-48C9-B427-796660733A98}" destId="{335B5769-243C-495C-8B08-551B17839C5B}" srcOrd="0" destOrd="0" parTransId="{FF77CC87-DDB6-4E2F-94BD-043C8DA17145}" sibTransId="{19DF4D20-A905-4F19-B3C5-488EF3555F01}"/>
    <dgm:cxn modelId="{19BD8258-2638-4FAE-AC75-C67F8F163692}" type="presOf" srcId="{335B5769-243C-495C-8B08-551B17839C5B}" destId="{15EEF282-009D-4F9F-96C9-6B4A2007C944}" srcOrd="0" destOrd="0" presId="urn:microsoft.com/office/officeart/2005/8/layout/hProcess9"/>
    <dgm:cxn modelId="{37CC61F7-AA36-4D78-B398-614F75EA9FBC}" type="presParOf" srcId="{6FC6D605-1E3E-44D3-B8FD-B47F5E1810DA}" destId="{721664E6-B815-4B51-95D0-D35741D599B3}" srcOrd="0" destOrd="0" presId="urn:microsoft.com/office/officeart/2005/8/layout/hProcess9"/>
    <dgm:cxn modelId="{672BBA11-6919-4B7B-9FF4-6EE06E273781}" type="presParOf" srcId="{6FC6D605-1E3E-44D3-B8FD-B47F5E1810DA}" destId="{EE23AB5B-3690-4BB4-ACFB-4C49040AC80E}" srcOrd="1" destOrd="0" presId="urn:microsoft.com/office/officeart/2005/8/layout/hProcess9"/>
    <dgm:cxn modelId="{E0F4180B-948B-406B-AB68-0A11CEDC9A2A}" type="presParOf" srcId="{EE23AB5B-3690-4BB4-ACFB-4C49040AC80E}" destId="{15EEF282-009D-4F9F-96C9-6B4A2007C944}" srcOrd="0" destOrd="0" presId="urn:microsoft.com/office/officeart/2005/8/layout/hProcess9"/>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1F969D-849A-46BE-825F-AE256448E163}"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235DDEEE-6A9C-4EF4-845E-16D889905C74}">
      <dgm:prSet custT="1"/>
      <dgm:spPr>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6000" dirty="0" err="1" smtClean="0">
              <a:solidFill>
                <a:schemeClr val="tx1"/>
              </a:solidFill>
              <a:latin typeface="NikoshBAN" panose="02000000000000000000" pitchFamily="2" charset="0"/>
              <a:cs typeface="NikoshBAN" panose="02000000000000000000" pitchFamily="2" charset="0"/>
            </a:rPr>
            <a:t>আজকের</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পাঠ</a:t>
          </a:r>
          <a:endParaRPr lang="en-US" sz="6000" dirty="0">
            <a:solidFill>
              <a:schemeClr val="tx1"/>
            </a:solidFill>
            <a:latin typeface="NikoshBAN" panose="02000000000000000000" pitchFamily="2" charset="0"/>
            <a:cs typeface="NikoshBAN" panose="02000000000000000000" pitchFamily="2" charset="0"/>
          </a:endParaRPr>
        </a:p>
      </dgm:t>
    </dgm:pt>
    <dgm:pt modelId="{D094C050-7409-4A35-8ECB-3A9DFE463C76}" type="parTrans" cxnId="{B81C058C-D2AF-46E6-AD27-DA2665A27540}">
      <dgm:prSet/>
      <dgm:spPr/>
      <dgm:t>
        <a:bodyPr/>
        <a:lstStyle/>
        <a:p>
          <a:endParaRPr lang="en-US">
            <a:latin typeface="NikoshBAN" panose="02000000000000000000" pitchFamily="2" charset="0"/>
            <a:cs typeface="NikoshBAN" panose="02000000000000000000" pitchFamily="2" charset="0"/>
          </a:endParaRPr>
        </a:p>
      </dgm:t>
    </dgm:pt>
    <dgm:pt modelId="{9FB1AB28-5956-43B2-BBA2-3E885BE5A1FB}" type="sibTrans" cxnId="{B81C058C-D2AF-46E6-AD27-DA2665A27540}">
      <dgm:prSet/>
      <dgm:spPr/>
      <dgm:t>
        <a:bodyPr/>
        <a:lstStyle/>
        <a:p>
          <a:endParaRPr lang="en-US">
            <a:latin typeface="NikoshBAN" panose="02000000000000000000" pitchFamily="2" charset="0"/>
            <a:cs typeface="NikoshBAN" panose="02000000000000000000" pitchFamily="2" charset="0"/>
          </a:endParaRPr>
        </a:p>
      </dgm:t>
    </dgm:pt>
    <dgm:pt modelId="{AFBFDB10-E1F3-45C6-BA0A-965F5CD1FB13}" type="pres">
      <dgm:prSet presAssocID="{F91F969D-849A-46BE-825F-AE256448E163}" presName="CompostProcess" presStyleCnt="0">
        <dgm:presLayoutVars>
          <dgm:dir/>
          <dgm:resizeHandles val="exact"/>
        </dgm:presLayoutVars>
      </dgm:prSet>
      <dgm:spPr/>
      <dgm:t>
        <a:bodyPr/>
        <a:lstStyle/>
        <a:p>
          <a:endParaRPr lang="en-US"/>
        </a:p>
      </dgm:t>
    </dgm:pt>
    <dgm:pt modelId="{51FFF72B-24F5-4924-B56C-CF131ED3E3DD}" type="pres">
      <dgm:prSet presAssocID="{F91F969D-849A-46BE-825F-AE256448E163}" presName="arrow" presStyleLbl="bgShp" presStyleIdx="0" presStyleCnt="1"/>
      <dgm:spPr>
        <a:solidFill>
          <a:srgbClr val="FF99FF"/>
        </a:solid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pt>
    <dgm:pt modelId="{50A4C680-4219-49BA-8173-45E4C0C63BA9}" type="pres">
      <dgm:prSet presAssocID="{F91F969D-849A-46BE-825F-AE256448E163}"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406B5A3-CEA4-4B35-ACA4-E4C1E4F4AD57}" type="pres">
      <dgm:prSet presAssocID="{235DDEEE-6A9C-4EF4-845E-16D889905C74}" presName="textNode" presStyleLbl="node1" presStyleIdx="0" presStyleCnt="1" custScaleX="115133" custScaleY="250000">
        <dgm:presLayoutVars>
          <dgm:bulletEnabled val="1"/>
        </dgm:presLayoutVars>
      </dgm:prSet>
      <dgm:spPr/>
      <dgm:t>
        <a:bodyPr/>
        <a:lstStyle/>
        <a:p>
          <a:endParaRPr lang="en-US"/>
        </a:p>
      </dgm:t>
    </dgm:pt>
  </dgm:ptLst>
  <dgm:cxnLst>
    <dgm:cxn modelId="{B81C058C-D2AF-46E6-AD27-DA2665A27540}" srcId="{F91F969D-849A-46BE-825F-AE256448E163}" destId="{235DDEEE-6A9C-4EF4-845E-16D889905C74}" srcOrd="0" destOrd="0" parTransId="{D094C050-7409-4A35-8ECB-3A9DFE463C76}" sibTransId="{9FB1AB28-5956-43B2-BBA2-3E885BE5A1FB}"/>
    <dgm:cxn modelId="{B4650E5C-F3F9-4E49-8CF9-A5A85F02C39C}" type="presOf" srcId="{F91F969D-849A-46BE-825F-AE256448E163}" destId="{AFBFDB10-E1F3-45C6-BA0A-965F5CD1FB13}" srcOrd="0" destOrd="0" presId="urn:microsoft.com/office/officeart/2005/8/layout/hProcess9"/>
    <dgm:cxn modelId="{5650B556-B370-4EE4-81F2-7A0E97A8D377}" type="presOf" srcId="{235DDEEE-6A9C-4EF4-845E-16D889905C74}" destId="{4406B5A3-CEA4-4B35-ACA4-E4C1E4F4AD57}" srcOrd="0" destOrd="0" presId="urn:microsoft.com/office/officeart/2005/8/layout/hProcess9"/>
    <dgm:cxn modelId="{E5A98FBA-5023-492E-A1D9-0E3F3186C1F2}" type="presParOf" srcId="{AFBFDB10-E1F3-45C6-BA0A-965F5CD1FB13}" destId="{51FFF72B-24F5-4924-B56C-CF131ED3E3DD}" srcOrd="0" destOrd="0" presId="urn:microsoft.com/office/officeart/2005/8/layout/hProcess9"/>
    <dgm:cxn modelId="{EEEEDDCD-58BD-420D-86C9-7387A866FE17}" type="presParOf" srcId="{AFBFDB10-E1F3-45C6-BA0A-965F5CD1FB13}" destId="{50A4C680-4219-49BA-8173-45E4C0C63BA9}" srcOrd="1" destOrd="0" presId="urn:microsoft.com/office/officeart/2005/8/layout/hProcess9"/>
    <dgm:cxn modelId="{3BB82F85-39EF-4283-8721-63CA227C6258}" type="presParOf" srcId="{50A4C680-4219-49BA-8173-45E4C0C63BA9}" destId="{4406B5A3-CEA4-4B35-ACA4-E4C1E4F4AD57}"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6276E1-4C70-4EF9-9473-17D9AB01E6EE}"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219EF8EE-5FB5-4F71-AE14-17C1EE9B4FD2}">
      <dgm:prSet/>
      <dgm:spPr>
        <a:solidFill>
          <a:schemeClr val="accent2">
            <a:lumMod val="75000"/>
          </a:schemeClr>
        </a:solidFill>
        <a:scene3d>
          <a:camera prst="orthographicFront"/>
          <a:lightRig rig="threePt" dir="t"/>
        </a:scene3d>
        <a:sp3d prstMaterial="plastic">
          <a:bevelT w="120900" h="88900" prst="slope"/>
          <a:bevelB w="88900" h="31750" prst="angle"/>
        </a:sp3d>
      </dgm:spPr>
      <dgm:t>
        <a:bodyPr/>
        <a:lstStyle/>
        <a:p>
          <a:pPr rtl="0"/>
          <a:r>
            <a:rPr lang="en-US" dirty="0" err="1" smtClean="0">
              <a:latin typeface="NikoshBAN" panose="02000000000000000000" pitchFamily="2" charset="0"/>
              <a:cs typeface="NikoshBAN" panose="02000000000000000000" pitchFamily="2" charset="0"/>
            </a:rPr>
            <a:t>সামাজিক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ব্যবস্থা</a:t>
          </a:r>
          <a:endParaRPr lang="en-US" dirty="0">
            <a:latin typeface="NikoshBAN" panose="02000000000000000000" pitchFamily="2" charset="0"/>
            <a:cs typeface="NikoshBAN" panose="02000000000000000000" pitchFamily="2" charset="0"/>
          </a:endParaRPr>
        </a:p>
      </dgm:t>
    </dgm:pt>
    <dgm:pt modelId="{9D2B4FA6-D547-43F2-936D-C4C75C2DE2FB}" type="parTrans" cxnId="{7FA8378A-C4AC-4693-893A-9DD0A533A089}">
      <dgm:prSet/>
      <dgm:spPr/>
      <dgm:t>
        <a:bodyPr/>
        <a:lstStyle/>
        <a:p>
          <a:endParaRPr lang="en-US"/>
        </a:p>
      </dgm:t>
    </dgm:pt>
    <dgm:pt modelId="{E2EBA7E5-4397-4CAD-9E4F-AF1EEEF9547F}" type="sibTrans" cxnId="{7FA8378A-C4AC-4693-893A-9DD0A533A089}">
      <dgm:prSet/>
      <dgm:spPr/>
      <dgm:t>
        <a:bodyPr/>
        <a:lstStyle/>
        <a:p>
          <a:endParaRPr lang="en-US"/>
        </a:p>
      </dgm:t>
    </dgm:pt>
    <dgm:pt modelId="{9BF9E541-E34E-4566-ABA4-5071863DFC1D}">
      <dgm:prSet/>
      <dgm:spPr>
        <a:solidFill>
          <a:schemeClr val="accent2">
            <a:lumMod val="75000"/>
          </a:schemeClr>
        </a:solidFill>
        <a:scene3d>
          <a:camera prst="orthographicFront"/>
          <a:lightRig rig="threePt" dir="t"/>
        </a:scene3d>
        <a:sp3d prstMaterial="plastic">
          <a:bevelT w="120900" h="88900" prst="slope"/>
          <a:bevelB w="88900" h="31750" prst="angle"/>
        </a:sp3d>
      </dgm:spPr>
      <dgm:t>
        <a:bodyPr/>
        <a:lstStyle/>
        <a:p>
          <a:pPr rtl="0"/>
          <a:r>
            <a:rPr lang="en-US" dirty="0" smtClean="0">
              <a:latin typeface="Times New Roman" panose="02020603050405020304" pitchFamily="18" charset="0"/>
              <a:cs typeface="Times New Roman" panose="02020603050405020304" pitchFamily="18" charset="0"/>
            </a:rPr>
            <a:t>Social System</a:t>
          </a:r>
          <a:endParaRPr lang="en-US" dirty="0">
            <a:latin typeface="Times New Roman" panose="02020603050405020304" pitchFamily="18" charset="0"/>
            <a:cs typeface="Times New Roman" panose="02020603050405020304" pitchFamily="18" charset="0"/>
          </a:endParaRPr>
        </a:p>
      </dgm:t>
    </dgm:pt>
    <dgm:pt modelId="{00E94328-FDE0-44D1-BA56-5C5762DF78FA}" type="parTrans" cxnId="{5C756F19-B03A-410C-8FE7-1B81585C4634}">
      <dgm:prSet/>
      <dgm:spPr/>
      <dgm:t>
        <a:bodyPr/>
        <a:lstStyle/>
        <a:p>
          <a:endParaRPr lang="en-US"/>
        </a:p>
      </dgm:t>
    </dgm:pt>
    <dgm:pt modelId="{C188EA5D-D438-453A-8127-0BA28A6332A1}" type="sibTrans" cxnId="{5C756F19-B03A-410C-8FE7-1B81585C4634}">
      <dgm:prSet/>
      <dgm:spPr/>
      <dgm:t>
        <a:bodyPr/>
        <a:lstStyle/>
        <a:p>
          <a:endParaRPr lang="en-US"/>
        </a:p>
      </dgm:t>
    </dgm:pt>
    <dgm:pt modelId="{AC79EE38-65A9-4C74-9C2D-C4130295086C}" type="pres">
      <dgm:prSet presAssocID="{6A6276E1-4C70-4EF9-9473-17D9AB01E6EE}" presName="hierChild1" presStyleCnt="0">
        <dgm:presLayoutVars>
          <dgm:orgChart val="1"/>
          <dgm:chPref val="1"/>
          <dgm:dir/>
          <dgm:animOne val="branch"/>
          <dgm:animLvl val="lvl"/>
          <dgm:resizeHandles/>
        </dgm:presLayoutVars>
      </dgm:prSet>
      <dgm:spPr/>
      <dgm:t>
        <a:bodyPr/>
        <a:lstStyle/>
        <a:p>
          <a:endParaRPr lang="en-US"/>
        </a:p>
      </dgm:t>
    </dgm:pt>
    <dgm:pt modelId="{CE54466B-7F6A-4C68-BEF1-EC4C11D67AA5}" type="pres">
      <dgm:prSet presAssocID="{219EF8EE-5FB5-4F71-AE14-17C1EE9B4FD2}" presName="hierRoot1" presStyleCnt="0">
        <dgm:presLayoutVars>
          <dgm:hierBranch val="init"/>
        </dgm:presLayoutVars>
      </dgm:prSet>
      <dgm:spPr>
        <a:scene3d>
          <a:camera prst="orthographicFront"/>
          <a:lightRig rig="threePt" dir="t"/>
        </a:scene3d>
        <a:sp3d>
          <a:bevelT prst="slope"/>
        </a:sp3d>
      </dgm:spPr>
    </dgm:pt>
    <dgm:pt modelId="{6F68070E-3759-40FF-8A03-583459D5AFBD}" type="pres">
      <dgm:prSet presAssocID="{219EF8EE-5FB5-4F71-AE14-17C1EE9B4FD2}" presName="rootComposite1" presStyleCnt="0"/>
      <dgm:spPr>
        <a:scene3d>
          <a:camera prst="orthographicFront"/>
          <a:lightRig rig="threePt" dir="t"/>
        </a:scene3d>
        <a:sp3d>
          <a:bevelT prst="slope"/>
        </a:sp3d>
      </dgm:spPr>
    </dgm:pt>
    <dgm:pt modelId="{66E18116-6904-4AE8-B7A9-42A147CC9A17}" type="pres">
      <dgm:prSet presAssocID="{219EF8EE-5FB5-4F71-AE14-17C1EE9B4FD2}" presName="rootText1" presStyleLbl="node0" presStyleIdx="0" presStyleCnt="2">
        <dgm:presLayoutVars>
          <dgm:chPref val="3"/>
        </dgm:presLayoutVars>
      </dgm:prSet>
      <dgm:spPr/>
      <dgm:t>
        <a:bodyPr/>
        <a:lstStyle/>
        <a:p>
          <a:endParaRPr lang="en-US"/>
        </a:p>
      </dgm:t>
    </dgm:pt>
    <dgm:pt modelId="{211AB9E6-DC2B-493A-A8F4-F585FED03BA3}" type="pres">
      <dgm:prSet presAssocID="{219EF8EE-5FB5-4F71-AE14-17C1EE9B4FD2}" presName="rootConnector1" presStyleLbl="node1" presStyleIdx="0" presStyleCnt="0"/>
      <dgm:spPr/>
      <dgm:t>
        <a:bodyPr/>
        <a:lstStyle/>
        <a:p>
          <a:endParaRPr lang="en-US"/>
        </a:p>
      </dgm:t>
    </dgm:pt>
    <dgm:pt modelId="{16076587-6BFD-427F-AB6C-43333A5BFCFB}" type="pres">
      <dgm:prSet presAssocID="{219EF8EE-5FB5-4F71-AE14-17C1EE9B4FD2}" presName="hierChild2" presStyleCnt="0"/>
      <dgm:spPr>
        <a:scene3d>
          <a:camera prst="orthographicFront"/>
          <a:lightRig rig="threePt" dir="t"/>
        </a:scene3d>
        <a:sp3d>
          <a:bevelT prst="slope"/>
        </a:sp3d>
      </dgm:spPr>
    </dgm:pt>
    <dgm:pt modelId="{51B9E668-40BB-4D36-BAAD-3A6B81418F48}" type="pres">
      <dgm:prSet presAssocID="{219EF8EE-5FB5-4F71-AE14-17C1EE9B4FD2}" presName="hierChild3" presStyleCnt="0"/>
      <dgm:spPr>
        <a:scene3d>
          <a:camera prst="orthographicFront"/>
          <a:lightRig rig="threePt" dir="t"/>
        </a:scene3d>
        <a:sp3d>
          <a:bevelT prst="slope"/>
        </a:sp3d>
      </dgm:spPr>
    </dgm:pt>
    <dgm:pt modelId="{F27AC37C-BA78-4592-BAEA-5C8624367A7B}" type="pres">
      <dgm:prSet presAssocID="{9BF9E541-E34E-4566-ABA4-5071863DFC1D}" presName="hierRoot1" presStyleCnt="0">
        <dgm:presLayoutVars>
          <dgm:hierBranch val="init"/>
        </dgm:presLayoutVars>
      </dgm:prSet>
      <dgm:spPr>
        <a:scene3d>
          <a:camera prst="orthographicFront"/>
          <a:lightRig rig="threePt" dir="t"/>
        </a:scene3d>
        <a:sp3d>
          <a:bevelT prst="slope"/>
        </a:sp3d>
      </dgm:spPr>
    </dgm:pt>
    <dgm:pt modelId="{CF9F3EDC-F8C8-4304-90CA-6203D2068B5B}" type="pres">
      <dgm:prSet presAssocID="{9BF9E541-E34E-4566-ABA4-5071863DFC1D}" presName="rootComposite1" presStyleCnt="0"/>
      <dgm:spPr>
        <a:scene3d>
          <a:camera prst="orthographicFront"/>
          <a:lightRig rig="threePt" dir="t"/>
        </a:scene3d>
        <a:sp3d>
          <a:bevelT prst="slope"/>
        </a:sp3d>
      </dgm:spPr>
    </dgm:pt>
    <dgm:pt modelId="{EC09213C-8E8A-4D9A-B19A-A2636A6CE383}" type="pres">
      <dgm:prSet presAssocID="{9BF9E541-E34E-4566-ABA4-5071863DFC1D}" presName="rootText1" presStyleLbl="node0" presStyleIdx="1" presStyleCnt="2">
        <dgm:presLayoutVars>
          <dgm:chPref val="3"/>
        </dgm:presLayoutVars>
      </dgm:prSet>
      <dgm:spPr/>
      <dgm:t>
        <a:bodyPr/>
        <a:lstStyle/>
        <a:p>
          <a:endParaRPr lang="en-US"/>
        </a:p>
      </dgm:t>
    </dgm:pt>
    <dgm:pt modelId="{3C47515F-5BB5-42EB-AF3E-1558C633F347}" type="pres">
      <dgm:prSet presAssocID="{9BF9E541-E34E-4566-ABA4-5071863DFC1D}" presName="rootConnector1" presStyleLbl="node1" presStyleIdx="0" presStyleCnt="0"/>
      <dgm:spPr/>
      <dgm:t>
        <a:bodyPr/>
        <a:lstStyle/>
        <a:p>
          <a:endParaRPr lang="en-US"/>
        </a:p>
      </dgm:t>
    </dgm:pt>
    <dgm:pt modelId="{514097D9-8294-4B23-9DDF-B42EDA892A3F}" type="pres">
      <dgm:prSet presAssocID="{9BF9E541-E34E-4566-ABA4-5071863DFC1D}" presName="hierChild2" presStyleCnt="0"/>
      <dgm:spPr>
        <a:scene3d>
          <a:camera prst="orthographicFront"/>
          <a:lightRig rig="threePt" dir="t"/>
        </a:scene3d>
        <a:sp3d>
          <a:bevelT prst="slope"/>
        </a:sp3d>
      </dgm:spPr>
    </dgm:pt>
    <dgm:pt modelId="{D21DF1CB-EA9F-4DB1-BEAE-D04F585ECB84}" type="pres">
      <dgm:prSet presAssocID="{9BF9E541-E34E-4566-ABA4-5071863DFC1D}" presName="hierChild3" presStyleCnt="0"/>
      <dgm:spPr>
        <a:scene3d>
          <a:camera prst="orthographicFront"/>
          <a:lightRig rig="threePt" dir="t"/>
        </a:scene3d>
        <a:sp3d>
          <a:bevelT prst="slope"/>
        </a:sp3d>
      </dgm:spPr>
    </dgm:pt>
  </dgm:ptLst>
  <dgm:cxnLst>
    <dgm:cxn modelId="{5C756F19-B03A-410C-8FE7-1B81585C4634}" srcId="{6A6276E1-4C70-4EF9-9473-17D9AB01E6EE}" destId="{9BF9E541-E34E-4566-ABA4-5071863DFC1D}" srcOrd="1" destOrd="0" parTransId="{00E94328-FDE0-44D1-BA56-5C5762DF78FA}" sibTransId="{C188EA5D-D438-453A-8127-0BA28A6332A1}"/>
    <dgm:cxn modelId="{CD42E4FA-890C-42AC-BAE8-E7EA5278235A}" type="presOf" srcId="{219EF8EE-5FB5-4F71-AE14-17C1EE9B4FD2}" destId="{66E18116-6904-4AE8-B7A9-42A147CC9A17}" srcOrd="0" destOrd="0" presId="urn:microsoft.com/office/officeart/2005/8/layout/orgChart1"/>
    <dgm:cxn modelId="{CE4182F0-F922-47F8-A547-6B58C95E0AE8}" type="presOf" srcId="{219EF8EE-5FB5-4F71-AE14-17C1EE9B4FD2}" destId="{211AB9E6-DC2B-493A-A8F4-F585FED03BA3}" srcOrd="1" destOrd="0" presId="urn:microsoft.com/office/officeart/2005/8/layout/orgChart1"/>
    <dgm:cxn modelId="{7FA8378A-C4AC-4693-893A-9DD0A533A089}" srcId="{6A6276E1-4C70-4EF9-9473-17D9AB01E6EE}" destId="{219EF8EE-5FB5-4F71-AE14-17C1EE9B4FD2}" srcOrd="0" destOrd="0" parTransId="{9D2B4FA6-D547-43F2-936D-C4C75C2DE2FB}" sibTransId="{E2EBA7E5-4397-4CAD-9E4F-AF1EEEF9547F}"/>
    <dgm:cxn modelId="{D4E53309-5C14-44A7-B8F3-44B40D140D5B}" type="presOf" srcId="{9BF9E541-E34E-4566-ABA4-5071863DFC1D}" destId="{EC09213C-8E8A-4D9A-B19A-A2636A6CE383}" srcOrd="0" destOrd="0" presId="urn:microsoft.com/office/officeart/2005/8/layout/orgChart1"/>
    <dgm:cxn modelId="{AC7A86F5-EDD8-49C0-8EDA-EF86DF4F4660}" type="presOf" srcId="{9BF9E541-E34E-4566-ABA4-5071863DFC1D}" destId="{3C47515F-5BB5-42EB-AF3E-1558C633F347}" srcOrd="1" destOrd="0" presId="urn:microsoft.com/office/officeart/2005/8/layout/orgChart1"/>
    <dgm:cxn modelId="{CEB9C32C-18A1-4B5B-9B74-21FD606E623F}" type="presOf" srcId="{6A6276E1-4C70-4EF9-9473-17D9AB01E6EE}" destId="{AC79EE38-65A9-4C74-9C2D-C4130295086C}" srcOrd="0" destOrd="0" presId="urn:microsoft.com/office/officeart/2005/8/layout/orgChart1"/>
    <dgm:cxn modelId="{C948D4FD-70FC-4598-885F-DB1703091C56}" type="presParOf" srcId="{AC79EE38-65A9-4C74-9C2D-C4130295086C}" destId="{CE54466B-7F6A-4C68-BEF1-EC4C11D67AA5}" srcOrd="0" destOrd="0" presId="urn:microsoft.com/office/officeart/2005/8/layout/orgChart1"/>
    <dgm:cxn modelId="{6D3355B7-E5F3-4A50-A82F-D0C612891E64}" type="presParOf" srcId="{CE54466B-7F6A-4C68-BEF1-EC4C11D67AA5}" destId="{6F68070E-3759-40FF-8A03-583459D5AFBD}" srcOrd="0" destOrd="0" presId="urn:microsoft.com/office/officeart/2005/8/layout/orgChart1"/>
    <dgm:cxn modelId="{AA6E024D-8F79-4C55-94AC-5278F9587968}" type="presParOf" srcId="{6F68070E-3759-40FF-8A03-583459D5AFBD}" destId="{66E18116-6904-4AE8-B7A9-42A147CC9A17}" srcOrd="0" destOrd="0" presId="urn:microsoft.com/office/officeart/2005/8/layout/orgChart1"/>
    <dgm:cxn modelId="{07D7A84B-B2E5-4303-8EB5-A369EA4FC213}" type="presParOf" srcId="{6F68070E-3759-40FF-8A03-583459D5AFBD}" destId="{211AB9E6-DC2B-493A-A8F4-F585FED03BA3}" srcOrd="1" destOrd="0" presId="urn:microsoft.com/office/officeart/2005/8/layout/orgChart1"/>
    <dgm:cxn modelId="{15478907-4306-4F74-9577-EF3E112EBEBE}" type="presParOf" srcId="{CE54466B-7F6A-4C68-BEF1-EC4C11D67AA5}" destId="{16076587-6BFD-427F-AB6C-43333A5BFCFB}" srcOrd="1" destOrd="0" presId="urn:microsoft.com/office/officeart/2005/8/layout/orgChart1"/>
    <dgm:cxn modelId="{6A5B2C62-1FD0-4FD3-A672-17E264B77356}" type="presParOf" srcId="{CE54466B-7F6A-4C68-BEF1-EC4C11D67AA5}" destId="{51B9E668-40BB-4D36-BAAD-3A6B81418F48}" srcOrd="2" destOrd="0" presId="urn:microsoft.com/office/officeart/2005/8/layout/orgChart1"/>
    <dgm:cxn modelId="{53DC4C10-D89A-45EE-94D3-F6FEFD0D4B68}" type="presParOf" srcId="{AC79EE38-65A9-4C74-9C2D-C4130295086C}" destId="{F27AC37C-BA78-4592-BAEA-5C8624367A7B}" srcOrd="1" destOrd="0" presId="urn:microsoft.com/office/officeart/2005/8/layout/orgChart1"/>
    <dgm:cxn modelId="{5744453D-64A5-41BE-A8CB-9DA1941BD6E2}" type="presParOf" srcId="{F27AC37C-BA78-4592-BAEA-5C8624367A7B}" destId="{CF9F3EDC-F8C8-4304-90CA-6203D2068B5B}" srcOrd="0" destOrd="0" presId="urn:microsoft.com/office/officeart/2005/8/layout/orgChart1"/>
    <dgm:cxn modelId="{B48F4E6F-9D77-4B02-BAD8-20E8D0837C0C}" type="presParOf" srcId="{CF9F3EDC-F8C8-4304-90CA-6203D2068B5B}" destId="{EC09213C-8E8A-4D9A-B19A-A2636A6CE383}" srcOrd="0" destOrd="0" presId="urn:microsoft.com/office/officeart/2005/8/layout/orgChart1"/>
    <dgm:cxn modelId="{7646BD4A-28D8-432D-898D-B92F8B06C2E9}" type="presParOf" srcId="{CF9F3EDC-F8C8-4304-90CA-6203D2068B5B}" destId="{3C47515F-5BB5-42EB-AF3E-1558C633F347}" srcOrd="1" destOrd="0" presId="urn:microsoft.com/office/officeart/2005/8/layout/orgChart1"/>
    <dgm:cxn modelId="{9838FD2A-9D0C-4D8C-BD84-7E2983B646E2}" type="presParOf" srcId="{F27AC37C-BA78-4592-BAEA-5C8624367A7B}" destId="{514097D9-8294-4B23-9DDF-B42EDA892A3F}" srcOrd="1" destOrd="0" presId="urn:microsoft.com/office/officeart/2005/8/layout/orgChart1"/>
    <dgm:cxn modelId="{BE792F8A-4136-4128-8FD7-3B6A0D781A0D}" type="presParOf" srcId="{F27AC37C-BA78-4592-BAEA-5C8624367A7B}" destId="{D21DF1CB-EA9F-4DB1-BEAE-D04F585ECB84}" srcOrd="2" destOrd="0" presId="urn:microsoft.com/office/officeart/2005/8/layout/orgChart1"/>
  </dgm:cxnLst>
  <dgm:bg>
    <a:solidFill>
      <a:schemeClr val="accent2">
        <a:lumMod val="50000"/>
      </a:schemeClr>
    </a:solidFill>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4BFCE2-A236-4E7C-A412-77B1A3253B53}"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17540272-54A3-460B-BDDE-3A04EC9699C9}">
      <dgm:prSet custT="1"/>
      <dgm:spPr>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5400" dirty="0" err="1" smtClean="0">
              <a:solidFill>
                <a:schemeClr val="tx1"/>
              </a:solidFill>
            </a:rPr>
            <a:t>শিখনফল</a:t>
          </a:r>
          <a:endParaRPr lang="en-US" sz="5400" dirty="0">
            <a:solidFill>
              <a:schemeClr val="tx1"/>
            </a:solidFill>
          </a:endParaRPr>
        </a:p>
      </dgm:t>
    </dgm:pt>
    <dgm:pt modelId="{A2313CF7-EB1A-474A-AFB7-2E8A38D95798}" type="parTrans" cxnId="{268D29FC-EA74-497D-98D0-29B07BB24F11}">
      <dgm:prSet/>
      <dgm:spPr/>
      <dgm:t>
        <a:bodyPr/>
        <a:lstStyle/>
        <a:p>
          <a:endParaRPr lang="en-US"/>
        </a:p>
      </dgm:t>
    </dgm:pt>
    <dgm:pt modelId="{92448FA3-999A-4743-B0AF-EACDFF55DC21}" type="sibTrans" cxnId="{268D29FC-EA74-497D-98D0-29B07BB24F11}">
      <dgm:prSet/>
      <dgm:spPr/>
      <dgm:t>
        <a:bodyPr/>
        <a:lstStyle/>
        <a:p>
          <a:endParaRPr lang="en-US"/>
        </a:p>
      </dgm:t>
    </dgm:pt>
    <dgm:pt modelId="{BAB7ACC2-6633-4676-B315-0DC0BC4A5149}" type="pres">
      <dgm:prSet presAssocID="{B04BFCE2-A236-4E7C-A412-77B1A3253B53}" presName="CompostProcess" presStyleCnt="0">
        <dgm:presLayoutVars>
          <dgm:dir/>
          <dgm:resizeHandles val="exact"/>
        </dgm:presLayoutVars>
      </dgm:prSet>
      <dgm:spPr/>
      <dgm:t>
        <a:bodyPr/>
        <a:lstStyle/>
        <a:p>
          <a:endParaRPr lang="en-US"/>
        </a:p>
      </dgm:t>
    </dgm:pt>
    <dgm:pt modelId="{44CB206A-8948-497E-AAE7-AA1F4B615CD7}" type="pres">
      <dgm:prSet presAssocID="{B04BFCE2-A236-4E7C-A412-77B1A3253B53}" presName="arrow" presStyleLbl="bgShp" presStyleIdx="0" presStyleCnt="1"/>
      <dgm:spPr>
        <a:solidFill>
          <a:srgbClr val="FF99FF"/>
        </a:solid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pt>
    <dgm:pt modelId="{384BE495-F796-4443-B93B-2488BD6048E3}" type="pres">
      <dgm:prSet presAssocID="{B04BFCE2-A236-4E7C-A412-77B1A3253B53}"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C86DAE63-8DF2-4FAD-AAE2-33AAB547813A}" type="pres">
      <dgm:prSet presAssocID="{17540272-54A3-460B-BDDE-3A04EC9699C9}" presName="textNode" presStyleLbl="node1" presStyleIdx="0" presStyleCnt="1" custScaleX="127778" custScaleY="250000">
        <dgm:presLayoutVars>
          <dgm:bulletEnabled val="1"/>
        </dgm:presLayoutVars>
      </dgm:prSet>
      <dgm:spPr/>
      <dgm:t>
        <a:bodyPr/>
        <a:lstStyle/>
        <a:p>
          <a:endParaRPr lang="en-US"/>
        </a:p>
      </dgm:t>
    </dgm:pt>
  </dgm:ptLst>
  <dgm:cxnLst>
    <dgm:cxn modelId="{268D29FC-EA74-497D-98D0-29B07BB24F11}" srcId="{B04BFCE2-A236-4E7C-A412-77B1A3253B53}" destId="{17540272-54A3-460B-BDDE-3A04EC9699C9}" srcOrd="0" destOrd="0" parTransId="{A2313CF7-EB1A-474A-AFB7-2E8A38D95798}" sibTransId="{92448FA3-999A-4743-B0AF-EACDFF55DC21}"/>
    <dgm:cxn modelId="{798BB538-3DFE-4EB4-BAE5-2CA65413EBA2}" type="presOf" srcId="{17540272-54A3-460B-BDDE-3A04EC9699C9}" destId="{C86DAE63-8DF2-4FAD-AAE2-33AAB547813A}" srcOrd="0" destOrd="0" presId="urn:microsoft.com/office/officeart/2005/8/layout/hProcess9"/>
    <dgm:cxn modelId="{1D9309A5-6E4F-472B-85F5-4770F24787CD}" type="presOf" srcId="{B04BFCE2-A236-4E7C-A412-77B1A3253B53}" destId="{BAB7ACC2-6633-4676-B315-0DC0BC4A5149}" srcOrd="0" destOrd="0" presId="urn:microsoft.com/office/officeart/2005/8/layout/hProcess9"/>
    <dgm:cxn modelId="{AEDDCA6C-A82F-407D-B0DD-5CF5A3D3A158}" type="presParOf" srcId="{BAB7ACC2-6633-4676-B315-0DC0BC4A5149}" destId="{44CB206A-8948-497E-AAE7-AA1F4B615CD7}" srcOrd="0" destOrd="0" presId="urn:microsoft.com/office/officeart/2005/8/layout/hProcess9"/>
    <dgm:cxn modelId="{B169B9AC-7EB6-4055-B639-F9AF02FC0903}" type="presParOf" srcId="{BAB7ACC2-6633-4676-B315-0DC0BC4A5149}" destId="{384BE495-F796-4443-B93B-2488BD6048E3}" srcOrd="1" destOrd="0" presId="urn:microsoft.com/office/officeart/2005/8/layout/hProcess9"/>
    <dgm:cxn modelId="{32801C72-2869-475F-973C-A23E56E32A72}" type="presParOf" srcId="{384BE495-F796-4443-B93B-2488BD6048E3}" destId="{C86DAE63-8DF2-4FAD-AAE2-33AAB547813A}"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13DB20-63FB-489F-BE00-E379223F78A0}"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en-US"/>
        </a:p>
      </dgm:t>
    </dgm:pt>
    <dgm:pt modelId="{CFEDA339-D93E-478C-9821-CC59CC382B8E}">
      <dgm:prSet custT="1"/>
      <dgm:spPr>
        <a:solidFill>
          <a:schemeClr val="bg1"/>
        </a:solidFill>
      </dgm:spPr>
      <dgm:t>
        <a:bodyPr/>
        <a:lstStyle/>
        <a:p>
          <a:pPr rtl="0"/>
          <a:r>
            <a:rPr lang="en-US" sz="3200" dirty="0" smtClean="0">
              <a:latin typeface="NikoshBAN" panose="02000000000000000000" pitchFamily="2" charset="0"/>
              <a:cs typeface="NikoshBAN" panose="02000000000000000000" pitchFamily="2" charset="0"/>
            </a:rPr>
            <a:t>১।সামাজিক </a:t>
          </a:r>
          <a:r>
            <a:rPr lang="en-US" sz="3200" dirty="0" err="1" smtClean="0">
              <a:latin typeface="NikoshBAN" panose="02000000000000000000" pitchFamily="2" charset="0"/>
              <a:cs typeface="NikoshBAN" panose="02000000000000000000" pitchFamily="2" charset="0"/>
            </a:rPr>
            <a:t>ব্যবস্থা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dgm:t>
    </dgm:pt>
    <dgm:pt modelId="{11EE14ED-1403-462C-BC29-489B818F2E17}" type="parTrans" cxnId="{71582240-F139-4588-85C4-39D85658672E}">
      <dgm:prSet/>
      <dgm:spPr/>
      <dgm:t>
        <a:bodyPr/>
        <a:lstStyle/>
        <a:p>
          <a:endParaRPr lang="en-US" sz="1600">
            <a:latin typeface="NikoshBAN" panose="02000000000000000000" pitchFamily="2" charset="0"/>
            <a:cs typeface="NikoshBAN" panose="02000000000000000000" pitchFamily="2" charset="0"/>
          </a:endParaRPr>
        </a:p>
      </dgm:t>
    </dgm:pt>
    <dgm:pt modelId="{2EEAC298-F0DE-4389-A1EC-D1B864D77D32}" type="sibTrans" cxnId="{71582240-F139-4588-85C4-39D85658672E}">
      <dgm:prSet/>
      <dgm:spPr/>
      <dgm:t>
        <a:bodyPr/>
        <a:lstStyle/>
        <a:p>
          <a:endParaRPr lang="en-US" sz="1600">
            <a:latin typeface="NikoshBAN" panose="02000000000000000000" pitchFamily="2" charset="0"/>
            <a:cs typeface="NikoshBAN" panose="02000000000000000000" pitchFamily="2" charset="0"/>
          </a:endParaRPr>
        </a:p>
      </dgm:t>
    </dgm:pt>
    <dgm:pt modelId="{2553376E-E119-4AF5-8913-4F8699479FE2}">
      <dgm:prSet custT="1"/>
      <dgm:spPr/>
      <dgm:t>
        <a:bodyPr/>
        <a:lstStyle/>
        <a:p>
          <a:pPr rtl="0"/>
          <a:r>
            <a:rPr lang="en-US" sz="3200" dirty="0" smtClean="0">
              <a:latin typeface="NikoshBAN" panose="02000000000000000000" pitchFamily="2" charset="0"/>
              <a:cs typeface="NikoshBAN" panose="02000000000000000000" pitchFamily="2" charset="0"/>
            </a:rPr>
            <a:t>২।সামাজিক </a:t>
          </a:r>
          <a:r>
            <a:rPr lang="en-US" sz="3200" dirty="0" err="1" smtClean="0">
              <a:latin typeface="NikoshBAN" panose="02000000000000000000" pitchFamily="2" charset="0"/>
              <a:cs typeface="NikoshBAN" panose="02000000000000000000" pitchFamily="2" charset="0"/>
            </a:rPr>
            <a:t>ব্যবস্থার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উপাদান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চিহ্নিত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endParaRPr lang="en-US" sz="3200" dirty="0">
            <a:latin typeface="NikoshBAN" panose="02000000000000000000" pitchFamily="2" charset="0"/>
            <a:cs typeface="NikoshBAN" panose="02000000000000000000" pitchFamily="2" charset="0"/>
          </a:endParaRPr>
        </a:p>
      </dgm:t>
    </dgm:pt>
    <dgm:pt modelId="{B7B4DC09-20F6-4D07-BC89-02FF031D3923}" type="parTrans" cxnId="{67D8DD84-9BF9-45A9-A56E-564593DB26F8}">
      <dgm:prSet/>
      <dgm:spPr/>
      <dgm:t>
        <a:bodyPr/>
        <a:lstStyle/>
        <a:p>
          <a:endParaRPr lang="en-US" sz="1600">
            <a:latin typeface="NikoshBAN" panose="02000000000000000000" pitchFamily="2" charset="0"/>
            <a:cs typeface="NikoshBAN" panose="02000000000000000000" pitchFamily="2" charset="0"/>
          </a:endParaRPr>
        </a:p>
      </dgm:t>
    </dgm:pt>
    <dgm:pt modelId="{9D8E1B61-5B45-452B-A361-8C6C2A70260F}" type="sibTrans" cxnId="{67D8DD84-9BF9-45A9-A56E-564593DB26F8}">
      <dgm:prSet/>
      <dgm:spPr/>
      <dgm:t>
        <a:bodyPr/>
        <a:lstStyle/>
        <a:p>
          <a:endParaRPr lang="en-US" sz="1600">
            <a:latin typeface="NikoshBAN" panose="02000000000000000000" pitchFamily="2" charset="0"/>
            <a:cs typeface="NikoshBAN" panose="02000000000000000000" pitchFamily="2" charset="0"/>
          </a:endParaRPr>
        </a:p>
      </dgm:t>
    </dgm:pt>
    <dgm:pt modelId="{A5DB5613-F785-4D64-9432-69186D2FB83C}">
      <dgm:prSet custT="1"/>
      <dgm:spPr/>
      <dgm:t>
        <a:bodyPr/>
        <a:lstStyle/>
        <a:p>
          <a:pPr rtl="0"/>
          <a:r>
            <a:rPr lang="bn-BD" sz="3200" dirty="0" smtClean="0">
              <a:latin typeface="NikoshBAN" panose="02000000000000000000" pitchFamily="2" charset="0"/>
              <a:cs typeface="NikoshBAN" panose="02000000000000000000" pitchFamily="2" charset="0"/>
            </a:rPr>
            <a:t>৩।</a:t>
          </a:r>
          <a:r>
            <a:rPr lang="en-US" sz="3200" dirty="0" err="1" smtClean="0">
              <a:latin typeface="NikoshBAN" panose="02000000000000000000" pitchFamily="2" charset="0"/>
              <a:cs typeface="NikoshBAN" panose="02000000000000000000" pitchFamily="2" charset="0"/>
            </a:rPr>
            <a:t>সামাজিক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ব্যবস্থার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উপাদান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ব্যখ্যা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bn-BD"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dgm:t>
    </dgm:pt>
    <dgm:pt modelId="{15BED967-CBF5-4BC1-AE07-CD212103E6D9}" type="parTrans" cxnId="{55FE63AE-891C-4484-9F2F-96B45DA411A0}">
      <dgm:prSet/>
      <dgm:spPr/>
      <dgm:t>
        <a:bodyPr/>
        <a:lstStyle/>
        <a:p>
          <a:endParaRPr lang="en-US" sz="1600">
            <a:latin typeface="NikoshBAN" panose="02000000000000000000" pitchFamily="2" charset="0"/>
            <a:cs typeface="NikoshBAN" panose="02000000000000000000" pitchFamily="2" charset="0"/>
          </a:endParaRPr>
        </a:p>
      </dgm:t>
    </dgm:pt>
    <dgm:pt modelId="{71E38289-B126-4708-BAC7-EA1C445E524D}" type="sibTrans" cxnId="{55FE63AE-891C-4484-9F2F-96B45DA411A0}">
      <dgm:prSet/>
      <dgm:spPr/>
      <dgm:t>
        <a:bodyPr/>
        <a:lstStyle/>
        <a:p>
          <a:endParaRPr lang="en-US" sz="1600">
            <a:latin typeface="NikoshBAN" panose="02000000000000000000" pitchFamily="2" charset="0"/>
            <a:cs typeface="NikoshBAN" panose="02000000000000000000" pitchFamily="2" charset="0"/>
          </a:endParaRPr>
        </a:p>
      </dgm:t>
    </dgm:pt>
    <dgm:pt modelId="{40C60AE3-BEB6-4CDA-B63D-E5521BE74427}" type="pres">
      <dgm:prSet presAssocID="{DF13DB20-63FB-489F-BE00-E379223F78A0}" presName="linear" presStyleCnt="0">
        <dgm:presLayoutVars>
          <dgm:animLvl val="lvl"/>
          <dgm:resizeHandles val="exact"/>
        </dgm:presLayoutVars>
      </dgm:prSet>
      <dgm:spPr/>
      <dgm:t>
        <a:bodyPr/>
        <a:lstStyle/>
        <a:p>
          <a:endParaRPr lang="en-US"/>
        </a:p>
      </dgm:t>
    </dgm:pt>
    <dgm:pt modelId="{530415CC-B9D0-4A0A-8E9F-866A325916EF}" type="pres">
      <dgm:prSet presAssocID="{CFEDA339-D93E-478C-9821-CC59CC382B8E}" presName="parentText" presStyleLbl="node1" presStyleIdx="0" presStyleCnt="3">
        <dgm:presLayoutVars>
          <dgm:chMax val="0"/>
          <dgm:bulletEnabled val="1"/>
        </dgm:presLayoutVars>
      </dgm:prSet>
      <dgm:spPr/>
      <dgm:t>
        <a:bodyPr/>
        <a:lstStyle/>
        <a:p>
          <a:endParaRPr lang="en-US"/>
        </a:p>
      </dgm:t>
    </dgm:pt>
    <dgm:pt modelId="{7751941A-59AB-4F15-AC0C-7DF63EC4E178}" type="pres">
      <dgm:prSet presAssocID="{2EEAC298-F0DE-4389-A1EC-D1B864D77D32}" presName="spacer" presStyleCnt="0"/>
      <dgm:spPr/>
    </dgm:pt>
    <dgm:pt modelId="{6DF625D9-89A3-4578-A885-55B4E42D47CB}" type="pres">
      <dgm:prSet presAssocID="{2553376E-E119-4AF5-8913-4F8699479FE2}" presName="parentText" presStyleLbl="node1" presStyleIdx="1" presStyleCnt="3">
        <dgm:presLayoutVars>
          <dgm:chMax val="0"/>
          <dgm:bulletEnabled val="1"/>
        </dgm:presLayoutVars>
      </dgm:prSet>
      <dgm:spPr/>
      <dgm:t>
        <a:bodyPr/>
        <a:lstStyle/>
        <a:p>
          <a:endParaRPr lang="en-US"/>
        </a:p>
      </dgm:t>
    </dgm:pt>
    <dgm:pt modelId="{EA5B7B7A-15A4-4313-A5A9-1A2BEB88D9D0}" type="pres">
      <dgm:prSet presAssocID="{9D8E1B61-5B45-452B-A361-8C6C2A70260F}" presName="spacer" presStyleCnt="0"/>
      <dgm:spPr/>
    </dgm:pt>
    <dgm:pt modelId="{39724B82-0041-44E4-9512-D28A195BD1BD}" type="pres">
      <dgm:prSet presAssocID="{A5DB5613-F785-4D64-9432-69186D2FB83C}" presName="parentText" presStyleLbl="node1" presStyleIdx="2" presStyleCnt="3">
        <dgm:presLayoutVars>
          <dgm:chMax val="0"/>
          <dgm:bulletEnabled val="1"/>
        </dgm:presLayoutVars>
      </dgm:prSet>
      <dgm:spPr/>
      <dgm:t>
        <a:bodyPr/>
        <a:lstStyle/>
        <a:p>
          <a:endParaRPr lang="en-US"/>
        </a:p>
      </dgm:t>
    </dgm:pt>
  </dgm:ptLst>
  <dgm:cxnLst>
    <dgm:cxn modelId="{C303EFCF-63D8-48CE-A4EB-FC713AF49805}" type="presOf" srcId="{DF13DB20-63FB-489F-BE00-E379223F78A0}" destId="{40C60AE3-BEB6-4CDA-B63D-E5521BE74427}" srcOrd="0" destOrd="0" presId="urn:microsoft.com/office/officeart/2005/8/layout/vList2"/>
    <dgm:cxn modelId="{71582240-F139-4588-85C4-39D85658672E}" srcId="{DF13DB20-63FB-489F-BE00-E379223F78A0}" destId="{CFEDA339-D93E-478C-9821-CC59CC382B8E}" srcOrd="0" destOrd="0" parTransId="{11EE14ED-1403-462C-BC29-489B818F2E17}" sibTransId="{2EEAC298-F0DE-4389-A1EC-D1B864D77D32}"/>
    <dgm:cxn modelId="{55FE63AE-891C-4484-9F2F-96B45DA411A0}" srcId="{DF13DB20-63FB-489F-BE00-E379223F78A0}" destId="{A5DB5613-F785-4D64-9432-69186D2FB83C}" srcOrd="2" destOrd="0" parTransId="{15BED967-CBF5-4BC1-AE07-CD212103E6D9}" sibTransId="{71E38289-B126-4708-BAC7-EA1C445E524D}"/>
    <dgm:cxn modelId="{88C59C73-8691-4198-B3F0-AE4525F43EB9}" type="presOf" srcId="{A5DB5613-F785-4D64-9432-69186D2FB83C}" destId="{39724B82-0041-44E4-9512-D28A195BD1BD}" srcOrd="0" destOrd="0" presId="urn:microsoft.com/office/officeart/2005/8/layout/vList2"/>
    <dgm:cxn modelId="{67D8DD84-9BF9-45A9-A56E-564593DB26F8}" srcId="{DF13DB20-63FB-489F-BE00-E379223F78A0}" destId="{2553376E-E119-4AF5-8913-4F8699479FE2}" srcOrd="1" destOrd="0" parTransId="{B7B4DC09-20F6-4D07-BC89-02FF031D3923}" sibTransId="{9D8E1B61-5B45-452B-A361-8C6C2A70260F}"/>
    <dgm:cxn modelId="{02F83E7D-5D24-4E2A-92BB-22676EE09CCA}" type="presOf" srcId="{CFEDA339-D93E-478C-9821-CC59CC382B8E}" destId="{530415CC-B9D0-4A0A-8E9F-866A325916EF}" srcOrd="0" destOrd="0" presId="urn:microsoft.com/office/officeart/2005/8/layout/vList2"/>
    <dgm:cxn modelId="{2F704091-3DF2-42CD-A0E3-0A166C7AD468}" type="presOf" srcId="{2553376E-E119-4AF5-8913-4F8699479FE2}" destId="{6DF625D9-89A3-4578-A885-55B4E42D47CB}" srcOrd="0" destOrd="0" presId="urn:microsoft.com/office/officeart/2005/8/layout/vList2"/>
    <dgm:cxn modelId="{E671EF18-7E82-4A7E-879F-0A3F20FD8B00}" type="presParOf" srcId="{40C60AE3-BEB6-4CDA-B63D-E5521BE74427}" destId="{530415CC-B9D0-4A0A-8E9F-866A325916EF}" srcOrd="0" destOrd="0" presId="urn:microsoft.com/office/officeart/2005/8/layout/vList2"/>
    <dgm:cxn modelId="{8DCC4678-2F54-45D5-B247-4DE4D338642B}" type="presParOf" srcId="{40C60AE3-BEB6-4CDA-B63D-E5521BE74427}" destId="{7751941A-59AB-4F15-AC0C-7DF63EC4E178}" srcOrd="1" destOrd="0" presId="urn:microsoft.com/office/officeart/2005/8/layout/vList2"/>
    <dgm:cxn modelId="{C922E05B-6C90-4639-8929-8C68CBD5EA13}" type="presParOf" srcId="{40C60AE3-BEB6-4CDA-B63D-E5521BE74427}" destId="{6DF625D9-89A3-4578-A885-55B4E42D47CB}" srcOrd="2" destOrd="0" presId="urn:microsoft.com/office/officeart/2005/8/layout/vList2"/>
    <dgm:cxn modelId="{48693DD7-1592-4374-B3DB-AA384520B4AE}" type="presParOf" srcId="{40C60AE3-BEB6-4CDA-B63D-E5521BE74427}" destId="{EA5B7B7A-15A4-4313-A5A9-1A2BEB88D9D0}" srcOrd="3" destOrd="0" presId="urn:microsoft.com/office/officeart/2005/8/layout/vList2"/>
    <dgm:cxn modelId="{8DBFFA22-E634-4EBD-86EE-1AB4C6383C8D}" type="presParOf" srcId="{40C60AE3-BEB6-4CDA-B63D-E5521BE74427}" destId="{39724B82-0041-44E4-9512-D28A195BD1BD}" srcOrd="4" destOrd="0" presId="urn:microsoft.com/office/officeart/2005/8/layout/vList2"/>
  </dgm:cxnLst>
  <dgm:bg>
    <a:solidFill>
      <a:srgbClr val="FFC000"/>
    </a:solidFill>
  </dgm:bg>
  <dgm:whole>
    <a:ln w="57150">
      <a:solidFill>
        <a:schemeClr val="accent6">
          <a:lumMod val="75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FEF0CB-089D-4A55-811E-247D50800A74}"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BE744BA6-5BDE-4151-A666-CDB983D1A560}">
      <dgm:prSet custT="1"/>
      <dgm:spPr>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dgm:spPr>
      <dgm:t>
        <a:bodyPr/>
        <a:lstStyle/>
        <a:p>
          <a:pPr rtl="0"/>
          <a:r>
            <a:rPr lang="en-US" sz="4400" dirty="0" err="1" smtClean="0">
              <a:solidFill>
                <a:sysClr val="windowText" lastClr="000000"/>
              </a:solidFill>
              <a:latin typeface="NikoshBAN" panose="02000000000000000000" pitchFamily="2" charset="0"/>
              <a:cs typeface="NikoshBAN" panose="02000000000000000000" pitchFamily="2" charset="0"/>
            </a:rPr>
            <a:t>আগামী</a:t>
          </a:r>
          <a:r>
            <a:rPr lang="en-US" sz="4400" dirty="0" smtClean="0">
              <a:solidFill>
                <a:sysClr val="windowText" lastClr="000000"/>
              </a:solidFill>
              <a:latin typeface="NikoshBAN" panose="02000000000000000000" pitchFamily="2" charset="0"/>
              <a:cs typeface="NikoshBAN" panose="02000000000000000000" pitchFamily="2" charset="0"/>
            </a:rPr>
            <a:t> </a:t>
          </a:r>
          <a:r>
            <a:rPr lang="en-US" sz="4400" dirty="0" err="1" smtClean="0">
              <a:solidFill>
                <a:sysClr val="windowText" lastClr="000000"/>
              </a:solidFill>
              <a:latin typeface="NikoshBAN" panose="02000000000000000000" pitchFamily="2" charset="0"/>
              <a:cs typeface="NikoshBAN" panose="02000000000000000000" pitchFamily="2" charset="0"/>
            </a:rPr>
            <a:t>দিনের</a:t>
          </a:r>
          <a:r>
            <a:rPr lang="en-US" sz="4400" dirty="0" smtClean="0">
              <a:solidFill>
                <a:sysClr val="windowText" lastClr="000000"/>
              </a:solidFill>
              <a:latin typeface="NikoshBAN" panose="02000000000000000000" pitchFamily="2" charset="0"/>
              <a:cs typeface="NikoshBAN" panose="02000000000000000000" pitchFamily="2" charset="0"/>
            </a:rPr>
            <a:t> </a:t>
          </a:r>
          <a:r>
            <a:rPr lang="en-US" sz="4400" dirty="0" err="1" smtClean="0">
              <a:solidFill>
                <a:sysClr val="windowText" lastClr="000000"/>
              </a:solidFill>
              <a:latin typeface="NikoshBAN" panose="02000000000000000000" pitchFamily="2" charset="0"/>
              <a:cs typeface="NikoshBAN" panose="02000000000000000000" pitchFamily="2" charset="0"/>
            </a:rPr>
            <a:t>পাঠ</a:t>
          </a:r>
          <a:r>
            <a:rPr lang="en-US" sz="4400" dirty="0" smtClean="0">
              <a:solidFill>
                <a:sysClr val="windowText" lastClr="000000"/>
              </a:solidFill>
              <a:latin typeface="NikoshBAN" panose="02000000000000000000" pitchFamily="2" charset="0"/>
              <a:cs typeface="NikoshBAN" panose="02000000000000000000" pitchFamily="2" charset="0"/>
            </a:rPr>
            <a:t> </a:t>
          </a:r>
          <a:r>
            <a:rPr lang="en-US" sz="4400" dirty="0" err="1" smtClean="0">
              <a:solidFill>
                <a:sysClr val="windowText" lastClr="000000"/>
              </a:solidFill>
              <a:latin typeface="NikoshBAN" panose="02000000000000000000" pitchFamily="2" charset="0"/>
              <a:cs typeface="NikoshBAN" panose="02000000000000000000" pitchFamily="2" charset="0"/>
            </a:rPr>
            <a:t>পরিকল্পনা</a:t>
          </a:r>
          <a:endParaRPr lang="en-US" sz="4400" dirty="0">
            <a:solidFill>
              <a:sysClr val="windowText" lastClr="000000"/>
            </a:solidFill>
            <a:latin typeface="NikoshBAN" panose="02000000000000000000" pitchFamily="2" charset="0"/>
            <a:cs typeface="NikoshBAN" panose="02000000000000000000" pitchFamily="2" charset="0"/>
          </a:endParaRPr>
        </a:p>
      </dgm:t>
    </dgm:pt>
    <dgm:pt modelId="{A9F3FBCF-6391-4F81-B4B0-1278020C3E24}" type="parTrans" cxnId="{B9CA06B9-4641-4A41-A26D-B946CF97EE65}">
      <dgm:prSet/>
      <dgm:spPr/>
      <dgm:t>
        <a:bodyPr/>
        <a:lstStyle/>
        <a:p>
          <a:endParaRPr lang="en-US" sz="2400"/>
        </a:p>
      </dgm:t>
    </dgm:pt>
    <dgm:pt modelId="{07E5EE18-C136-462D-8C83-AAB2F6B7E0CE}" type="sibTrans" cxnId="{B9CA06B9-4641-4A41-A26D-B946CF97EE65}">
      <dgm:prSet/>
      <dgm:spPr/>
      <dgm:t>
        <a:bodyPr/>
        <a:lstStyle/>
        <a:p>
          <a:endParaRPr lang="en-US" sz="2400"/>
        </a:p>
      </dgm:t>
    </dgm:pt>
    <dgm:pt modelId="{12F165BE-97D2-42E8-B638-D4A870D417BF}" type="pres">
      <dgm:prSet presAssocID="{C1FEF0CB-089D-4A55-811E-247D50800A74}" presName="CompostProcess" presStyleCnt="0">
        <dgm:presLayoutVars>
          <dgm:dir/>
          <dgm:resizeHandles val="exact"/>
        </dgm:presLayoutVars>
      </dgm:prSet>
      <dgm:spPr/>
      <dgm:t>
        <a:bodyPr/>
        <a:lstStyle/>
        <a:p>
          <a:endParaRPr lang="en-US"/>
        </a:p>
      </dgm:t>
    </dgm:pt>
    <dgm:pt modelId="{6E7EB6E8-AA2B-4DFC-80B8-CC284843D0F6}" type="pres">
      <dgm:prSet presAssocID="{C1FEF0CB-089D-4A55-811E-247D50800A74}" presName="arrow" presStyleLbl="bgShp" presStyleIdx="0" presStyleCnt="1" custScaleX="105882"/>
      <dgm:spPr>
        <a:solidFill>
          <a:srgbClr val="FF99FF"/>
        </a:solid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pt>
    <dgm:pt modelId="{A7C63E0F-3020-4B94-BD76-970F9D6ED398}" type="pres">
      <dgm:prSet presAssocID="{C1FEF0CB-089D-4A55-811E-247D50800A74}"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593BFD4E-D38B-4D31-A317-4CE1C605FFEA}" type="pres">
      <dgm:prSet presAssocID="{BE744BA6-5BDE-4151-A666-CDB983D1A560}" presName="textNode" presStyleLbl="node1" presStyleIdx="0" presStyleCnt="1" custScaleY="181138">
        <dgm:presLayoutVars>
          <dgm:bulletEnabled val="1"/>
        </dgm:presLayoutVars>
      </dgm:prSet>
      <dgm:spPr/>
      <dgm:t>
        <a:bodyPr/>
        <a:lstStyle/>
        <a:p>
          <a:endParaRPr lang="en-US"/>
        </a:p>
      </dgm:t>
    </dgm:pt>
  </dgm:ptLst>
  <dgm:cxnLst>
    <dgm:cxn modelId="{B9CA06B9-4641-4A41-A26D-B946CF97EE65}" srcId="{C1FEF0CB-089D-4A55-811E-247D50800A74}" destId="{BE744BA6-5BDE-4151-A666-CDB983D1A560}" srcOrd="0" destOrd="0" parTransId="{A9F3FBCF-6391-4F81-B4B0-1278020C3E24}" sibTransId="{07E5EE18-C136-462D-8C83-AAB2F6B7E0CE}"/>
    <dgm:cxn modelId="{C4996E52-7DBA-485E-8246-D7322F477FD9}" type="presOf" srcId="{BE744BA6-5BDE-4151-A666-CDB983D1A560}" destId="{593BFD4E-D38B-4D31-A317-4CE1C605FFEA}" srcOrd="0" destOrd="0" presId="urn:microsoft.com/office/officeart/2005/8/layout/hProcess9"/>
    <dgm:cxn modelId="{2A9D7966-6706-41FB-B550-9AD352285086}" type="presOf" srcId="{C1FEF0CB-089D-4A55-811E-247D50800A74}" destId="{12F165BE-97D2-42E8-B638-D4A870D417BF}" srcOrd="0" destOrd="0" presId="urn:microsoft.com/office/officeart/2005/8/layout/hProcess9"/>
    <dgm:cxn modelId="{1244FE7C-E5ED-4E0A-BABE-A92AB1EECBFE}" type="presParOf" srcId="{12F165BE-97D2-42E8-B638-D4A870D417BF}" destId="{6E7EB6E8-AA2B-4DFC-80B8-CC284843D0F6}" srcOrd="0" destOrd="0" presId="urn:microsoft.com/office/officeart/2005/8/layout/hProcess9"/>
    <dgm:cxn modelId="{35C1C860-DA6B-4284-B893-011256C2BCBF}" type="presParOf" srcId="{12F165BE-97D2-42E8-B638-D4A870D417BF}" destId="{A7C63E0F-3020-4B94-BD76-970F9D6ED398}" srcOrd="1" destOrd="0" presId="urn:microsoft.com/office/officeart/2005/8/layout/hProcess9"/>
    <dgm:cxn modelId="{45CF10E9-7FBD-4883-BE9B-D202B2A7D7C7}" type="presParOf" srcId="{A7C63E0F-3020-4B94-BD76-970F9D6ED398}" destId="{593BFD4E-D38B-4D31-A317-4CE1C605FFEA}" srcOrd="0" destOrd="0" presId="urn:microsoft.com/office/officeart/2005/8/layout/hProcess9"/>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439BE-6510-4BF8-8C2C-212627417D07}">
      <dsp:nvSpPr>
        <dsp:cNvPr id="0" name=""/>
        <dsp:cNvSpPr/>
      </dsp:nvSpPr>
      <dsp:spPr>
        <a:xfrm>
          <a:off x="685799" y="0"/>
          <a:ext cx="7772400" cy="1143000"/>
        </a:xfrm>
        <a:prstGeom prst="rightArrow">
          <a:avLst/>
        </a:prstGeom>
        <a:solidFill>
          <a:srgbClr val="FF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94F4E1F9-E774-474D-812D-9A21CC5CA4F7}">
      <dsp:nvSpPr>
        <dsp:cNvPr id="0" name=""/>
        <dsp:cNvSpPr/>
      </dsp:nvSpPr>
      <dsp:spPr>
        <a:xfrm>
          <a:off x="2406653" y="6823"/>
          <a:ext cx="4330692" cy="1129352"/>
        </a:xfrm>
        <a:prstGeom prst="roundRect">
          <a:avLst/>
        </a:prstGeom>
        <a:solidFill>
          <a:schemeClr val="bg1"/>
        </a:solidFill>
        <a:ln w="19050">
          <a:solidFill>
            <a:srgbClr val="00B0F0"/>
          </a:solidFill>
        </a:ln>
        <a:effectLst>
          <a:innerShdw blurRad="114300">
            <a:prstClr val="black"/>
          </a:inn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bn-IN" sz="4700" b="1" kern="1200" dirty="0" smtClean="0">
              <a:solidFill>
                <a:schemeClr val="tx1"/>
              </a:solidFill>
              <a:latin typeface="NikoshBAN" panose="02000000000000000000" pitchFamily="2" charset="0"/>
              <a:cs typeface="NikoshBAN" panose="02000000000000000000" pitchFamily="2" charset="0"/>
            </a:rPr>
            <a:t>শিক্ষক </a:t>
          </a:r>
          <a:r>
            <a:rPr lang="bn-BD" sz="4700" b="1" kern="1200" dirty="0" smtClean="0">
              <a:solidFill>
                <a:schemeClr val="tx1"/>
              </a:solidFill>
              <a:latin typeface="NikoshBAN" panose="02000000000000000000" pitchFamily="2" charset="0"/>
              <a:cs typeface="NikoshBAN" panose="02000000000000000000" pitchFamily="2" charset="0"/>
            </a:rPr>
            <a:t>পরিচিতি</a:t>
          </a:r>
          <a:endParaRPr lang="en-US" sz="4700" kern="1200" dirty="0">
            <a:solidFill>
              <a:schemeClr val="tx1"/>
            </a:solidFill>
            <a:latin typeface="NikoshBAN" panose="02000000000000000000" pitchFamily="2" charset="0"/>
            <a:cs typeface="NikoshBAN" panose="02000000000000000000" pitchFamily="2" charset="0"/>
          </a:endParaRPr>
        </a:p>
      </dsp:txBody>
      <dsp:txXfrm>
        <a:off x="2461783" y="61953"/>
        <a:ext cx="4220432" cy="10190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3236C-880A-46A2-B2DF-A08F0622A647}">
      <dsp:nvSpPr>
        <dsp:cNvPr id="0" name=""/>
        <dsp:cNvSpPr/>
      </dsp:nvSpPr>
      <dsp:spPr>
        <a:xfrm>
          <a:off x="0" y="678900"/>
          <a:ext cx="4495800" cy="7488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smtClean="0"/>
            <a:t>মোঃ এনামুল হক</a:t>
          </a:r>
          <a:endParaRPr lang="en-US" sz="2800" kern="1200"/>
        </a:p>
      </dsp:txBody>
      <dsp:txXfrm>
        <a:off x="36553" y="715453"/>
        <a:ext cx="4422694" cy="675694"/>
      </dsp:txXfrm>
    </dsp:sp>
    <dsp:sp modelId="{92A5B3CF-3B50-42D1-B118-7EE4B828177F}">
      <dsp:nvSpPr>
        <dsp:cNvPr id="0" name=""/>
        <dsp:cNvSpPr/>
      </dsp:nvSpPr>
      <dsp:spPr>
        <a:xfrm>
          <a:off x="0" y="1542900"/>
          <a:ext cx="4495800" cy="7488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smtClean="0"/>
            <a:t>প্রভাষক সমাজবিজ্ঞান</a:t>
          </a:r>
          <a:endParaRPr lang="en-US" sz="2800" kern="1200"/>
        </a:p>
      </dsp:txBody>
      <dsp:txXfrm>
        <a:off x="36553" y="1579453"/>
        <a:ext cx="4422694" cy="675694"/>
      </dsp:txXfrm>
    </dsp:sp>
    <dsp:sp modelId="{035A442A-49FB-40E8-ACE8-22CF01E99256}">
      <dsp:nvSpPr>
        <dsp:cNvPr id="0" name=""/>
        <dsp:cNvSpPr/>
      </dsp:nvSpPr>
      <dsp:spPr>
        <a:xfrm>
          <a:off x="0" y="2406900"/>
          <a:ext cx="4495800" cy="7488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smtClean="0"/>
            <a:t>কাকনহাট কলেজ,রাজশাহী।</a:t>
          </a:r>
          <a:endParaRPr lang="en-US" sz="2800" kern="1200"/>
        </a:p>
      </dsp:txBody>
      <dsp:txXfrm>
        <a:off x="36553" y="2443453"/>
        <a:ext cx="4422694" cy="675694"/>
      </dsp:txXfrm>
    </dsp:sp>
    <dsp:sp modelId="{7BB38D15-D3C7-4542-AFD0-DBA0BBC0A460}">
      <dsp:nvSpPr>
        <dsp:cNvPr id="0" name=""/>
        <dsp:cNvSpPr/>
      </dsp:nvSpPr>
      <dsp:spPr>
        <a:xfrm>
          <a:off x="0" y="3270900"/>
          <a:ext cx="4495800" cy="7488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smtClean="0"/>
            <a:t>মোবাইলঃ০১৭১৫-০৪১৭৯৭</a:t>
          </a:r>
          <a:endParaRPr lang="en-US" sz="2800" kern="1200"/>
        </a:p>
      </dsp:txBody>
      <dsp:txXfrm>
        <a:off x="36553" y="3307453"/>
        <a:ext cx="4422694" cy="675694"/>
      </dsp:txXfrm>
    </dsp:sp>
    <dsp:sp modelId="{ED95E0B3-AC01-402B-A36C-CEB49E081F41}">
      <dsp:nvSpPr>
        <dsp:cNvPr id="0" name=""/>
        <dsp:cNvSpPr/>
      </dsp:nvSpPr>
      <dsp:spPr>
        <a:xfrm>
          <a:off x="0" y="4134900"/>
          <a:ext cx="4495800" cy="7488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err="1" smtClean="0"/>
            <a:t>Email:enamulbiroil@gmail.com</a:t>
          </a:r>
          <a:endParaRPr lang="en-US" sz="2000" kern="1200" dirty="0"/>
        </a:p>
      </dsp:txBody>
      <dsp:txXfrm>
        <a:off x="36553" y="4171453"/>
        <a:ext cx="4422694" cy="675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914400"/>
            <a:ext cx="6019800" cy="1752600"/>
          </a:xfrm>
          <a:noFill/>
          <a:ln>
            <a:noFill/>
          </a:ln>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a:prstTxWarp prst="textDeflateBottom">
              <a:avLst/>
            </a:prstTxWarp>
            <a:noAutofit/>
            <a:sp3d extrusionH="57150">
              <a:bevelT w="38100" h="38100" prst="angle"/>
            </a:sp3d>
          </a:bodyPr>
          <a:lstStyle/>
          <a:p>
            <a:r>
              <a:rPr lang="bn-IN" sz="1050" b="1" i="1" u="sng" dirty="0" smtClean="0">
                <a:ln w="6600">
                  <a:solidFill>
                    <a:schemeClr val="accent2"/>
                  </a:solidFill>
                  <a:prstDash val="solid"/>
                </a:ln>
                <a:solidFill>
                  <a:srgbClr val="F321D5"/>
                </a:solidFill>
                <a:effectLst>
                  <a:outerShdw dist="38100" dir="2700000" algn="tl" rotWithShape="0">
                    <a:schemeClr val="accent2"/>
                  </a:outerShdw>
                </a:effectLst>
                <a:latin typeface="NikoshBAN" pitchFamily="2" charset="0"/>
                <a:cs typeface="NikoshBAN" pitchFamily="2" charset="0"/>
              </a:rPr>
              <a:t>সমাজবিজ্ঞান ক্লাসে </a:t>
            </a:r>
            <a:r>
              <a:rPr lang="bn-BD" sz="1050" b="1" i="1" u="sng" dirty="0" smtClean="0">
                <a:ln w="6600">
                  <a:solidFill>
                    <a:schemeClr val="accent2"/>
                  </a:solidFill>
                  <a:prstDash val="solid"/>
                </a:ln>
                <a:solidFill>
                  <a:srgbClr val="F321D5"/>
                </a:solidFill>
                <a:effectLst>
                  <a:outerShdw dist="38100" dir="2700000" algn="tl" rotWithShape="0">
                    <a:schemeClr val="accent2"/>
                  </a:outerShdw>
                </a:effectLst>
                <a:latin typeface="NikoshBAN" pitchFamily="2" charset="0"/>
                <a:cs typeface="NikoshBAN" pitchFamily="2" charset="0"/>
              </a:rPr>
              <a:t>স্বাগত</a:t>
            </a:r>
            <a:endParaRPr lang="en-US" sz="1050" b="1" i="1" u="sng" dirty="0">
              <a:ln w="6600">
                <a:solidFill>
                  <a:schemeClr val="accent2"/>
                </a:solidFill>
                <a:prstDash val="solid"/>
              </a:ln>
              <a:solidFill>
                <a:srgbClr val="F321D5"/>
              </a:solidFill>
              <a:effectLst>
                <a:outerShdw dist="38100" dir="2700000" algn="tl" rotWithShape="0">
                  <a:schemeClr val="accent2"/>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057400"/>
            <a:ext cx="4648200" cy="426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417" t="9548" r="8301" b="7260"/>
          <a:stretch/>
        </p:blipFill>
        <p:spPr>
          <a:xfrm>
            <a:off x="0" y="-18938"/>
            <a:ext cx="9144000" cy="6876938"/>
          </a:xfrm>
          <a:prstGeom prst="rect">
            <a:avLst/>
          </a:prstGeom>
        </p:spPr>
      </p:pic>
      <p:pic>
        <p:nvPicPr>
          <p:cNvPr id="8" name="Picture 7" descr="C:\Users\Dilruba Khanom\Desktop\New folder (2)\curtainsb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1" fill="hold" nodeType="clickEffect">
                                  <p:stCondLst>
                                    <p:cond delay="0"/>
                                  </p:stCondLst>
                                  <p:childTnLst>
                                    <p:anim calcmode="lin" valueType="num">
                                      <p:cBhvr additive="base">
                                        <p:cTn id="6" dur="3000"/>
                                        <p:tgtEl>
                                          <p:spTgt spid="7"/>
                                        </p:tgtEl>
                                        <p:attrNameLst>
                                          <p:attrName>ppt_y</p:attrName>
                                        </p:attrNameLst>
                                      </p:cBhvr>
                                      <p:tavLst>
                                        <p:tav tm="0">
                                          <p:val>
                                            <p:strVal val="#ppt_y"/>
                                          </p:val>
                                        </p:tav>
                                        <p:tav tm="100000">
                                          <p:val>
                                            <p:strVal val="#ppt_y-#ppt_h*1.125000"/>
                                          </p:val>
                                        </p:tav>
                                      </p:tavLst>
                                    </p:anim>
                                    <p:animEffect transition="out" filter="wipe(up)">
                                      <p:cBhvr>
                                        <p:cTn id="7" dur="3000"/>
                                        <p:tgtEl>
                                          <p:spTgt spid="7"/>
                                        </p:tgtEl>
                                      </p:cBhvr>
                                    </p:animEffect>
                                    <p:set>
                                      <p:cBhvr>
                                        <p:cTn id="8" dur="1" fill="hold">
                                          <p:stCondLst>
                                            <p:cond delay="2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extBox 6"/>
          <p:cNvSpPr txBox="1"/>
          <p:nvPr/>
        </p:nvSpPr>
        <p:spPr>
          <a:xfrm>
            <a:off x="2553837" y="381000"/>
            <a:ext cx="4015854" cy="769441"/>
          </a:xfrm>
          <a:prstGeom prst="rect">
            <a:avLst/>
          </a:prstGeom>
          <a:solidFill>
            <a:schemeClr val="bg1"/>
          </a:solidFill>
          <a:ln w="57150">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rtlCol="0">
            <a:spAutoFit/>
          </a:bodyPr>
          <a:lstStyle/>
          <a:p>
            <a:pPr lvl="0" algn="ctr"/>
            <a:r>
              <a:rPr lang="en-US" sz="4400" dirty="0" err="1">
                <a:latin typeface="NikoshBAN" panose="02000000000000000000" pitchFamily="2" charset="0"/>
                <a:cs typeface="NikoshBAN" panose="02000000000000000000" pitchFamily="2" charset="0"/>
              </a:rPr>
              <a:t>সামাজিক</a:t>
            </a:r>
            <a:r>
              <a:rPr lang="en-US" sz="4400" dirty="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ব্যবস্থা</a:t>
            </a:r>
            <a:r>
              <a:rPr lang="en-US" sz="4400" dirty="0" smtClean="0">
                <a:latin typeface="NikoshBAN" panose="02000000000000000000" pitchFamily="2" charset="0"/>
                <a:cs typeface="NikoshBAN" panose="02000000000000000000" pitchFamily="2" charset="0"/>
              </a:rPr>
              <a:t> </a:t>
            </a:r>
          </a:p>
        </p:txBody>
      </p:sp>
      <p:sp>
        <p:nvSpPr>
          <p:cNvPr id="8" name="TextBox 7"/>
          <p:cNvSpPr txBox="1"/>
          <p:nvPr/>
        </p:nvSpPr>
        <p:spPr>
          <a:xfrm>
            <a:off x="370764" y="1166842"/>
            <a:ext cx="8382000" cy="4524315"/>
          </a:xfrm>
          <a:prstGeom prst="rect">
            <a:avLst/>
          </a:prstGeom>
          <a:solidFill>
            <a:schemeClr val="bg1"/>
          </a:solidFill>
          <a:ln w="57150">
            <a:noFill/>
          </a:ln>
          <a:effectLst/>
        </p:spPr>
        <p:txBody>
          <a:bodyPr wrap="square" rtlCol="0">
            <a:spAutoFit/>
          </a:bodyPr>
          <a:lstStyle/>
          <a:p>
            <a:pPr algn="just"/>
            <a:r>
              <a:rPr lang="bn-IN"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শাশ্বত</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সার্ব</a:t>
            </a:r>
            <a:r>
              <a:rPr lang="bn-IN" sz="2400" dirty="0" smtClean="0">
                <a:latin typeface="NikoshBAN" panose="02000000000000000000" pitchFamily="2" charset="0"/>
                <a:cs typeface="NikoshBAN" panose="02000000000000000000" pitchFamily="2" charset="0"/>
              </a:rPr>
              <a:t>জ</a:t>
            </a:r>
            <a:r>
              <a:rPr lang="en-US" sz="3200" dirty="0" err="1" smtClean="0">
                <a:latin typeface="NikoshBAN" panose="02000000000000000000" pitchFamily="2" charset="0"/>
                <a:cs typeface="NikoshBAN" panose="02000000000000000000" pitchFamily="2" charset="0"/>
              </a:rPr>
              <a:t>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সংগঠন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হচ্ছে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মানুষের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সাংগঠনিক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প্রক্রিয়া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পরস্পরের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সম্পর্ক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সহযোগিতা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প্রতিযোগিতা</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পরিবর্তনশীলতার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মধ্যদিয়ে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থাকে।সমাজকে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ঘিরেই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মানুষের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সামাজিক</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রাজনৈতিক</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অর্থনৈতিক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সাংস্কৃতিক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যাবতীয়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কার্যাবলী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সম্পন্ন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যাবতীয়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প্রয়োজন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মিটে।তাই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উপাদান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অনেকগুলো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উপাদানের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যৌগিক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সত্ত্বা।সামাজিক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ব্যবস্থার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অন্তর্ভুক্ত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ব্যবস্থা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অর্থনৈতিক</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রাজনৈতিক</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ধর্মীয়</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নৈতিক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ব্যবস্থা</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6782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02081" y="2705100"/>
            <a:ext cx="3217719" cy="1809750"/>
          </a:xfrm>
          <a:prstGeom prst="ellipse">
            <a:avLst/>
          </a:prstGeom>
          <a:solidFill>
            <a:schemeClr val="accent6">
              <a:lumMod val="20000"/>
              <a:lumOff val="80000"/>
            </a:schemeClr>
          </a:solidFill>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600" dirty="0" err="1" smtClean="0">
                <a:solidFill>
                  <a:srgbClr val="F321D5"/>
                </a:solidFill>
              </a:rPr>
              <a:t>সামাজিক</a:t>
            </a:r>
            <a:r>
              <a:rPr lang="en-US" sz="3600" dirty="0">
                <a:solidFill>
                  <a:srgbClr val="F321D5"/>
                </a:solidFill>
              </a:rPr>
              <a:t> </a:t>
            </a:r>
            <a:r>
              <a:rPr lang="en-US" sz="3600" dirty="0" err="1">
                <a:solidFill>
                  <a:srgbClr val="F321D5"/>
                </a:solidFill>
              </a:rPr>
              <a:t>ব্যবস্থা</a:t>
            </a:r>
            <a:endParaRPr lang="en-US" sz="3600" b="1" dirty="0">
              <a:solidFill>
                <a:srgbClr val="F321D5"/>
              </a:solidFill>
            </a:endParaRPr>
          </a:p>
        </p:txBody>
      </p:sp>
      <p:sp>
        <p:nvSpPr>
          <p:cNvPr id="6" name="Oval 5"/>
          <p:cNvSpPr/>
          <p:nvPr/>
        </p:nvSpPr>
        <p:spPr>
          <a:xfrm>
            <a:off x="2971800" y="17060"/>
            <a:ext cx="3128174" cy="1717728"/>
          </a:xfrm>
          <a:prstGeom prst="ellipse">
            <a:avLst/>
          </a:prstGeom>
          <a:solidFill>
            <a:schemeClr val="accent4">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solidFill>
                  <a:schemeClr val="tx1"/>
                </a:solidFill>
              </a:rPr>
              <a:t>অর্থনৈতিক</a:t>
            </a:r>
            <a:r>
              <a:rPr lang="en-US" sz="2800" dirty="0" smtClean="0">
                <a:solidFill>
                  <a:schemeClr val="tx1"/>
                </a:solidFill>
              </a:rPr>
              <a:t> </a:t>
            </a:r>
            <a:r>
              <a:rPr lang="en-US" sz="2800" dirty="0" err="1" smtClean="0">
                <a:solidFill>
                  <a:schemeClr val="tx1"/>
                </a:solidFill>
              </a:rPr>
              <a:t>ব্যবস্থা</a:t>
            </a:r>
            <a:endParaRPr lang="en-US" sz="2800" dirty="0">
              <a:solidFill>
                <a:schemeClr val="tx1"/>
              </a:solidFill>
            </a:endParaRPr>
          </a:p>
        </p:txBody>
      </p:sp>
      <p:sp>
        <p:nvSpPr>
          <p:cNvPr id="7" name="Oval 6"/>
          <p:cNvSpPr/>
          <p:nvPr/>
        </p:nvSpPr>
        <p:spPr>
          <a:xfrm>
            <a:off x="0" y="1905000"/>
            <a:ext cx="2752794" cy="2100128"/>
          </a:xfrm>
          <a:prstGeom prst="ellipse">
            <a:avLst/>
          </a:prstGeom>
          <a:solidFill>
            <a:schemeClr val="accent4">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solidFill>
                  <a:schemeClr val="tx1"/>
                </a:solidFill>
              </a:rPr>
              <a:t>রাজনৈতিক</a:t>
            </a:r>
            <a:r>
              <a:rPr lang="en-US" sz="2800" dirty="0">
                <a:solidFill>
                  <a:schemeClr val="tx1"/>
                </a:solidFill>
              </a:rPr>
              <a:t> </a:t>
            </a:r>
            <a:r>
              <a:rPr lang="en-US" sz="2800" dirty="0" err="1">
                <a:solidFill>
                  <a:schemeClr val="tx1"/>
                </a:solidFill>
              </a:rPr>
              <a:t>ব্যবস্থা</a:t>
            </a:r>
            <a:endParaRPr lang="en-US" sz="2800" dirty="0">
              <a:solidFill>
                <a:schemeClr val="tx1"/>
              </a:solidFill>
            </a:endParaRPr>
          </a:p>
        </p:txBody>
      </p:sp>
      <p:sp>
        <p:nvSpPr>
          <p:cNvPr id="8" name="Oval 7"/>
          <p:cNvSpPr/>
          <p:nvPr/>
        </p:nvSpPr>
        <p:spPr>
          <a:xfrm>
            <a:off x="228600" y="4794440"/>
            <a:ext cx="3128174" cy="2051050"/>
          </a:xfrm>
          <a:prstGeom prst="ellipse">
            <a:avLst/>
          </a:prstGeom>
          <a:solidFill>
            <a:schemeClr val="accent4">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solidFill>
                  <a:schemeClr val="tx1"/>
                </a:solidFill>
              </a:rPr>
              <a:t>ধর্ম</a:t>
            </a:r>
            <a:r>
              <a:rPr lang="en-US" sz="3200" dirty="0">
                <a:solidFill>
                  <a:schemeClr val="tx1"/>
                </a:solidFill>
              </a:rPr>
              <a:t> </a:t>
            </a:r>
            <a:r>
              <a:rPr lang="en-US" sz="3200" dirty="0" err="1">
                <a:solidFill>
                  <a:schemeClr val="tx1"/>
                </a:solidFill>
              </a:rPr>
              <a:t>ব্যবস্থা</a:t>
            </a:r>
            <a:endParaRPr lang="en-US" sz="3200" dirty="0">
              <a:solidFill>
                <a:schemeClr val="tx1"/>
              </a:solidFill>
            </a:endParaRPr>
          </a:p>
        </p:txBody>
      </p:sp>
      <p:sp>
        <p:nvSpPr>
          <p:cNvPr id="9" name="Oval 8"/>
          <p:cNvSpPr/>
          <p:nvPr/>
        </p:nvSpPr>
        <p:spPr>
          <a:xfrm>
            <a:off x="5914159" y="4648200"/>
            <a:ext cx="3229841" cy="2110352"/>
          </a:xfrm>
          <a:prstGeom prst="ellipse">
            <a:avLst/>
          </a:prstGeom>
          <a:solidFill>
            <a:schemeClr val="accent4">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solidFill>
                  <a:schemeClr val="tx1"/>
                </a:solidFill>
              </a:rPr>
              <a:t>নৈতিক</a:t>
            </a:r>
            <a:r>
              <a:rPr lang="en-US" sz="2800" dirty="0">
                <a:solidFill>
                  <a:schemeClr val="tx1"/>
                </a:solidFill>
              </a:rPr>
              <a:t> </a:t>
            </a:r>
            <a:r>
              <a:rPr lang="en-US" sz="2800" dirty="0" err="1">
                <a:solidFill>
                  <a:schemeClr val="tx1"/>
                </a:solidFill>
              </a:rPr>
              <a:t>ব্যবস্থা</a:t>
            </a:r>
            <a:endParaRPr lang="en-US" sz="2800" dirty="0">
              <a:solidFill>
                <a:schemeClr val="tx1"/>
              </a:solidFill>
            </a:endParaRPr>
          </a:p>
        </p:txBody>
      </p:sp>
      <p:sp>
        <p:nvSpPr>
          <p:cNvPr id="10" name="Oval 9"/>
          <p:cNvSpPr/>
          <p:nvPr/>
        </p:nvSpPr>
        <p:spPr>
          <a:xfrm>
            <a:off x="5903209" y="2133600"/>
            <a:ext cx="3253301" cy="1963118"/>
          </a:xfrm>
          <a:prstGeom prst="ellipse">
            <a:avLst/>
          </a:prstGeom>
          <a:solidFill>
            <a:schemeClr val="accent4">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tx1"/>
                </a:solidFill>
              </a:rPr>
              <a:t>শিক্ষা</a:t>
            </a:r>
            <a:r>
              <a:rPr lang="en-US" sz="2800" dirty="0">
                <a:solidFill>
                  <a:schemeClr val="tx1"/>
                </a:solidFill>
              </a:rPr>
              <a:t> </a:t>
            </a:r>
            <a:r>
              <a:rPr lang="en-US" sz="2800" dirty="0" err="1">
                <a:solidFill>
                  <a:schemeClr val="tx1"/>
                </a:solidFill>
              </a:rPr>
              <a:t>ব্যবস্থা</a:t>
            </a:r>
            <a:endParaRPr lang="en-US" sz="2800" dirty="0">
              <a:solidFill>
                <a:schemeClr val="tx1"/>
              </a:solidFill>
            </a:endParaRPr>
          </a:p>
        </p:txBody>
      </p:sp>
      <p:sp>
        <p:nvSpPr>
          <p:cNvPr id="11" name="Up Arrow 10"/>
          <p:cNvSpPr/>
          <p:nvPr/>
        </p:nvSpPr>
        <p:spPr>
          <a:xfrm>
            <a:off x="4114800" y="1752600"/>
            <a:ext cx="625634" cy="990600"/>
          </a:xfrm>
          <a:prstGeom prst="upArrow">
            <a:avLst/>
          </a:prstGeom>
          <a:solidFill>
            <a:srgbClr val="00B050"/>
          </a:solidFill>
          <a:ln>
            <a:solidFill>
              <a:srgbClr val="F32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Up Arrow 11"/>
          <p:cNvSpPr/>
          <p:nvPr/>
        </p:nvSpPr>
        <p:spPr>
          <a:xfrm rot="16761977">
            <a:off x="2458878" y="2822607"/>
            <a:ext cx="533723" cy="803329"/>
          </a:xfrm>
          <a:prstGeom prst="upArrow">
            <a:avLst/>
          </a:prstGeom>
          <a:solidFill>
            <a:srgbClr val="00B050"/>
          </a:solidFill>
          <a:ln>
            <a:solidFill>
              <a:srgbClr val="F32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321D5"/>
              </a:solidFill>
            </a:endParaRPr>
          </a:p>
        </p:txBody>
      </p:sp>
      <p:sp>
        <p:nvSpPr>
          <p:cNvPr id="13" name="Up Arrow 12"/>
          <p:cNvSpPr/>
          <p:nvPr/>
        </p:nvSpPr>
        <p:spPr>
          <a:xfrm rot="12911201">
            <a:off x="2989828" y="4292253"/>
            <a:ext cx="638670" cy="1058505"/>
          </a:xfrm>
          <a:prstGeom prst="upArrow">
            <a:avLst/>
          </a:prstGeom>
          <a:solidFill>
            <a:srgbClr val="00B050"/>
          </a:solidFill>
          <a:ln>
            <a:solidFill>
              <a:srgbClr val="F32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Up Arrow 13"/>
          <p:cNvSpPr/>
          <p:nvPr/>
        </p:nvSpPr>
        <p:spPr>
          <a:xfrm rot="4469184">
            <a:off x="5920669" y="2923418"/>
            <a:ext cx="501003" cy="791110"/>
          </a:xfrm>
          <a:prstGeom prst="upArrow">
            <a:avLst/>
          </a:prstGeom>
          <a:solidFill>
            <a:srgbClr val="00B050"/>
          </a:solidFill>
          <a:ln>
            <a:solidFill>
              <a:srgbClr val="F32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Up Arrow 14"/>
          <p:cNvSpPr/>
          <p:nvPr/>
        </p:nvSpPr>
        <p:spPr>
          <a:xfrm rot="7606832">
            <a:off x="5558949" y="4080330"/>
            <a:ext cx="515318" cy="1200435"/>
          </a:xfrm>
          <a:prstGeom prst="upArrow">
            <a:avLst/>
          </a:prstGeom>
          <a:solidFill>
            <a:srgbClr val="00B050"/>
          </a:solidFill>
          <a:ln>
            <a:solidFill>
              <a:srgbClr val="F321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13648" y="70514"/>
            <a:ext cx="2833048" cy="954107"/>
          </a:xfrm>
          <a:prstGeom prst="rect">
            <a:avLst/>
          </a:prstGeom>
          <a:solidFill>
            <a:schemeClr val="accent2">
              <a:lumMod val="50000"/>
            </a:schemeClr>
          </a:solidFill>
          <a:ln>
            <a:solidFill>
              <a:srgbClr val="FF99F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rtlCol="0">
            <a:spAutoFit/>
          </a:bodyPr>
          <a:lstStyle/>
          <a:p>
            <a:pPr algn="ctr"/>
            <a:r>
              <a:rPr lang="en-US" sz="2800" dirty="0" err="1" smtClean="0">
                <a:solidFill>
                  <a:schemeClr val="bg1"/>
                </a:solidFill>
              </a:rPr>
              <a:t>সামাজিক</a:t>
            </a:r>
            <a:r>
              <a:rPr lang="en-US" sz="2800" dirty="0" smtClean="0">
                <a:solidFill>
                  <a:schemeClr val="bg1"/>
                </a:solidFill>
              </a:rPr>
              <a:t>  </a:t>
            </a:r>
            <a:r>
              <a:rPr lang="en-US" sz="2800" dirty="0" err="1" smtClean="0">
                <a:solidFill>
                  <a:schemeClr val="bg1"/>
                </a:solidFill>
              </a:rPr>
              <a:t>ব্যবস্থার</a:t>
            </a:r>
            <a:r>
              <a:rPr lang="en-US" sz="2800" dirty="0" smtClean="0">
                <a:solidFill>
                  <a:schemeClr val="bg1"/>
                </a:solidFill>
              </a:rPr>
              <a:t> </a:t>
            </a:r>
            <a:r>
              <a:rPr lang="en-US" sz="2800" dirty="0" err="1" smtClean="0">
                <a:solidFill>
                  <a:schemeClr val="bg1"/>
                </a:solidFill>
              </a:rPr>
              <a:t>উপাদান</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flipH="1">
            <a:off x="381000" y="381000"/>
            <a:ext cx="8382000" cy="6124754"/>
          </a:xfrm>
          <a:prstGeom prst="rect">
            <a:avLst/>
          </a:prstGeom>
          <a:solidFill>
            <a:schemeClr val="bg1"/>
          </a:solidFill>
          <a:ln>
            <a:noFill/>
          </a:ln>
          <a:effectLst/>
        </p:spPr>
        <p:txBody>
          <a:bodyPr wrap="square" rtlCol="0">
            <a:spAutoFit/>
          </a:bodyPr>
          <a:lstStyle/>
          <a:p>
            <a:pPr algn="just"/>
            <a:r>
              <a:rPr lang="bn-IN" sz="2000" dirty="0" smtClean="0">
                <a:latin typeface="NikoshBAN" panose="02000000000000000000" pitchFamily="2" charset="0"/>
                <a:cs typeface="NikoshBAN" panose="02000000000000000000" pitchFamily="2" charset="0"/>
              </a:rPr>
              <a:t>	</a:t>
            </a:r>
            <a:r>
              <a:rPr lang="bn-IN" sz="2800" b="1" dirty="0" smtClean="0">
                <a:solidFill>
                  <a:srgbClr val="FF0000"/>
                </a:solidFill>
                <a:latin typeface="NikoshBAN" panose="02000000000000000000" pitchFamily="2" charset="0"/>
                <a:cs typeface="NikoshBAN" panose="02000000000000000000" pitchFamily="2" charset="0"/>
              </a:rPr>
              <a:t>১।অর্থনৈতিক ব্যবস্থা(</a:t>
            </a:r>
            <a:r>
              <a:rPr lang="en-US" sz="2800" b="1" dirty="0" smtClean="0">
                <a:solidFill>
                  <a:srgbClr val="FF0000"/>
                </a:solidFill>
                <a:latin typeface="NikoshBAN" panose="02000000000000000000" pitchFamily="2" charset="0"/>
                <a:cs typeface="NikoshBAN" panose="02000000000000000000" pitchFamily="2" charset="0"/>
              </a:rPr>
              <a:t>Economic System):</a:t>
            </a:r>
            <a:r>
              <a:rPr lang="bn-IN" sz="2800" dirty="0" smtClean="0">
                <a:latin typeface="NikoshBAN" panose="02000000000000000000" pitchFamily="2" charset="0"/>
                <a:cs typeface="NikoshBAN" panose="02000000000000000000" pitchFamily="2" charset="0"/>
              </a:rPr>
              <a:t>মানুষের প্রয়োজন মিটানোর তাগিদে যে সমস্ত প্রথা সমাজে মোটামুটি স্থায়ীরূপ ধারণ করেছে সেসবকে অর্থনৈতিক প্রতিষ্ঠান বলা হয়।</a:t>
            </a:r>
            <a:r>
              <a:rPr lang="bn-IN" sz="2800" dirty="0">
                <a:latin typeface="NikoshBAN" panose="02000000000000000000" pitchFamily="2" charset="0"/>
                <a:cs typeface="NikoshBAN" panose="02000000000000000000" pitchFamily="2" charset="0"/>
              </a:rPr>
              <a:t> অর্থনৈতিক </a:t>
            </a:r>
            <a:r>
              <a:rPr lang="bn-IN" sz="2800" dirty="0" smtClean="0">
                <a:latin typeface="NikoshBAN" panose="02000000000000000000" pitchFamily="2" charset="0"/>
                <a:cs typeface="NikoshBAN" panose="02000000000000000000" pitchFamily="2" charset="0"/>
              </a:rPr>
              <a:t>প্রতিষ্ঠানসমুহ গোটা অর্থনৈতিক ব্যবস্থার অবিচ্ছেদ্য অঙ্গ।সমাজের এ অর্থনৈতিক ব্যবস্থার মধ্যে রয়েছে সম্পত্তির মালিকানা,উৎপাদন,বন্টন,ভোগ,সঞ্চয়,লগ্নি,বিনিময় ও শ্রমবিভাগ ইত্যাদি।</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প্রতিটি </a:t>
            </a:r>
            <a:r>
              <a:rPr lang="bn-IN" sz="2800" dirty="0">
                <a:latin typeface="NikoshBAN" panose="02000000000000000000" pitchFamily="2" charset="0"/>
                <a:cs typeface="NikoshBAN" panose="02000000000000000000" pitchFamily="2" charset="0"/>
              </a:rPr>
              <a:t>অর্থনৈতিক </a:t>
            </a:r>
            <a:r>
              <a:rPr lang="bn-IN" sz="2800" dirty="0" smtClean="0">
                <a:latin typeface="NikoshBAN" panose="02000000000000000000" pitchFamily="2" charset="0"/>
                <a:cs typeface="NikoshBAN" panose="02000000000000000000" pitchFamily="2" charset="0"/>
              </a:rPr>
              <a:t>ব্যবস্থার পিছনে রয়েছে এক বা একাধিক রাজনৈতিক দর্শন।এ রাজনৈতিক দর্শনগুলো অর্থনৈতিক ব্যবস্থার নীতিনির্ধারক এবং অর্থনৈতিক সমস্যার সমাধান </a:t>
            </a:r>
            <a:r>
              <a:rPr lang="bn-IN" sz="2800" dirty="0">
                <a:latin typeface="NikoshBAN" panose="02000000000000000000" pitchFamily="2" charset="0"/>
                <a:cs typeface="NikoshBAN" panose="02000000000000000000" pitchFamily="2" charset="0"/>
              </a:rPr>
              <a:t>অর্থনৈতিক </a:t>
            </a:r>
            <a:r>
              <a:rPr lang="bn-IN" sz="2800" dirty="0" smtClean="0">
                <a:latin typeface="NikoshBAN" panose="02000000000000000000" pitchFamily="2" charset="0"/>
                <a:cs typeface="NikoshBAN" panose="02000000000000000000" pitchFamily="2" charset="0"/>
              </a:rPr>
              <a:t>ব্যবস্থার ওপর নির্ভরশীল। প্রত্যেক দেশের </a:t>
            </a:r>
            <a:r>
              <a:rPr lang="bn-IN" sz="2800" dirty="0">
                <a:latin typeface="NikoshBAN" panose="02000000000000000000" pitchFamily="2" charset="0"/>
                <a:cs typeface="NikoshBAN" panose="02000000000000000000" pitchFamily="2" charset="0"/>
              </a:rPr>
              <a:t>অর্থনৈতিক </a:t>
            </a:r>
            <a:r>
              <a:rPr lang="bn-IN" sz="2800" dirty="0" smtClean="0">
                <a:latin typeface="NikoshBAN" panose="02000000000000000000" pitchFamily="2" charset="0"/>
                <a:cs typeface="NikoshBAN" panose="02000000000000000000" pitchFamily="2" charset="0"/>
              </a:rPr>
              <a:t>কার্যাবলি সেদেশের প্রতিষ্ঠানগত ও আইনগত কাঠামোর মধ্যে পরিচালিত হয়।এ প্রতিষ্ঠানগত ও আইনগত কাঠামোকে হয় অর্থনৈতিক ব্যবস্থা।বিশ্বের বিভিন্ন দেশে প্রধানত ৪ ধরনের </a:t>
            </a:r>
            <a:r>
              <a:rPr lang="bn-IN" sz="2800" dirty="0">
                <a:latin typeface="NikoshBAN" panose="02000000000000000000" pitchFamily="2" charset="0"/>
                <a:cs typeface="NikoshBAN" panose="02000000000000000000" pitchFamily="2" charset="0"/>
              </a:rPr>
              <a:t>অর্থনৈতিক </a:t>
            </a:r>
            <a:r>
              <a:rPr lang="bn-IN" sz="2800" dirty="0" smtClean="0">
                <a:latin typeface="NikoshBAN" panose="02000000000000000000" pitchFamily="2" charset="0"/>
                <a:cs typeface="NikoshBAN" panose="02000000000000000000" pitchFamily="2" charset="0"/>
              </a:rPr>
              <a:t>ব্যবস্থা চালু রয়েছে।যথাঃ</a:t>
            </a:r>
          </a:p>
          <a:p>
            <a:pPr algn="just"/>
            <a:r>
              <a:rPr lang="bn-IN" sz="2800" dirty="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১)পুঁজিবাদী অর্থব্যবস্থা</a:t>
            </a:r>
            <a:r>
              <a:rPr lang="bn-IN" sz="2800" dirty="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২)সমাজতান্ত্রিক অর্থব্যবস্থা</a:t>
            </a:r>
            <a:endParaRPr lang="bn-IN" sz="2800" dirty="0">
              <a:latin typeface="NikoshBAN" panose="02000000000000000000" pitchFamily="2" charset="0"/>
              <a:cs typeface="NikoshBAN" panose="02000000000000000000" pitchFamily="2" charset="0"/>
            </a:endParaRPr>
          </a:p>
          <a:p>
            <a:pPr algn="just"/>
            <a:r>
              <a:rPr lang="bn-IN" sz="2800" dirty="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৩)মিশ্র অর্থব্যবস্থা </a:t>
            </a:r>
            <a:r>
              <a:rPr lang="bn-IN" sz="2800" dirty="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৪)ইসলামি </a:t>
            </a:r>
            <a:r>
              <a:rPr lang="bn-IN" sz="2800" dirty="0">
                <a:latin typeface="NikoshBAN" panose="02000000000000000000" pitchFamily="2" charset="0"/>
                <a:cs typeface="NikoshBAN" panose="02000000000000000000" pitchFamily="2" charset="0"/>
              </a:rPr>
              <a:t>অর্থনৈতিক </a:t>
            </a:r>
            <a:r>
              <a:rPr lang="bn-IN" sz="2800" dirty="0" smtClean="0">
                <a:latin typeface="NikoshBAN" panose="02000000000000000000" pitchFamily="2" charset="0"/>
                <a:cs typeface="NikoshBAN" panose="02000000000000000000" pitchFamily="2" charset="0"/>
              </a:rPr>
              <a:t>ব্যবস্থা</a:t>
            </a:r>
            <a:endParaRPr lang="en-US" sz="28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1"/>
          <p:cNvSpPr>
            <a:spLocks noGrp="1"/>
          </p:cNvSpPr>
          <p:nvPr>
            <p:ph idx="1"/>
          </p:nvPr>
        </p:nvSpPr>
        <p:spPr>
          <a:xfrm>
            <a:off x="381000" y="304800"/>
            <a:ext cx="8382000" cy="6248400"/>
          </a:xfrm>
          <a:solidFill>
            <a:schemeClr val="bg1"/>
          </a:solidFill>
          <a:ln>
            <a:noFill/>
          </a:ln>
          <a:effectLst/>
        </p:spPr>
        <p:txBody>
          <a:bodyPr>
            <a:noAutofit/>
          </a:bodyPr>
          <a:lstStyle/>
          <a:p>
            <a:pPr marL="0" indent="0" algn="just">
              <a:lnSpc>
                <a:spcPct val="150000"/>
              </a:lnSpc>
              <a:buNone/>
            </a:pPr>
            <a:r>
              <a:rPr lang="bn-IN" dirty="0" smtClean="0">
                <a:latin typeface="NikoshBAN" panose="02000000000000000000" pitchFamily="2" charset="0"/>
                <a:cs typeface="NikoshBAN" panose="02000000000000000000" pitchFamily="2" charset="0"/>
              </a:rPr>
              <a:t>	</a:t>
            </a:r>
            <a:r>
              <a:rPr lang="bn-IN" sz="3600" b="1" dirty="0" smtClean="0">
                <a:solidFill>
                  <a:srgbClr val="FF0000"/>
                </a:solidFill>
                <a:latin typeface="NikoshBAN" panose="02000000000000000000" pitchFamily="2" charset="0"/>
                <a:cs typeface="NikoshBAN" panose="02000000000000000000" pitchFamily="2" charset="0"/>
              </a:rPr>
              <a:t>২।রাজনৈতিক ব্যবস্থা</a:t>
            </a:r>
            <a:r>
              <a:rPr lang="en-US" sz="3600" b="1" dirty="0" smtClean="0">
                <a:solidFill>
                  <a:srgbClr val="FF0000"/>
                </a:solidFill>
                <a:latin typeface="NikoshBAN" panose="02000000000000000000" pitchFamily="2" charset="0"/>
                <a:cs typeface="NikoshBAN" panose="02000000000000000000" pitchFamily="2" charset="0"/>
              </a:rPr>
              <a:t> (Political System): </a:t>
            </a:r>
            <a:r>
              <a:rPr lang="bn-IN" sz="3600" dirty="0" smtClean="0">
                <a:latin typeface="NikoshBAN" panose="02000000000000000000" pitchFamily="2" charset="0"/>
                <a:cs typeface="NikoshBAN" panose="02000000000000000000" pitchFamily="2" charset="0"/>
              </a:rPr>
              <a:t>প্রতিটি সমাজের যেমন রয়েছে একটি অর্থনৈতিক ব্যবস্থা তেমনি রয়েছে তার একটি রাজনৈতিক ব্যবস্থা।রাষ্ট্রের বৈশিষ্ট্য,সরকার এবং ক্ষমতা-কাঠামো ছাড়াও রাজনৈতিক অন্যান্য গুরুত্বপুর্ণ বিষয়সমুহের এক জটিল সমন্বিত রূপই হলো কোন সমাজের রাজনৈতিক ব্যবস্থা।</a:t>
            </a:r>
            <a:endParaRPr lang="en-US" sz="36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381000" y="381000"/>
            <a:ext cx="8382000" cy="5509200"/>
          </a:xfrm>
          <a:prstGeom prst="rect">
            <a:avLst/>
          </a:prstGeom>
          <a:solidFill>
            <a:schemeClr val="bg1"/>
          </a:solidFill>
          <a:ln w="38100">
            <a:noFill/>
          </a:ln>
          <a:effectLst/>
        </p:spPr>
        <p:txBody>
          <a:bodyPr wrap="square">
            <a:spAutoFit/>
          </a:bodyPr>
          <a:lstStyle/>
          <a:p>
            <a:pPr algn="just"/>
            <a:r>
              <a:rPr lang="bn-IN" sz="3200" b="1" dirty="0" smtClean="0">
                <a:solidFill>
                  <a:srgbClr val="FF0000"/>
                </a:solidFill>
                <a:latin typeface="NikoshBAN" panose="02000000000000000000" pitchFamily="2" charset="0"/>
                <a:cs typeface="NikoshBAN" panose="02000000000000000000" pitchFamily="2" charset="0"/>
              </a:rPr>
              <a:t>	৩।শিক্ষা ব্যবস্থা</a:t>
            </a:r>
            <a:r>
              <a:rPr lang="en-US" sz="3200" b="1" dirty="0" smtClean="0">
                <a:solidFill>
                  <a:srgbClr val="FF0000"/>
                </a:solidFill>
                <a:latin typeface="NikoshBAN" panose="02000000000000000000" pitchFamily="2" charset="0"/>
                <a:cs typeface="NikoshBAN" panose="02000000000000000000" pitchFamily="2" charset="0"/>
              </a:rPr>
              <a:t>  </a:t>
            </a:r>
            <a:r>
              <a:rPr lang="en-US" sz="2800" b="1" dirty="0" smtClean="0">
                <a:solidFill>
                  <a:srgbClr val="FF0000"/>
                </a:solidFill>
                <a:latin typeface="NikoshBAN" panose="02000000000000000000" pitchFamily="2" charset="0"/>
                <a:cs typeface="NikoshBAN" panose="02000000000000000000" pitchFamily="2" charset="0"/>
              </a:rPr>
              <a:t>(Education </a:t>
            </a:r>
            <a:r>
              <a:rPr lang="en-US" sz="2800" b="1" dirty="0">
                <a:solidFill>
                  <a:srgbClr val="FF0000"/>
                </a:solidFill>
                <a:latin typeface="NikoshBAN" panose="02000000000000000000" pitchFamily="2" charset="0"/>
                <a:cs typeface="NikoshBAN" panose="02000000000000000000" pitchFamily="2" charset="0"/>
              </a:rPr>
              <a:t>System</a:t>
            </a:r>
            <a:r>
              <a:rPr lang="en-US" sz="2800" b="1" dirty="0" smtClean="0">
                <a:solidFill>
                  <a:srgbClr val="FF0000"/>
                </a:solidFill>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অর্থনৈতিক</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রাজনৈতিক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ব্যবস্থার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পাশাপাশি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রয়েছে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ব্যবস্থা।শিক্ষা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ন্যায়বিচার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প্রতিষ্ঠার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পুর্বশর্ত।সমাজ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স্তরেই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গুরুত্বপূর্ণ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অংশ।এমনকি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সমাজেও</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লড়াইয়ে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সফলভাবে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কতগুলো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কৌশল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আয়ত্ব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আধুনিক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উন্নত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জীবনযাপনে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শিক্ষার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বিকল্প</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নেই।শিক্ষা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জীবনব্যাপী</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প্রক্রিয়া</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শিক্ষা </a:t>
            </a:r>
            <a:r>
              <a:rPr lang="en-US" sz="3200" dirty="0" err="1" smtClean="0">
                <a:latin typeface="NikoshBAN" panose="02000000000000000000" pitchFamily="2" charset="0"/>
                <a:cs typeface="NikoshBAN" panose="02000000000000000000" pitchFamily="2" charset="0"/>
              </a:rPr>
              <a:t>হলো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সাফল্যের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সঙ্গে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ভবিষ্যতের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সম্মুখীন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হওয়ার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মধ্যে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প্রয়োজনীয়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অভ্যাস</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মনোভাব-মানসিকতা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এককথায়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মানুষের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অন্তর্নিহিত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গুনাবলীর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সাধনে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সহায়তা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381000" y="428178"/>
            <a:ext cx="8382000" cy="5632311"/>
          </a:xfrm>
          <a:prstGeom prst="rect">
            <a:avLst/>
          </a:prstGeom>
          <a:solidFill>
            <a:schemeClr val="bg1"/>
          </a:solidFill>
          <a:ln w="57150">
            <a:noFill/>
          </a:ln>
          <a:effectLst/>
        </p:spPr>
        <p:txBody>
          <a:bodyPr wrap="square">
            <a:spAutoFit/>
          </a:bodyPr>
          <a:lstStyle/>
          <a:p>
            <a:pPr algn="just"/>
            <a:r>
              <a:rPr lang="bn-IN" sz="3600" dirty="0">
                <a:latin typeface="NikoshBAN" panose="02000000000000000000" pitchFamily="2" charset="0"/>
                <a:cs typeface="NikoshBAN" panose="02000000000000000000" pitchFamily="2" charset="0"/>
              </a:rPr>
              <a:t>	</a:t>
            </a:r>
            <a:r>
              <a:rPr lang="bn-IN" sz="3600" b="1" dirty="0" smtClean="0">
                <a:solidFill>
                  <a:srgbClr val="FF0000"/>
                </a:solidFill>
                <a:latin typeface="NikoshBAN" panose="02000000000000000000" pitchFamily="2" charset="0"/>
                <a:cs typeface="NikoshBAN" panose="02000000000000000000" pitchFamily="2" charset="0"/>
              </a:rPr>
              <a:t>৪।ধর্মীয় ব্যবস্থা</a:t>
            </a:r>
            <a:r>
              <a:rPr lang="en-US" sz="3600" b="1" dirty="0" smtClean="0">
                <a:solidFill>
                  <a:srgbClr val="FF0000"/>
                </a:solidFill>
                <a:latin typeface="NikoshBAN" panose="02000000000000000000" pitchFamily="2" charset="0"/>
                <a:cs typeface="NikoshBAN" panose="02000000000000000000" pitchFamily="2" charset="0"/>
              </a:rPr>
              <a:t> </a:t>
            </a:r>
            <a:r>
              <a:rPr lang="bn-IN" sz="3600" b="1" dirty="0" smtClean="0">
                <a:solidFill>
                  <a:srgbClr val="FF0000"/>
                </a:solidFill>
                <a:latin typeface="NikoshBAN" panose="02000000000000000000" pitchFamily="2" charset="0"/>
                <a:cs typeface="NikoshBAN" panose="02000000000000000000" pitchFamily="2" charset="0"/>
              </a:rPr>
              <a:t>(</a:t>
            </a:r>
            <a:r>
              <a:rPr lang="en-US" sz="3600" b="1" dirty="0" smtClean="0">
                <a:solidFill>
                  <a:srgbClr val="FF0000"/>
                </a:solidFill>
                <a:latin typeface="NikoshBAN" panose="02000000000000000000" pitchFamily="2" charset="0"/>
                <a:cs typeface="NikoshBAN" panose="02000000000000000000" pitchFamily="2" charset="0"/>
              </a:rPr>
              <a:t>Religious </a:t>
            </a:r>
            <a:r>
              <a:rPr lang="en-US" sz="3600" b="1" dirty="0">
                <a:solidFill>
                  <a:srgbClr val="FF0000"/>
                </a:solidFill>
                <a:latin typeface="NikoshBAN" panose="02000000000000000000" pitchFamily="2" charset="0"/>
                <a:cs typeface="NikoshBAN" panose="02000000000000000000" pitchFamily="2" charset="0"/>
              </a:rPr>
              <a:t>System</a:t>
            </a:r>
            <a:r>
              <a:rPr lang="en-US" sz="3600" b="1" dirty="0" smtClean="0">
                <a:solidFill>
                  <a:srgbClr val="FF0000"/>
                </a:solidFill>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ধর্ম একটি সর্বজনীন প্রতিষ্ঠান।সর্ব যুগে এবং সব সমাজে ধর্মের অস্তিত্ব বর্তমান।নানা প্রয়োজনে মানুষ ধর্মকে অবলম্বন করে তার জীবন,জগৎ এবং ভবিষ্যৎকে পরখ করে দেখতে সচেষ্ট হয়।বস্তুত মানব জীবনে ধর্মের প্রভাব অতি ব্যাপক এবং সুদূরপ্রসারী।ধর্ম তাই সামাজিক, অর্থনৈতিক, রাজনৈতিক এবং সাংস্কৃতিক জীবনে একবিশেষ স্থান দখল করে আছে।তাই সমাজকে জানতে ও বুঝতে হলে সমাজের বিদ্যমান ধর্মীয় বিশ্বাস এবং ধর্মের ভূমিকা ও কার্যাবলি সম্পর্কে ধারণা লাভ করা প্রয়োজন। </a:t>
            </a:r>
            <a:endParaRPr lang="en-US" sz="36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450574" y="457200"/>
            <a:ext cx="8236226" cy="5632311"/>
          </a:xfrm>
          <a:prstGeom prst="rect">
            <a:avLst/>
          </a:prstGeom>
          <a:solidFill>
            <a:schemeClr val="bg1"/>
          </a:solidFill>
          <a:ln w="28575">
            <a:noFill/>
          </a:ln>
          <a:effectLst/>
        </p:spPr>
        <p:txBody>
          <a:bodyPr wrap="square">
            <a:spAutoFit/>
          </a:bodyPr>
          <a:lstStyle/>
          <a:p>
            <a:pPr algn="just"/>
            <a:r>
              <a:rPr lang="bn-IN" sz="3600" dirty="0" smtClean="0">
                <a:latin typeface="NikoshBAN" panose="02000000000000000000" pitchFamily="2" charset="0"/>
                <a:cs typeface="NikoshBAN" panose="02000000000000000000" pitchFamily="2" charset="0"/>
              </a:rPr>
              <a:t>	</a:t>
            </a:r>
            <a:r>
              <a:rPr lang="bn-IN" sz="3600" b="1" dirty="0" smtClean="0">
                <a:solidFill>
                  <a:srgbClr val="FF0000"/>
                </a:solidFill>
                <a:latin typeface="NikoshBAN" panose="02000000000000000000" pitchFamily="2" charset="0"/>
                <a:cs typeface="NikoshBAN" panose="02000000000000000000" pitchFamily="2" charset="0"/>
              </a:rPr>
              <a:t>৫।নৈতিক ব্যবস্থা</a:t>
            </a:r>
            <a:r>
              <a:rPr lang="en-US" sz="3600" b="1" dirty="0" smtClean="0">
                <a:solidFill>
                  <a:srgbClr val="FF0000"/>
                </a:solidFill>
                <a:latin typeface="NikoshBAN" panose="02000000000000000000" pitchFamily="2" charset="0"/>
                <a:cs typeface="NikoshBAN" panose="02000000000000000000" pitchFamily="2" charset="0"/>
              </a:rPr>
              <a:t> (Morality </a:t>
            </a:r>
            <a:r>
              <a:rPr lang="en-US" sz="3600" b="1" dirty="0">
                <a:solidFill>
                  <a:srgbClr val="FF0000"/>
                </a:solidFill>
                <a:latin typeface="NikoshBAN" panose="02000000000000000000" pitchFamily="2" charset="0"/>
                <a:cs typeface="NikoshBAN" panose="02000000000000000000" pitchFamily="2" charset="0"/>
              </a:rPr>
              <a:t>System</a:t>
            </a:r>
            <a:r>
              <a:rPr lang="en-US" sz="3600" b="1" dirty="0" smtClean="0">
                <a:solidFill>
                  <a:srgbClr val="FF0000"/>
                </a:solidFill>
                <a:latin typeface="NikoshBAN" panose="02000000000000000000" pitchFamily="2" charset="0"/>
                <a:cs typeface="NikoshBAN" panose="02000000000000000000" pitchFamily="2" charset="0"/>
              </a:rPr>
              <a:t>):</a:t>
            </a:r>
            <a:r>
              <a:rPr lang="bn-IN" sz="3600" b="1" dirty="0" smtClean="0">
                <a:solidFill>
                  <a:srgbClr val="FF0000"/>
                </a:solidFill>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ধর্মের পাশাপাশি নৈতিকতাও সমাজজীবনের একটি গুরুত্বপূর্ণ অংশ।নীতি আদর্শ বিবর্জিত সমাজ সামনের দিকে এগিয়ে যেতে পারেনা।</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নৈতিকতা হলো মানুষের অন্তর্নিহিত সূক্ষ্ম </a:t>
            </a:r>
            <a:r>
              <a:rPr lang="bn-IN" sz="3600" dirty="0">
                <a:latin typeface="NikoshBAN" panose="02000000000000000000" pitchFamily="2" charset="0"/>
                <a:cs typeface="NikoshBAN" panose="02000000000000000000" pitchFamily="2" charset="0"/>
              </a:rPr>
              <a:t>অনুভূতি</a:t>
            </a:r>
            <a:r>
              <a:rPr lang="bn-IN" sz="3600" dirty="0" smtClean="0">
                <a:latin typeface="NikoshBAN" panose="02000000000000000000" pitchFamily="2" charset="0"/>
                <a:cs typeface="NikoshBAN" panose="02000000000000000000" pitchFamily="2" charset="0"/>
              </a:rPr>
              <a:t>।নৈতিকতা হলো ভালো এবং মন্দ বিষয় সংশ্লিষ্ট্য।মোটকথা,</a:t>
            </a:r>
            <a:r>
              <a:rPr lang="bn-IN" sz="3600" dirty="0">
                <a:latin typeface="NikoshBAN" panose="02000000000000000000" pitchFamily="2" charset="0"/>
                <a:cs typeface="NikoshBAN" panose="02000000000000000000" pitchFamily="2" charset="0"/>
              </a:rPr>
              <a:t> নৈতিকতা </a:t>
            </a:r>
            <a:r>
              <a:rPr lang="bn-IN" sz="3600" dirty="0" smtClean="0">
                <a:latin typeface="NikoshBAN" panose="02000000000000000000" pitchFamily="2" charset="0"/>
                <a:cs typeface="NikoshBAN" panose="02000000000000000000" pitchFamily="2" charset="0"/>
              </a:rPr>
              <a:t>হলো মানুষের একধরনের গুনাবলি,</a:t>
            </a:r>
            <a:r>
              <a:rPr lang="en-US"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জ্ঞান বা ক্ষমতা যার মাধ্যমে মানুষ ভালো ও মন্দের পার্থক্য করে চলতে পারে।অর্থাৎ সমাজের জন্য যা কিছু ভালো ও কল্যানকর তা গ্রহন করতে এবং মন্দকে বর্জন করতে পারে।   </a:t>
            </a:r>
            <a:endParaRPr lang="en-US" sz="36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19878"/>
            <a:ext cx="5791200" cy="1732722"/>
          </a:xfrm>
          <a:prstGeom prst="rect">
            <a:avLst/>
          </a:prstGeom>
        </p:spPr>
        <p:txBody>
          <a:bodyPr wrap="square">
            <a:prstTxWarp prst="textDeflateBottom">
              <a:avLst/>
            </a:prstTxWarp>
            <a:spAutoFit/>
            <a:scene3d>
              <a:camera prst="orthographicFront"/>
              <a:lightRig rig="harsh" dir="t"/>
            </a:scene3d>
            <a:sp3d extrusionH="57150" prstMaterial="matte">
              <a:bevelT w="63500" h="12700" prst="divot"/>
              <a:contourClr>
                <a:schemeClr val="bg1">
                  <a:lumMod val="65000"/>
                </a:schemeClr>
              </a:contourClr>
            </a:sp3d>
          </a:bodyPr>
          <a:lstStyle/>
          <a:p>
            <a:pPr lvl="0" algn="ctr"/>
            <a:r>
              <a:rPr lang="en-US" sz="6000" b="1" i="1" u="sng" dirty="0" err="1" smtClean="0">
                <a:ln/>
                <a:solidFill>
                  <a:srgbClr val="F321D5"/>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6000" b="1" i="1" u="sng" dirty="0">
              <a:ln/>
              <a:solidFill>
                <a:srgbClr val="F321D5"/>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0" y="1676400"/>
            <a:ext cx="9144000" cy="4431983"/>
          </a:xfrm>
          <a:prstGeom prst="rect">
            <a:avLst/>
          </a:prstGeom>
        </p:spPr>
        <p:txBody>
          <a:bodyPr wrap="square">
            <a:spAutoFit/>
          </a:bodyPr>
          <a:lstStyle/>
          <a:p>
            <a:pPr lvl="0">
              <a:lnSpc>
                <a:spcPct val="150000"/>
              </a:lnSpc>
            </a:pPr>
            <a:r>
              <a:rPr lang="bn-BD" sz="4800" dirty="0">
                <a:latin typeface="NikoshBAN" panose="02000000000000000000" pitchFamily="2" charset="0"/>
                <a:cs typeface="NikoshBAN" panose="02000000000000000000" pitchFamily="2" charset="0"/>
              </a:rPr>
              <a:t>১। </a:t>
            </a:r>
            <a:r>
              <a:rPr lang="bn-IN" sz="4800" dirty="0">
                <a:latin typeface="NikoshBAN" panose="02000000000000000000" pitchFamily="2" charset="0"/>
                <a:cs typeface="NikoshBAN" panose="02000000000000000000" pitchFamily="2" charset="0"/>
              </a:rPr>
              <a:t>সামাজিক ব্যবস্থা কী</a:t>
            </a:r>
            <a:r>
              <a:rPr lang="bn-BD" sz="4800" dirty="0">
                <a:latin typeface="NikoshBAN" panose="02000000000000000000" pitchFamily="2" charset="0"/>
                <a:cs typeface="NikoshBAN" panose="02000000000000000000" pitchFamily="2" charset="0"/>
              </a:rPr>
              <a:t>?</a:t>
            </a:r>
            <a:endParaRPr lang="en-US" sz="4800" dirty="0">
              <a:latin typeface="NikoshBAN" panose="02000000000000000000" pitchFamily="2" charset="0"/>
              <a:cs typeface="NikoshBAN" panose="02000000000000000000" pitchFamily="2" charset="0"/>
            </a:endParaRPr>
          </a:p>
          <a:p>
            <a:pPr lvl="0">
              <a:lnSpc>
                <a:spcPct val="150000"/>
              </a:lnSpc>
            </a:pPr>
            <a:r>
              <a:rPr lang="bn-BD" sz="4800" dirty="0">
                <a:latin typeface="NikoshBAN" panose="02000000000000000000" pitchFamily="2" charset="0"/>
                <a:cs typeface="NikoshBAN" panose="02000000000000000000" pitchFamily="2" charset="0"/>
              </a:rPr>
              <a:t>২। </a:t>
            </a:r>
            <a:r>
              <a:rPr lang="bn-IN" sz="4800" dirty="0">
                <a:latin typeface="NikoshBAN" panose="02000000000000000000" pitchFamily="2" charset="0"/>
                <a:cs typeface="NikoshBAN" panose="02000000000000000000" pitchFamily="2" charset="0"/>
              </a:rPr>
              <a:t>অর্থনৈতিক ব্যবস্থা কী?</a:t>
            </a:r>
            <a:endParaRPr lang="en-US" sz="4800" dirty="0">
              <a:latin typeface="NikoshBAN" panose="02000000000000000000" pitchFamily="2" charset="0"/>
              <a:cs typeface="NikoshBAN" panose="02000000000000000000" pitchFamily="2" charset="0"/>
            </a:endParaRPr>
          </a:p>
          <a:p>
            <a:pPr lvl="0">
              <a:lnSpc>
                <a:spcPct val="150000"/>
              </a:lnSpc>
            </a:pPr>
            <a:r>
              <a:rPr lang="bn-BD" sz="4800" dirty="0">
                <a:latin typeface="NikoshBAN" panose="02000000000000000000" pitchFamily="2" charset="0"/>
                <a:cs typeface="NikoshBAN" panose="02000000000000000000" pitchFamily="2" charset="0"/>
              </a:rPr>
              <a:t>৩। </a:t>
            </a:r>
            <a:r>
              <a:rPr lang="bn-IN" sz="4800" dirty="0">
                <a:latin typeface="NikoshBAN" panose="02000000000000000000" pitchFamily="2" charset="0"/>
                <a:cs typeface="NikoshBAN" panose="02000000000000000000" pitchFamily="2" charset="0"/>
              </a:rPr>
              <a:t>রাজনৈতিক ব্যবস্থায় কী কী বিষয় অন্তর্ভূক্ত?</a:t>
            </a:r>
            <a:endParaRPr lang="en-US" sz="4800" dirty="0">
              <a:latin typeface="NikoshBAN" panose="02000000000000000000" pitchFamily="2" charset="0"/>
              <a:cs typeface="NikoshBAN" panose="02000000000000000000" pitchFamily="2" charset="0"/>
            </a:endParaRPr>
          </a:p>
          <a:p>
            <a:pPr lvl="0">
              <a:lnSpc>
                <a:spcPct val="150000"/>
              </a:lnSpc>
            </a:pPr>
            <a:r>
              <a:rPr lang="bn-BD" sz="4800" dirty="0">
                <a:latin typeface="NikoshBAN" panose="02000000000000000000" pitchFamily="2" charset="0"/>
                <a:cs typeface="NikoshBAN" panose="02000000000000000000" pitchFamily="2" charset="0"/>
              </a:rPr>
              <a:t>৪। </a:t>
            </a:r>
            <a:r>
              <a:rPr lang="bn-IN" sz="4800" dirty="0">
                <a:latin typeface="NikoshBAN" panose="02000000000000000000" pitchFamily="2" charset="0"/>
                <a:cs typeface="NikoshBAN" panose="02000000000000000000" pitchFamily="2" charset="0"/>
              </a:rPr>
              <a:t>শিক্ষার প্রধান ভূমিকা কী?</a:t>
            </a:r>
            <a:endParaRPr lang="en-US" sz="48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00021151"/>
              </p:ext>
            </p:extLst>
          </p:nvPr>
        </p:nvGraphicFramePr>
        <p:xfrm>
          <a:off x="0" y="0"/>
          <a:ext cx="9144000" cy="1325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extLst>
              <p:ext uri="{D42A27DB-BD31-4B8C-83A1-F6EECF244321}">
                <p14:modId xmlns:p14="http://schemas.microsoft.com/office/powerpoint/2010/main" val="2600753241"/>
              </p:ext>
            </p:extLst>
          </p:nvPr>
        </p:nvGraphicFramePr>
        <p:xfrm>
          <a:off x="0" y="1752600"/>
          <a:ext cx="9144000"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6" name="Content Placeholder 5"/>
          <p:cNvSpPr txBox="1">
            <a:spLocks/>
          </p:cNvSpPr>
          <p:nvPr/>
        </p:nvSpPr>
        <p:spPr>
          <a:xfrm>
            <a:off x="2133600" y="1"/>
            <a:ext cx="3657600" cy="1295400"/>
          </a:xfrm>
          <a:prstGeom prst="rect">
            <a:avLst/>
          </a:prstGeom>
          <a:noFill/>
          <a:ln w="25400" cap="flat" cmpd="sng" algn="ctr">
            <a:noFill/>
            <a:prstDash val="soli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prst="slope"/>
          </a:sp3d>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bn-BD" sz="9600" b="1" dirty="0" smtClean="0">
                <a:ln w="38100">
                  <a:solidFill>
                    <a:srgbClr val="FFC000"/>
                  </a:solidFill>
                </a:ln>
                <a:solidFill>
                  <a:srgbClr val="FFFF00"/>
                </a:solidFill>
                <a:latin typeface="NikoshBAN" pitchFamily="2" charset="0"/>
                <a:cs typeface="NikoshBAN" pitchFamily="2" charset="0"/>
              </a:rPr>
              <a:t>ধন্যবাদ</a:t>
            </a:r>
            <a:endParaRPr kumimoji="0" lang="bn-BD" sz="9600" b="1" i="0" u="none" strike="noStrike" kern="1200" cap="none" spc="0" normalizeH="0" baseline="0" noProof="0" dirty="0" smtClean="0">
              <a:ln w="38100">
                <a:solidFill>
                  <a:srgbClr val="FFC000"/>
                </a:solidFill>
              </a:ln>
              <a:solidFill>
                <a:srgbClr val="FFFF00"/>
              </a:solidFill>
              <a:effectLst/>
              <a:uLnTx/>
              <a:uFillTx/>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486329593"/>
              </p:ext>
            </p:extLst>
          </p:nvPr>
        </p:nvGraphicFramePr>
        <p:xfrm>
          <a:off x="0" y="6824"/>
          <a:ext cx="9144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p:cNvGraphicFramePr>
            <a:graphicFrameLocks noGrp="1"/>
          </p:cNvGraphicFramePr>
          <p:nvPr>
            <p:ph sz="half" idx="1"/>
            <p:extLst>
              <p:ext uri="{D42A27DB-BD31-4B8C-83A1-F6EECF244321}">
                <p14:modId xmlns:p14="http://schemas.microsoft.com/office/powerpoint/2010/main" val="786662667"/>
              </p:ext>
            </p:extLst>
          </p:nvPr>
        </p:nvGraphicFramePr>
        <p:xfrm>
          <a:off x="0" y="1295400"/>
          <a:ext cx="4495800"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72000" y="1295400"/>
            <a:ext cx="4572000" cy="5562600"/>
          </a:xfrm>
          <a:prstGeom prst="rect">
            <a:avLst/>
          </a:prstGeom>
          <a:scene3d>
            <a:camera prst="orthographicFront"/>
            <a:lightRig rig="threePt" dir="t"/>
          </a:scene3d>
          <a:sp3d>
            <a:bevelT w="165100" prst="coolSlant"/>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65924628"/>
              </p:ext>
            </p:extLst>
          </p:nvPr>
        </p:nvGraphicFramePr>
        <p:xfrm>
          <a:off x="0" y="6824"/>
          <a:ext cx="9144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1295400"/>
            <a:ext cx="9144000" cy="4893647"/>
          </a:xfrm>
          <a:prstGeom prst="rect">
            <a:avLst/>
          </a:prstGeom>
        </p:spPr>
        <p:txBody>
          <a:bodyPr wrap="square">
            <a:spAutoFit/>
          </a:bodyPr>
          <a:lstStyle/>
          <a:p>
            <a:pPr lvl="0">
              <a:lnSpc>
                <a:spcPct val="150000"/>
              </a:lnSpc>
            </a:pPr>
            <a:r>
              <a:rPr lang="en-US" sz="3600" dirty="0" err="1">
                <a:solidFill>
                  <a:srgbClr val="FF0000"/>
                </a:solidFill>
                <a:latin typeface="NikoshBAN" panose="02000000000000000000" pitchFamily="2" charset="0"/>
                <a:cs typeface="NikoshBAN" panose="02000000000000000000" pitchFamily="2" charset="0"/>
              </a:rPr>
              <a:t>শ্রেণিঃ</a:t>
            </a:r>
            <a:r>
              <a:rPr lang="bn-IN"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একাদশ-দ্বাদশ</a:t>
            </a:r>
            <a:endParaRPr lang="en-US" sz="3600" dirty="0">
              <a:solidFill>
                <a:srgbClr val="FF0000"/>
              </a:solidFill>
              <a:latin typeface="NikoshBAN" panose="02000000000000000000" pitchFamily="2" charset="0"/>
              <a:cs typeface="NikoshBAN" panose="02000000000000000000" pitchFamily="2" charset="0"/>
            </a:endParaRPr>
          </a:p>
          <a:p>
            <a:pPr lvl="0">
              <a:lnSpc>
                <a:spcPct val="150000"/>
              </a:lnSpc>
            </a:pPr>
            <a:r>
              <a:rPr lang="en-US" sz="3200" dirty="0" err="1">
                <a:solidFill>
                  <a:srgbClr val="9900CC"/>
                </a:solidFill>
                <a:latin typeface="NikoshBAN" panose="02000000000000000000" pitchFamily="2" charset="0"/>
                <a:cs typeface="NikoshBAN" panose="02000000000000000000" pitchFamily="2" charset="0"/>
              </a:rPr>
              <a:t>বিষয়ঃ</a:t>
            </a:r>
            <a:r>
              <a:rPr lang="bn-IN" sz="3200" dirty="0">
                <a:solidFill>
                  <a:srgbClr val="9900CC"/>
                </a:solidFill>
                <a:latin typeface="NikoshBAN" panose="02000000000000000000" pitchFamily="2" charset="0"/>
                <a:cs typeface="NikoshBAN" panose="02000000000000000000" pitchFamily="2" charset="0"/>
              </a:rPr>
              <a:t> </a:t>
            </a:r>
            <a:r>
              <a:rPr lang="en-US" sz="3200" dirty="0" err="1">
                <a:solidFill>
                  <a:srgbClr val="9900CC"/>
                </a:solidFill>
                <a:latin typeface="NikoshBAN" panose="02000000000000000000" pitchFamily="2" charset="0"/>
                <a:cs typeface="NikoshBAN" panose="02000000000000000000" pitchFamily="2" charset="0"/>
              </a:rPr>
              <a:t>সমাজবিজ্ঞান</a:t>
            </a:r>
            <a:r>
              <a:rPr lang="en-US" sz="3200" dirty="0">
                <a:solidFill>
                  <a:srgbClr val="9900CC"/>
                </a:solidFill>
                <a:latin typeface="NikoshBAN" panose="02000000000000000000" pitchFamily="2" charset="0"/>
                <a:cs typeface="NikoshBAN" panose="02000000000000000000" pitchFamily="2" charset="0"/>
              </a:rPr>
              <a:t>(১ম </a:t>
            </a:r>
            <a:r>
              <a:rPr lang="en-US" sz="3200" dirty="0" err="1">
                <a:solidFill>
                  <a:srgbClr val="9900CC"/>
                </a:solidFill>
                <a:latin typeface="NikoshBAN" panose="02000000000000000000" pitchFamily="2" charset="0"/>
                <a:cs typeface="NikoshBAN" panose="02000000000000000000" pitchFamily="2" charset="0"/>
              </a:rPr>
              <a:t>পত্র</a:t>
            </a:r>
            <a:r>
              <a:rPr lang="en-US" sz="3200" dirty="0">
                <a:solidFill>
                  <a:srgbClr val="9900CC"/>
                </a:solidFill>
                <a:latin typeface="NikoshBAN" panose="02000000000000000000" pitchFamily="2" charset="0"/>
                <a:cs typeface="NikoshBAN" panose="02000000000000000000" pitchFamily="2" charset="0"/>
              </a:rPr>
              <a:t>)</a:t>
            </a:r>
          </a:p>
          <a:p>
            <a:pPr lvl="0">
              <a:lnSpc>
                <a:spcPct val="150000"/>
              </a:lnSpc>
            </a:pPr>
            <a:r>
              <a:rPr lang="en-US" sz="3200" dirty="0" err="1">
                <a:solidFill>
                  <a:srgbClr val="F321D5"/>
                </a:solidFill>
                <a:latin typeface="NikoshBAN" panose="02000000000000000000" pitchFamily="2" charset="0"/>
                <a:cs typeface="NikoshBAN" panose="02000000000000000000" pitchFamily="2" charset="0"/>
              </a:rPr>
              <a:t>নবম</a:t>
            </a:r>
            <a:r>
              <a:rPr lang="en-US" sz="3200" dirty="0">
                <a:solidFill>
                  <a:srgbClr val="F321D5"/>
                </a:solidFill>
                <a:latin typeface="NikoshBAN" panose="02000000000000000000" pitchFamily="2" charset="0"/>
                <a:cs typeface="NikoshBAN" panose="02000000000000000000" pitchFamily="2" charset="0"/>
              </a:rPr>
              <a:t> </a:t>
            </a:r>
            <a:r>
              <a:rPr lang="en-US" sz="3200" dirty="0" err="1">
                <a:solidFill>
                  <a:srgbClr val="F321D5"/>
                </a:solidFill>
                <a:latin typeface="NikoshBAN" panose="02000000000000000000" pitchFamily="2" charset="0"/>
                <a:cs typeface="NikoshBAN" panose="02000000000000000000" pitchFamily="2" charset="0"/>
              </a:rPr>
              <a:t>অধ্যায়ঃ</a:t>
            </a:r>
            <a:r>
              <a:rPr lang="bn-IN" sz="3200" dirty="0">
                <a:solidFill>
                  <a:srgbClr val="F321D5"/>
                </a:solidFill>
                <a:latin typeface="NikoshBAN" panose="02000000000000000000" pitchFamily="2" charset="0"/>
                <a:cs typeface="NikoshBAN" panose="02000000000000000000" pitchFamily="2" charset="0"/>
              </a:rPr>
              <a:t> </a:t>
            </a:r>
            <a:r>
              <a:rPr lang="en-US" sz="3200" dirty="0" err="1">
                <a:solidFill>
                  <a:srgbClr val="F321D5"/>
                </a:solidFill>
                <a:latin typeface="NikoshBAN" panose="02000000000000000000" pitchFamily="2" charset="0"/>
                <a:cs typeface="NikoshBAN" panose="02000000000000000000" pitchFamily="2" charset="0"/>
              </a:rPr>
              <a:t>সামাজিক</a:t>
            </a:r>
            <a:r>
              <a:rPr lang="en-US" sz="3200" dirty="0">
                <a:solidFill>
                  <a:srgbClr val="F321D5"/>
                </a:solidFill>
                <a:latin typeface="NikoshBAN" panose="02000000000000000000" pitchFamily="2" charset="0"/>
                <a:cs typeface="NikoshBAN" panose="02000000000000000000" pitchFamily="2" charset="0"/>
              </a:rPr>
              <a:t> </a:t>
            </a:r>
            <a:r>
              <a:rPr lang="en-US" sz="3200" dirty="0" err="1">
                <a:solidFill>
                  <a:srgbClr val="F321D5"/>
                </a:solidFill>
                <a:latin typeface="NikoshBAN" panose="02000000000000000000" pitchFamily="2" charset="0"/>
                <a:cs typeface="NikoshBAN" panose="02000000000000000000" pitchFamily="2" charset="0"/>
              </a:rPr>
              <a:t>ব্যবস্থা</a:t>
            </a:r>
            <a:endParaRPr lang="en-US" sz="3200" dirty="0">
              <a:solidFill>
                <a:srgbClr val="F321D5"/>
              </a:solidFill>
              <a:latin typeface="NikoshBAN" panose="02000000000000000000" pitchFamily="2" charset="0"/>
              <a:cs typeface="NikoshBAN" panose="02000000000000000000" pitchFamily="2" charset="0"/>
            </a:endParaRPr>
          </a:p>
          <a:p>
            <a:pPr lvl="0">
              <a:lnSpc>
                <a:spcPct val="150000"/>
              </a:lnSpc>
            </a:pPr>
            <a:r>
              <a:rPr lang="en-US" sz="3600" dirty="0" err="1">
                <a:solidFill>
                  <a:srgbClr val="00B050"/>
                </a:solidFill>
                <a:latin typeface="NikoshBAN" panose="02000000000000000000" pitchFamily="2" charset="0"/>
                <a:cs typeface="NikoshBAN" panose="02000000000000000000" pitchFamily="2" charset="0"/>
              </a:rPr>
              <a:t>পদ্ধতিঃ</a:t>
            </a:r>
            <a:r>
              <a:rPr lang="bn-IN"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দলীয়</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আলোচনা</a:t>
            </a:r>
            <a:endParaRPr lang="en-US" sz="3600" dirty="0">
              <a:solidFill>
                <a:srgbClr val="00B050"/>
              </a:solidFill>
              <a:latin typeface="NikoshBAN" panose="02000000000000000000" pitchFamily="2" charset="0"/>
              <a:cs typeface="NikoshBAN" panose="02000000000000000000" pitchFamily="2" charset="0"/>
            </a:endParaRPr>
          </a:p>
          <a:p>
            <a:pPr lvl="0">
              <a:lnSpc>
                <a:spcPct val="150000"/>
              </a:lnSpc>
            </a:pPr>
            <a:r>
              <a:rPr lang="en-US" sz="3600" dirty="0" err="1">
                <a:solidFill>
                  <a:srgbClr val="3333FF"/>
                </a:solidFill>
                <a:latin typeface="NikoshBAN" panose="02000000000000000000" pitchFamily="2" charset="0"/>
                <a:cs typeface="NikoshBAN" panose="02000000000000000000" pitchFamily="2" charset="0"/>
              </a:rPr>
              <a:t>সময়ঃ</a:t>
            </a:r>
            <a:r>
              <a:rPr lang="bn-IN" sz="3600" dirty="0">
                <a:solidFill>
                  <a:srgbClr val="3333FF"/>
                </a:solidFill>
                <a:latin typeface="NikoshBAN" panose="02000000000000000000" pitchFamily="2" charset="0"/>
                <a:cs typeface="NikoshBAN" panose="02000000000000000000" pitchFamily="2" charset="0"/>
              </a:rPr>
              <a:t> </a:t>
            </a:r>
            <a:r>
              <a:rPr lang="en-US" sz="3600" dirty="0">
                <a:solidFill>
                  <a:srgbClr val="3333FF"/>
                </a:solidFill>
                <a:latin typeface="NikoshBAN" panose="02000000000000000000" pitchFamily="2" charset="0"/>
                <a:cs typeface="NikoshBAN" panose="02000000000000000000" pitchFamily="2" charset="0"/>
              </a:rPr>
              <a:t>৫৫মিনিট</a:t>
            </a:r>
          </a:p>
          <a:p>
            <a:pPr lvl="0">
              <a:lnSpc>
                <a:spcPct val="150000"/>
              </a:lnSpc>
            </a:pPr>
            <a:r>
              <a:rPr lang="en-US" sz="3600" dirty="0" err="1">
                <a:solidFill>
                  <a:srgbClr val="C00000"/>
                </a:solidFill>
                <a:latin typeface="NikoshBAN" panose="02000000000000000000" pitchFamily="2" charset="0"/>
                <a:cs typeface="NikoshBAN" panose="02000000000000000000" pitchFamily="2" charset="0"/>
              </a:rPr>
              <a:t>তারিখঃ</a:t>
            </a:r>
            <a:r>
              <a:rPr lang="bn-IN" sz="3600" dirty="0">
                <a:solidFill>
                  <a:srgbClr val="C00000"/>
                </a:solidFill>
                <a:latin typeface="NikoshBAN" panose="02000000000000000000" pitchFamily="2" charset="0"/>
                <a:cs typeface="NikoshBAN" panose="02000000000000000000" pitchFamily="2" charset="0"/>
              </a:rPr>
              <a:t> </a:t>
            </a:r>
            <a:r>
              <a:rPr lang="en-US" sz="3600" dirty="0">
                <a:solidFill>
                  <a:srgbClr val="C00000"/>
                </a:solidFill>
                <a:latin typeface="NikoshBAN" panose="02000000000000000000" pitchFamily="2" charset="0"/>
                <a:cs typeface="NikoshBAN" panose="02000000000000000000" pitchFamily="2" charset="0"/>
              </a:rPr>
              <a:t>২০/১০/২০১৯ইং</a:t>
            </a:r>
          </a:p>
        </p:txBody>
      </p:sp>
    </p:spTree>
    <p:extLst>
      <p:ext uri="{BB962C8B-B14F-4D97-AF65-F5344CB8AC3E}">
        <p14:creationId xmlns:p14="http://schemas.microsoft.com/office/powerpoint/2010/main" val="854612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58532562"/>
              </p:ext>
            </p:extLst>
          </p:nvPr>
        </p:nvGraphicFramePr>
        <p:xfrm>
          <a:off x="1" y="0"/>
          <a:ext cx="91440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Money_of_Nep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2" y="887104"/>
            <a:ext cx="4419600" cy="597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177-rp_islamic_economic_system.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40238" y="887104"/>
            <a:ext cx="4703762" cy="50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800600" y="6172200"/>
            <a:ext cx="3962400" cy="523220"/>
          </a:xfrm>
          <a:prstGeom prst="rect">
            <a:avLst/>
          </a:prstGeom>
          <a:solidFill>
            <a:schemeClr val="accent2">
              <a:lumMod val="20000"/>
              <a:lumOff val="80000"/>
            </a:schemeClr>
          </a:solidFill>
          <a:effectLst>
            <a:innerShdw blurRad="114300">
              <a:prstClr val="black"/>
            </a:innerShdw>
          </a:effectLst>
        </p:spPr>
        <p:txBody>
          <a:bodyPr wrap="square" rtlCol="0">
            <a:spAutoFit/>
          </a:bodyPr>
          <a:lstStyle/>
          <a:p>
            <a:pPr algn="ctr"/>
            <a:r>
              <a:rPr lang="bn-IN" sz="2800" dirty="0" smtClean="0"/>
              <a:t>অর্থনৈতিক কর্মকান্ড</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 y="91990"/>
            <a:ext cx="5562601" cy="37325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0"/>
            <a:ext cx="5562600" cy="304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230" y="76200"/>
            <a:ext cx="3534770" cy="3505200"/>
          </a:xfrm>
          <a:prstGeom prst="rect">
            <a:avLst/>
          </a:prstGeom>
        </p:spPr>
      </p:pic>
      <p:sp>
        <p:nvSpPr>
          <p:cNvPr id="6" name="TextBox 5"/>
          <p:cNvSpPr txBox="1"/>
          <p:nvPr/>
        </p:nvSpPr>
        <p:spPr>
          <a:xfrm>
            <a:off x="5649036" y="4267200"/>
            <a:ext cx="3458570" cy="523220"/>
          </a:xfrm>
          <a:prstGeom prst="rect">
            <a:avLst/>
          </a:prstGeom>
          <a:solidFill>
            <a:schemeClr val="bg1"/>
          </a:solidFill>
          <a:effectLst>
            <a:innerShdw blurRad="114300">
              <a:prstClr val="black"/>
            </a:innerShdw>
          </a:effectLst>
        </p:spPr>
        <p:txBody>
          <a:bodyPr wrap="square" rtlCol="0">
            <a:spAutoFit/>
          </a:bodyPr>
          <a:lstStyle/>
          <a:p>
            <a:pPr algn="ctr"/>
            <a:r>
              <a:rPr lang="bn-IN" sz="2800" dirty="0" smtClean="0"/>
              <a:t>শিক্ষামুলক কর্মকান্ড</a:t>
            </a:r>
            <a:endParaRPr lang="en-US" sz="2800" dirty="0"/>
          </a:p>
        </p:txBody>
      </p:sp>
    </p:spTree>
    <p:extLst>
      <p:ext uri="{BB962C8B-B14F-4D97-AF65-F5344CB8AC3E}">
        <p14:creationId xmlns:p14="http://schemas.microsoft.com/office/powerpoint/2010/main" val="160084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eg"/>
          <p:cNvPicPr>
            <a:picLocks noChangeAspect="1"/>
          </p:cNvPicPr>
          <p:nvPr/>
        </p:nvPicPr>
        <p:blipFill>
          <a:blip r:embed="rId2"/>
          <a:stretch>
            <a:fillRect/>
          </a:stretch>
        </p:blipFill>
        <p:spPr>
          <a:xfrm>
            <a:off x="0" y="4419600"/>
            <a:ext cx="4724400" cy="2438400"/>
          </a:xfrm>
          <a:prstGeom prst="rect">
            <a:avLst/>
          </a:prstGeom>
        </p:spPr>
      </p:pic>
      <p:pic>
        <p:nvPicPr>
          <p:cNvPr id="4" name="Content Placeholder 3" descr="bangladesh-map.gif"/>
          <p:cNvPicPr>
            <a:picLocks noChangeAspect="1"/>
          </p:cNvPicPr>
          <p:nvPr/>
        </p:nvPicPr>
        <p:blipFill>
          <a:blip r:embed="rId3"/>
          <a:stretch>
            <a:fillRect/>
          </a:stretch>
        </p:blipFill>
        <p:spPr>
          <a:xfrm>
            <a:off x="0" y="5687"/>
            <a:ext cx="4724400" cy="3886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76200"/>
            <a:ext cx="4267200" cy="5105400"/>
          </a:xfrm>
          <a:prstGeom prst="rect">
            <a:avLst/>
          </a:prstGeom>
        </p:spPr>
      </p:pic>
      <p:sp>
        <p:nvSpPr>
          <p:cNvPr id="6" name="TextBox 5"/>
          <p:cNvSpPr txBox="1"/>
          <p:nvPr/>
        </p:nvSpPr>
        <p:spPr>
          <a:xfrm>
            <a:off x="381000" y="3886200"/>
            <a:ext cx="3200400" cy="523220"/>
          </a:xfrm>
          <a:prstGeom prst="rect">
            <a:avLst/>
          </a:prstGeom>
          <a:solidFill>
            <a:schemeClr val="bg1"/>
          </a:solidFill>
          <a:effectLst>
            <a:innerShdw blurRad="114300">
              <a:prstClr val="black"/>
            </a:innerShdw>
          </a:effectLst>
        </p:spPr>
        <p:txBody>
          <a:bodyPr wrap="square" rtlCol="0">
            <a:spAutoFit/>
          </a:bodyPr>
          <a:lstStyle/>
          <a:p>
            <a:pPr algn="ctr"/>
            <a:r>
              <a:rPr lang="bn-IN" sz="2800" dirty="0" smtClean="0"/>
              <a:t>রাজনৈতিক কর্মকান্ড</a:t>
            </a:r>
            <a:endParaRPr lang="en-US" sz="2800" dirty="0"/>
          </a:p>
        </p:txBody>
      </p:sp>
      <p:sp>
        <p:nvSpPr>
          <p:cNvPr id="7" name="TextBox 6"/>
          <p:cNvSpPr txBox="1"/>
          <p:nvPr/>
        </p:nvSpPr>
        <p:spPr>
          <a:xfrm>
            <a:off x="5181600" y="5334000"/>
            <a:ext cx="3962400" cy="523220"/>
          </a:xfrm>
          <a:prstGeom prst="rect">
            <a:avLst/>
          </a:prstGeom>
          <a:solidFill>
            <a:schemeClr val="bg1"/>
          </a:solidFill>
          <a:effectLst>
            <a:innerShdw blurRad="114300">
              <a:prstClr val="black"/>
            </a:innerShdw>
          </a:effectLst>
        </p:spPr>
        <p:txBody>
          <a:bodyPr wrap="square" rtlCol="0">
            <a:spAutoFit/>
          </a:bodyPr>
          <a:lstStyle/>
          <a:p>
            <a:pPr algn="ctr"/>
            <a:r>
              <a:rPr lang="bn-IN" sz="2800" dirty="0" smtClean="0"/>
              <a:t>সাংস্কৃতিক কর্মকান্ড</a:t>
            </a:r>
            <a:endParaRPr lang="en-US" sz="2800" dirty="0"/>
          </a:p>
        </p:txBody>
      </p:sp>
    </p:spTree>
    <p:extLst>
      <p:ext uri="{BB962C8B-B14F-4D97-AF65-F5344CB8AC3E}">
        <p14:creationId xmlns:p14="http://schemas.microsoft.com/office/powerpoint/2010/main" val="326409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810000" cy="3349647"/>
          </a:xfrm>
          <a:prstGeom prst="rect">
            <a:avLst/>
          </a:prstGeom>
        </p:spPr>
      </p:pic>
      <p:pic>
        <p:nvPicPr>
          <p:cNvPr id="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1" y="0"/>
            <a:ext cx="5334000" cy="33528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10211"/>
          <a:stretch/>
        </p:blipFill>
        <p:spPr>
          <a:xfrm>
            <a:off x="10237" y="3352799"/>
            <a:ext cx="5095163" cy="346994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3352799"/>
            <a:ext cx="3886200" cy="3499513"/>
          </a:xfrm>
          <a:prstGeom prst="rect">
            <a:avLst/>
          </a:prstGeom>
        </p:spPr>
      </p:pic>
      <p:sp>
        <p:nvSpPr>
          <p:cNvPr id="6" name="TextBox 5"/>
          <p:cNvSpPr txBox="1"/>
          <p:nvPr/>
        </p:nvSpPr>
        <p:spPr>
          <a:xfrm>
            <a:off x="3429000" y="3352800"/>
            <a:ext cx="2971800" cy="523220"/>
          </a:xfrm>
          <a:prstGeom prst="rect">
            <a:avLst/>
          </a:prstGeom>
          <a:solidFill>
            <a:schemeClr val="bg1"/>
          </a:solidFill>
          <a:effectLst>
            <a:innerShdw blurRad="114300">
              <a:prstClr val="black"/>
            </a:innerShdw>
          </a:effectLst>
        </p:spPr>
        <p:txBody>
          <a:bodyPr wrap="square" rtlCol="0">
            <a:spAutoFit/>
          </a:bodyPr>
          <a:lstStyle/>
          <a:p>
            <a:pPr algn="ctr"/>
            <a:r>
              <a:rPr lang="bn-IN" sz="2800" dirty="0" smtClean="0"/>
              <a:t>ধর্মীয় কর্মকান্ড</a:t>
            </a:r>
            <a:endParaRPr lang="en-US" sz="2800" dirty="0"/>
          </a:p>
        </p:txBody>
      </p:sp>
    </p:spTree>
    <p:extLst>
      <p:ext uri="{BB962C8B-B14F-4D97-AF65-F5344CB8AC3E}">
        <p14:creationId xmlns:p14="http://schemas.microsoft.com/office/powerpoint/2010/main" val="974766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6685378"/>
              </p:ext>
            </p:extLst>
          </p:nvPr>
        </p:nvGraphicFramePr>
        <p:xfrm>
          <a:off x="19334" y="0"/>
          <a:ext cx="9144000"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615747431"/>
              </p:ext>
            </p:extLst>
          </p:nvPr>
        </p:nvGraphicFramePr>
        <p:xfrm>
          <a:off x="0" y="1600200"/>
          <a:ext cx="9144000"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48876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03092227"/>
              </p:ext>
            </p:extLst>
          </p:nvPr>
        </p:nvGraphicFramePr>
        <p:xfrm>
          <a:off x="0" y="0"/>
          <a:ext cx="91440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946518552"/>
              </p:ext>
            </p:extLst>
          </p:nvPr>
        </p:nvGraphicFramePr>
        <p:xfrm>
          <a:off x="28433" y="1524000"/>
          <a:ext cx="914400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9">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141</Words>
  <Application>Microsoft Office PowerPoint</Application>
  <PresentationFormat>On-screen Show (4:3)</PresentationFormat>
  <Paragraphs>52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NikoshBAN</vt:lpstr>
      <vt:lpstr>Times New Roman</vt:lpstr>
      <vt:lpstr>Office Theme</vt:lpstr>
      <vt:lpstr>সমাজবিজ্ঞান ক্লাসে স্বাগত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মমোঃ</dc:title>
  <dc:creator>MD Enamul Haque</dc:creator>
  <cp:lastModifiedBy>Windows User</cp:lastModifiedBy>
  <cp:revision>179</cp:revision>
  <dcterms:created xsi:type="dcterms:W3CDTF">2006-08-16T00:00:00Z</dcterms:created>
  <dcterms:modified xsi:type="dcterms:W3CDTF">2021-01-14T11:57:46Z</dcterms:modified>
</cp:coreProperties>
</file>