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8" r:id="rId4"/>
    <p:sldId id="282" r:id="rId5"/>
    <p:sldId id="283" r:id="rId6"/>
    <p:sldId id="273" r:id="rId7"/>
    <p:sldId id="259" r:id="rId8"/>
    <p:sldId id="260" r:id="rId9"/>
    <p:sldId id="262" r:id="rId10"/>
    <p:sldId id="264" r:id="rId11"/>
    <p:sldId id="263" r:id="rId12"/>
    <p:sldId id="274" r:id="rId13"/>
    <p:sldId id="275" r:id="rId14"/>
    <p:sldId id="276" r:id="rId15"/>
    <p:sldId id="291" r:id="rId16"/>
    <p:sldId id="277" r:id="rId17"/>
    <p:sldId id="265" r:id="rId18"/>
    <p:sldId id="266" r:id="rId19"/>
    <p:sldId id="278" r:id="rId20"/>
    <p:sldId id="279" r:id="rId21"/>
    <p:sldId id="280" r:id="rId22"/>
    <p:sldId id="281" r:id="rId23"/>
    <p:sldId id="267" r:id="rId24"/>
    <p:sldId id="268" r:id="rId25"/>
    <p:sldId id="269" r:id="rId26"/>
    <p:sldId id="284" r:id="rId27"/>
    <p:sldId id="285" r:id="rId28"/>
    <p:sldId id="286" r:id="rId29"/>
    <p:sldId id="287" r:id="rId30"/>
    <p:sldId id="288" r:id="rId31"/>
    <p:sldId id="289" r:id="rId32"/>
    <p:sldId id="270" r:id="rId33"/>
    <p:sldId id="290" r:id="rId34"/>
    <p:sldId id="27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0000CC"/>
    <a:srgbClr val="800080"/>
    <a:srgbClr val="DE22A8"/>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5" autoAdjust="0"/>
    <p:restoredTop sz="94660"/>
  </p:normalViewPr>
  <p:slideViewPr>
    <p:cSldViewPr snapToGrid="0">
      <p:cViewPr varScale="1">
        <p:scale>
          <a:sx n="76" d="100"/>
          <a:sy n="76" d="100"/>
        </p:scale>
        <p:origin x="4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1E8E9-6CB1-49AF-954D-FC53DABBB013}"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en-US"/>
        </a:p>
      </dgm:t>
    </dgm:pt>
    <dgm:pt modelId="{976E689D-3474-4BD8-B58C-DEBC5AD8622C}">
      <dgm:prSet/>
      <dgm:spPr>
        <a:solidFill>
          <a:schemeClr val="bg1"/>
        </a:solidFill>
        <a:ln w="38100">
          <a:solidFill>
            <a:srgbClr val="FF0066"/>
          </a:solidFill>
        </a:ln>
      </dgm:spPr>
      <dgm:t>
        <a:bodyPr/>
        <a:lstStyle/>
        <a:p>
          <a:pPr rtl="0"/>
          <a:r>
            <a:rPr lang="bn-IN" dirty="0" smtClean="0">
              <a:solidFill>
                <a:sysClr val="windowText" lastClr="000000"/>
              </a:solidFill>
              <a:latin typeface="NikoshBAN" panose="02000000000000000000" pitchFamily="2" charset="0"/>
              <a:cs typeface="NikoshBAN" panose="02000000000000000000" pitchFamily="2" charset="0"/>
            </a:rPr>
            <a:t>পরিচিতি</a:t>
          </a:r>
          <a:endParaRPr lang="en-US" dirty="0">
            <a:solidFill>
              <a:sysClr val="windowText" lastClr="000000"/>
            </a:solidFill>
            <a:latin typeface="NikoshBAN" panose="02000000000000000000" pitchFamily="2" charset="0"/>
            <a:cs typeface="NikoshBAN" panose="02000000000000000000" pitchFamily="2" charset="0"/>
          </a:endParaRPr>
        </a:p>
      </dgm:t>
    </dgm:pt>
    <dgm:pt modelId="{A7BC70A1-1C23-4D21-9E47-7FB46143E459}" type="parTrans" cxnId="{E34CD3DC-988B-497E-A298-53BE02ED52EA}">
      <dgm:prSet/>
      <dgm:spPr/>
      <dgm:t>
        <a:bodyPr/>
        <a:lstStyle/>
        <a:p>
          <a:endParaRPr lang="en-US"/>
        </a:p>
      </dgm:t>
    </dgm:pt>
    <dgm:pt modelId="{943E6C2F-7D11-4F30-8533-CCF0E305CC1B}" type="sibTrans" cxnId="{E34CD3DC-988B-497E-A298-53BE02ED52EA}">
      <dgm:prSet/>
      <dgm:spPr/>
      <dgm:t>
        <a:bodyPr/>
        <a:lstStyle/>
        <a:p>
          <a:endParaRPr lang="en-US"/>
        </a:p>
      </dgm:t>
    </dgm:pt>
    <dgm:pt modelId="{3FA69AFF-304C-46DD-99E5-606BC5CCD0EF}" type="pres">
      <dgm:prSet presAssocID="{78D1E8E9-6CB1-49AF-954D-FC53DABBB013}" presName="Name0" presStyleCnt="0">
        <dgm:presLayoutVars>
          <dgm:chPref val="3"/>
          <dgm:dir/>
          <dgm:animLvl val="lvl"/>
          <dgm:resizeHandles/>
        </dgm:presLayoutVars>
      </dgm:prSet>
      <dgm:spPr/>
      <dgm:t>
        <a:bodyPr/>
        <a:lstStyle/>
        <a:p>
          <a:endParaRPr lang="en-US"/>
        </a:p>
      </dgm:t>
    </dgm:pt>
    <dgm:pt modelId="{9A1FD5D7-C1B5-4D7B-9967-46154D7AF1D5}" type="pres">
      <dgm:prSet presAssocID="{976E689D-3474-4BD8-B58C-DEBC5AD8622C}" presName="horFlow" presStyleCnt="0"/>
      <dgm:spPr/>
    </dgm:pt>
    <dgm:pt modelId="{A3E8F9C4-B842-4606-A033-D82889AB56FE}" type="pres">
      <dgm:prSet presAssocID="{976E689D-3474-4BD8-B58C-DEBC5AD8622C}" presName="bigChev" presStyleLbl="node1" presStyleIdx="0" presStyleCnt="1" custScaleX="272785"/>
      <dgm:spPr/>
      <dgm:t>
        <a:bodyPr/>
        <a:lstStyle/>
        <a:p>
          <a:endParaRPr lang="en-US"/>
        </a:p>
      </dgm:t>
    </dgm:pt>
  </dgm:ptLst>
  <dgm:cxnLst>
    <dgm:cxn modelId="{B65200F9-E1E8-4EE9-AE95-84455DC8276D}" type="presOf" srcId="{976E689D-3474-4BD8-B58C-DEBC5AD8622C}" destId="{A3E8F9C4-B842-4606-A033-D82889AB56FE}" srcOrd="0" destOrd="0" presId="urn:microsoft.com/office/officeart/2005/8/layout/lProcess3"/>
    <dgm:cxn modelId="{E34CD3DC-988B-497E-A298-53BE02ED52EA}" srcId="{78D1E8E9-6CB1-49AF-954D-FC53DABBB013}" destId="{976E689D-3474-4BD8-B58C-DEBC5AD8622C}" srcOrd="0" destOrd="0" parTransId="{A7BC70A1-1C23-4D21-9E47-7FB46143E459}" sibTransId="{943E6C2F-7D11-4F30-8533-CCF0E305CC1B}"/>
    <dgm:cxn modelId="{FC30A602-075E-41FC-9DEC-FA161ECC90C4}" type="presOf" srcId="{78D1E8E9-6CB1-49AF-954D-FC53DABBB013}" destId="{3FA69AFF-304C-46DD-99E5-606BC5CCD0EF}" srcOrd="0" destOrd="0" presId="urn:microsoft.com/office/officeart/2005/8/layout/lProcess3"/>
    <dgm:cxn modelId="{331C3844-77EA-42D9-8FCF-5796DBEE397F}" type="presParOf" srcId="{3FA69AFF-304C-46DD-99E5-606BC5CCD0EF}" destId="{9A1FD5D7-C1B5-4D7B-9967-46154D7AF1D5}" srcOrd="0" destOrd="0" presId="urn:microsoft.com/office/officeart/2005/8/layout/lProcess3"/>
    <dgm:cxn modelId="{FF3B14C1-7086-4299-8A72-BC5A541A7EDD}" type="presParOf" srcId="{9A1FD5D7-C1B5-4D7B-9967-46154D7AF1D5}" destId="{A3E8F9C4-B842-4606-A033-D82889AB56FE}" srcOrd="0" destOrd="0" presId="urn:microsoft.com/office/officeart/2005/8/layout/lProcess3"/>
  </dgm:cxnLst>
  <dgm:bg>
    <a:solidFill>
      <a:srgbClr val="002060"/>
    </a:solidFill>
  </dgm:bg>
  <dgm:whole>
    <a:ln w="12700">
      <a:solidFill>
        <a:srgbClr val="FFC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AC5AD1-469F-447E-9055-834E63A7D856}"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5EB0A864-2B9B-4AA0-8877-F7FE5B12DC92}">
      <dgm:prSet custT="1"/>
      <dgm:spPr>
        <a:solidFill>
          <a:schemeClr val="bg1"/>
        </a:solidFill>
        <a:ln w="57150">
          <a:solidFill>
            <a:srgbClr val="DE22A8"/>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dgm:spPr>
      <dgm:t>
        <a:bodyPr/>
        <a:lstStyle/>
        <a:p>
          <a:pPr rtl="0"/>
          <a:r>
            <a:rPr lang="en-US" sz="4000" dirty="0" err="1" smtClean="0">
              <a:solidFill>
                <a:sysClr val="windowText" lastClr="000000"/>
              </a:solidFill>
            </a:rPr>
            <a:t>রাষ্ট্রের</a:t>
          </a:r>
          <a:r>
            <a:rPr lang="en-US" sz="4000" dirty="0" smtClean="0">
              <a:solidFill>
                <a:sysClr val="windowText" lastClr="000000"/>
              </a:solidFill>
            </a:rPr>
            <a:t> </a:t>
          </a:r>
          <a:r>
            <a:rPr lang="en-US" sz="4000" dirty="0" err="1" smtClean="0">
              <a:solidFill>
                <a:sysClr val="windowText" lastClr="000000"/>
              </a:solidFill>
            </a:rPr>
            <a:t>উৎপত্তি</a:t>
          </a:r>
          <a:r>
            <a:rPr lang="en-US" sz="4000" dirty="0" smtClean="0">
              <a:solidFill>
                <a:sysClr val="windowText" lastClr="000000"/>
              </a:solidFill>
            </a:rPr>
            <a:t> </a:t>
          </a:r>
          <a:r>
            <a:rPr lang="en-US" sz="4000" dirty="0" err="1" smtClean="0">
              <a:solidFill>
                <a:sysClr val="windowText" lastClr="000000"/>
              </a:solidFill>
            </a:rPr>
            <a:t>সংক্রান্ত</a:t>
          </a:r>
          <a:r>
            <a:rPr lang="en-US" sz="4000" dirty="0" smtClean="0">
              <a:solidFill>
                <a:sysClr val="windowText" lastClr="000000"/>
              </a:solidFill>
            </a:rPr>
            <a:t> </a:t>
          </a:r>
          <a:r>
            <a:rPr lang="en-US" sz="4000" dirty="0" err="1" smtClean="0">
              <a:solidFill>
                <a:sysClr val="windowText" lastClr="000000"/>
              </a:solidFill>
            </a:rPr>
            <a:t>মতবাদ</a:t>
          </a:r>
          <a:endParaRPr lang="en-US" sz="4000" dirty="0">
            <a:solidFill>
              <a:sysClr val="windowText" lastClr="000000"/>
            </a:solidFill>
          </a:endParaRPr>
        </a:p>
      </dgm:t>
    </dgm:pt>
    <dgm:pt modelId="{3939102C-2B77-474C-8BCA-765BB810495A}" type="parTrans" cxnId="{6663A848-6B48-4BC7-9DC2-51004E3BF88C}">
      <dgm:prSet/>
      <dgm:spPr/>
      <dgm:t>
        <a:bodyPr/>
        <a:lstStyle/>
        <a:p>
          <a:endParaRPr lang="en-US"/>
        </a:p>
      </dgm:t>
    </dgm:pt>
    <dgm:pt modelId="{CE0959EC-02B6-43BE-A57A-054CAA394A92}" type="sibTrans" cxnId="{6663A848-6B48-4BC7-9DC2-51004E3BF88C}">
      <dgm:prSet/>
      <dgm:spPr/>
      <dgm:t>
        <a:bodyPr/>
        <a:lstStyle/>
        <a:p>
          <a:endParaRPr lang="en-US"/>
        </a:p>
      </dgm:t>
    </dgm:pt>
    <dgm:pt modelId="{4A8F2699-0732-408E-8506-1D0D257A338E}" type="pres">
      <dgm:prSet presAssocID="{73AC5AD1-469F-447E-9055-834E63A7D856}" presName="CompostProcess" presStyleCnt="0">
        <dgm:presLayoutVars>
          <dgm:dir/>
          <dgm:resizeHandles val="exact"/>
        </dgm:presLayoutVars>
      </dgm:prSet>
      <dgm:spPr/>
      <dgm:t>
        <a:bodyPr/>
        <a:lstStyle/>
        <a:p>
          <a:endParaRPr lang="en-US"/>
        </a:p>
      </dgm:t>
    </dgm:pt>
    <dgm:pt modelId="{4EDFEC04-A4D1-451A-A25A-0F6C53B045BE}" type="pres">
      <dgm:prSet presAssocID="{73AC5AD1-469F-447E-9055-834E63A7D856}" presName="arrow" presStyleLbl="bgShp" presStyleIdx="0" presStyleCnt="1"/>
      <dgm:spPr>
        <a:solidFill>
          <a:srgbClr val="FF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prst="convex"/>
        </a:sp3d>
      </dgm:spPr>
      <dgm:t>
        <a:bodyPr/>
        <a:lstStyle/>
        <a:p>
          <a:endParaRPr lang="en-US"/>
        </a:p>
      </dgm:t>
    </dgm:pt>
    <dgm:pt modelId="{1176B2F9-7F83-41D4-AAE8-25C2C440ACA7}" type="pres">
      <dgm:prSet presAssocID="{73AC5AD1-469F-447E-9055-834E63A7D856}"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dgm:spPr>
      <dgm:t>
        <a:bodyPr/>
        <a:lstStyle/>
        <a:p>
          <a:endParaRPr lang="en-US"/>
        </a:p>
      </dgm:t>
    </dgm:pt>
    <dgm:pt modelId="{D7C78527-462F-4277-A0E6-FCB14B4DC6EC}" type="pres">
      <dgm:prSet presAssocID="{5EB0A864-2B9B-4AA0-8877-F7FE5B12DC92}" presName="textNode" presStyleLbl="node1" presStyleIdx="0" presStyleCnt="1" custScaleY="250000">
        <dgm:presLayoutVars>
          <dgm:bulletEnabled val="1"/>
        </dgm:presLayoutVars>
      </dgm:prSet>
      <dgm:spPr/>
      <dgm:t>
        <a:bodyPr/>
        <a:lstStyle/>
        <a:p>
          <a:endParaRPr lang="en-US"/>
        </a:p>
      </dgm:t>
    </dgm:pt>
  </dgm:ptLst>
  <dgm:cxnLst>
    <dgm:cxn modelId="{6663A848-6B48-4BC7-9DC2-51004E3BF88C}" srcId="{73AC5AD1-469F-447E-9055-834E63A7D856}" destId="{5EB0A864-2B9B-4AA0-8877-F7FE5B12DC92}" srcOrd="0" destOrd="0" parTransId="{3939102C-2B77-474C-8BCA-765BB810495A}" sibTransId="{CE0959EC-02B6-43BE-A57A-054CAA394A92}"/>
    <dgm:cxn modelId="{31E8FFAD-6F30-4C74-936E-B8C2A256F751}" type="presOf" srcId="{73AC5AD1-469F-447E-9055-834E63A7D856}" destId="{4A8F2699-0732-408E-8506-1D0D257A338E}" srcOrd="0" destOrd="0" presId="urn:microsoft.com/office/officeart/2005/8/layout/hProcess9"/>
    <dgm:cxn modelId="{934BE7C6-733F-495F-B98D-DBCAC27A05F1}" type="presOf" srcId="{5EB0A864-2B9B-4AA0-8877-F7FE5B12DC92}" destId="{D7C78527-462F-4277-A0E6-FCB14B4DC6EC}" srcOrd="0" destOrd="0" presId="urn:microsoft.com/office/officeart/2005/8/layout/hProcess9"/>
    <dgm:cxn modelId="{D15BB1FA-58E6-4FF3-9E4E-8891DC4A8C75}" type="presParOf" srcId="{4A8F2699-0732-408E-8506-1D0D257A338E}" destId="{4EDFEC04-A4D1-451A-A25A-0F6C53B045BE}" srcOrd="0" destOrd="0" presId="urn:microsoft.com/office/officeart/2005/8/layout/hProcess9"/>
    <dgm:cxn modelId="{AB1AE4AD-EB61-44CD-95D2-2D56D5C4FF82}" type="presParOf" srcId="{4A8F2699-0732-408E-8506-1D0D257A338E}" destId="{1176B2F9-7F83-41D4-AAE8-25C2C440ACA7}" srcOrd="1" destOrd="0" presId="urn:microsoft.com/office/officeart/2005/8/layout/hProcess9"/>
    <dgm:cxn modelId="{334DE476-1230-494B-A79F-2C2D12D17952}" type="presParOf" srcId="{1176B2F9-7F83-41D4-AAE8-25C2C440ACA7}" destId="{D7C78527-462F-4277-A0E6-FCB14B4DC6EC}" srcOrd="0" destOrd="0" presId="urn:microsoft.com/office/officeart/2005/8/layout/hProcess9"/>
  </dgm:cxnLst>
  <dgm:bg>
    <a:solidFill>
      <a:srgbClr val="00206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514DA0-A2D3-4BE9-AE90-09667C9CD32E}" type="doc">
      <dgm:prSet loTypeId="urn:microsoft.com/office/officeart/2005/8/layout/vList2" loCatId="list" qsTypeId="urn:microsoft.com/office/officeart/2005/8/quickstyle/simple5" qsCatId="simple" csTypeId="urn:microsoft.com/office/officeart/2005/8/colors/accent0_1" csCatId="mainScheme"/>
      <dgm:spPr/>
      <dgm:t>
        <a:bodyPr/>
        <a:lstStyle/>
        <a:p>
          <a:endParaRPr lang="en-US"/>
        </a:p>
      </dgm:t>
    </dgm:pt>
    <dgm:pt modelId="{25C90BE4-6989-465B-85E5-F5A6DE2BE28F}">
      <dgm:prSet custT="1"/>
      <dgm:spPr/>
      <dgm:t>
        <a:bodyPr/>
        <a:lstStyle/>
        <a:p>
          <a:pPr rtl="0"/>
          <a:r>
            <a:rPr lang="bn-IN" sz="2800" dirty="0" smtClean="0">
              <a:latin typeface="NikoshBAN" panose="02000000000000000000" pitchFamily="2" charset="0"/>
              <a:cs typeface="NikoshBAN" panose="02000000000000000000" pitchFamily="2" charset="0"/>
            </a:rPr>
            <a:t>*রাষ্ট্র ঈশ্বরের সৃষ্টি</a:t>
          </a:r>
          <a:endParaRPr lang="en-US" sz="2800" dirty="0">
            <a:latin typeface="NikoshBAN" panose="02000000000000000000" pitchFamily="2" charset="0"/>
            <a:cs typeface="NikoshBAN" panose="02000000000000000000" pitchFamily="2" charset="0"/>
          </a:endParaRPr>
        </a:p>
      </dgm:t>
    </dgm:pt>
    <dgm:pt modelId="{74997B4B-A6FF-4C4D-8B47-FE61AD4050D1}" type="parTrans" cxnId="{0604A21F-E6E6-400E-8EEE-FD17D7C82A78}">
      <dgm:prSet/>
      <dgm:spPr/>
      <dgm:t>
        <a:bodyPr/>
        <a:lstStyle/>
        <a:p>
          <a:endParaRPr lang="en-US">
            <a:latin typeface="NikoshBAN" panose="02000000000000000000" pitchFamily="2" charset="0"/>
            <a:cs typeface="NikoshBAN" panose="02000000000000000000" pitchFamily="2" charset="0"/>
          </a:endParaRPr>
        </a:p>
      </dgm:t>
    </dgm:pt>
    <dgm:pt modelId="{FAD96723-DE83-4FF7-95C4-B8D435918894}" type="sibTrans" cxnId="{0604A21F-E6E6-400E-8EEE-FD17D7C82A78}">
      <dgm:prSet/>
      <dgm:spPr/>
      <dgm:t>
        <a:bodyPr/>
        <a:lstStyle/>
        <a:p>
          <a:endParaRPr lang="en-US">
            <a:latin typeface="NikoshBAN" panose="02000000000000000000" pitchFamily="2" charset="0"/>
            <a:cs typeface="NikoshBAN" panose="02000000000000000000" pitchFamily="2" charset="0"/>
          </a:endParaRPr>
        </a:p>
      </dgm:t>
    </dgm:pt>
    <dgm:pt modelId="{EB6DDBC2-E3A4-4BD6-9697-4058C85E9FDF}">
      <dgm:prSet custT="1"/>
      <dgm:spPr/>
      <dgm:t>
        <a:bodyPr/>
        <a:lstStyle/>
        <a:p>
          <a:pPr rtl="0"/>
          <a:r>
            <a:rPr lang="bn-IN" sz="2800" smtClean="0">
              <a:latin typeface="NikoshBAN" panose="02000000000000000000" pitchFamily="2" charset="0"/>
              <a:cs typeface="NikoshBAN" panose="02000000000000000000" pitchFamily="2" charset="0"/>
            </a:rPr>
            <a:t>*রাষ্ট্র পরিচালনার জন্য তিনি রাজা বা প্রতিনিধি নিয়োগ করেছেন</a:t>
          </a:r>
          <a:endParaRPr lang="en-US" sz="2800">
            <a:latin typeface="NikoshBAN" panose="02000000000000000000" pitchFamily="2" charset="0"/>
            <a:cs typeface="NikoshBAN" panose="02000000000000000000" pitchFamily="2" charset="0"/>
          </a:endParaRPr>
        </a:p>
      </dgm:t>
    </dgm:pt>
    <dgm:pt modelId="{4051BEAA-EDBF-485F-BC3C-68B2394C30F2}" type="parTrans" cxnId="{53068F4E-B2BE-45A6-9080-DB3FCEA6FE20}">
      <dgm:prSet/>
      <dgm:spPr/>
      <dgm:t>
        <a:bodyPr/>
        <a:lstStyle/>
        <a:p>
          <a:endParaRPr lang="en-US">
            <a:latin typeface="NikoshBAN" panose="02000000000000000000" pitchFamily="2" charset="0"/>
            <a:cs typeface="NikoshBAN" panose="02000000000000000000" pitchFamily="2" charset="0"/>
          </a:endParaRPr>
        </a:p>
      </dgm:t>
    </dgm:pt>
    <dgm:pt modelId="{2B08D4D5-CCF6-417C-B002-98BAFBE19BED}" type="sibTrans" cxnId="{53068F4E-B2BE-45A6-9080-DB3FCEA6FE20}">
      <dgm:prSet/>
      <dgm:spPr/>
      <dgm:t>
        <a:bodyPr/>
        <a:lstStyle/>
        <a:p>
          <a:endParaRPr lang="en-US">
            <a:latin typeface="NikoshBAN" panose="02000000000000000000" pitchFamily="2" charset="0"/>
            <a:cs typeface="NikoshBAN" panose="02000000000000000000" pitchFamily="2" charset="0"/>
          </a:endParaRPr>
        </a:p>
      </dgm:t>
    </dgm:pt>
    <dgm:pt modelId="{FBEE1256-DCCE-49AC-8F09-815AEEAB0E47}">
      <dgm:prSet custT="1"/>
      <dgm:spPr/>
      <dgm:t>
        <a:bodyPr/>
        <a:lstStyle/>
        <a:p>
          <a:pPr rtl="0"/>
          <a:r>
            <a:rPr lang="bn-IN" sz="2800" smtClean="0">
              <a:latin typeface="NikoshBAN" panose="02000000000000000000" pitchFamily="2" charset="0"/>
              <a:cs typeface="NikoshBAN" panose="02000000000000000000" pitchFamily="2" charset="0"/>
            </a:rPr>
            <a:t>*রাষ্ট্রের শাসক ঈশ্বরের প্রতিনিধি</a:t>
          </a:r>
          <a:endParaRPr lang="en-US" sz="2800">
            <a:latin typeface="NikoshBAN" panose="02000000000000000000" pitchFamily="2" charset="0"/>
            <a:cs typeface="NikoshBAN" panose="02000000000000000000" pitchFamily="2" charset="0"/>
          </a:endParaRPr>
        </a:p>
      </dgm:t>
    </dgm:pt>
    <dgm:pt modelId="{FA9DE67C-EABC-4CCF-86A7-B0B41CD30E07}" type="parTrans" cxnId="{05631B3B-4574-4FD7-B7A2-079C7F59504E}">
      <dgm:prSet/>
      <dgm:spPr/>
      <dgm:t>
        <a:bodyPr/>
        <a:lstStyle/>
        <a:p>
          <a:endParaRPr lang="en-US">
            <a:latin typeface="NikoshBAN" panose="02000000000000000000" pitchFamily="2" charset="0"/>
            <a:cs typeface="NikoshBAN" panose="02000000000000000000" pitchFamily="2" charset="0"/>
          </a:endParaRPr>
        </a:p>
      </dgm:t>
    </dgm:pt>
    <dgm:pt modelId="{4B069749-16A2-41D1-BF7A-A8B70BB02753}" type="sibTrans" cxnId="{05631B3B-4574-4FD7-B7A2-079C7F59504E}">
      <dgm:prSet/>
      <dgm:spPr/>
      <dgm:t>
        <a:bodyPr/>
        <a:lstStyle/>
        <a:p>
          <a:endParaRPr lang="en-US">
            <a:latin typeface="NikoshBAN" panose="02000000000000000000" pitchFamily="2" charset="0"/>
            <a:cs typeface="NikoshBAN" panose="02000000000000000000" pitchFamily="2" charset="0"/>
          </a:endParaRPr>
        </a:p>
      </dgm:t>
    </dgm:pt>
    <dgm:pt modelId="{222502A2-54A0-4BCE-9FE5-04B190529179}">
      <dgm:prSet custT="1"/>
      <dgm:spPr/>
      <dgm:t>
        <a:bodyPr/>
        <a:lstStyle/>
        <a:p>
          <a:pPr rtl="0"/>
          <a:r>
            <a:rPr lang="bn-IN" sz="2800" smtClean="0">
              <a:latin typeface="NikoshBAN" panose="02000000000000000000" pitchFamily="2" charset="0"/>
              <a:cs typeface="NikoshBAN" panose="02000000000000000000" pitchFamily="2" charset="0"/>
            </a:rPr>
            <a:t>*রাজা ঈশ্বরের ইচ্ছা অনুযায়ী রাষ্ট্র পরিচালনা করেন</a:t>
          </a:r>
          <a:endParaRPr lang="en-US" sz="2800">
            <a:latin typeface="NikoshBAN" panose="02000000000000000000" pitchFamily="2" charset="0"/>
            <a:cs typeface="NikoshBAN" panose="02000000000000000000" pitchFamily="2" charset="0"/>
          </a:endParaRPr>
        </a:p>
      </dgm:t>
    </dgm:pt>
    <dgm:pt modelId="{E8637E31-AF4C-48F5-807B-53B49844EFDE}" type="parTrans" cxnId="{94081CE8-5E80-446E-8E98-89B1FE34CD26}">
      <dgm:prSet/>
      <dgm:spPr/>
      <dgm:t>
        <a:bodyPr/>
        <a:lstStyle/>
        <a:p>
          <a:endParaRPr lang="en-US">
            <a:latin typeface="NikoshBAN" panose="02000000000000000000" pitchFamily="2" charset="0"/>
            <a:cs typeface="NikoshBAN" panose="02000000000000000000" pitchFamily="2" charset="0"/>
          </a:endParaRPr>
        </a:p>
      </dgm:t>
    </dgm:pt>
    <dgm:pt modelId="{F8A65501-F694-443C-B202-8A094AEBE2DA}" type="sibTrans" cxnId="{94081CE8-5E80-446E-8E98-89B1FE34CD26}">
      <dgm:prSet/>
      <dgm:spPr/>
      <dgm:t>
        <a:bodyPr/>
        <a:lstStyle/>
        <a:p>
          <a:endParaRPr lang="en-US">
            <a:latin typeface="NikoshBAN" panose="02000000000000000000" pitchFamily="2" charset="0"/>
            <a:cs typeface="NikoshBAN" panose="02000000000000000000" pitchFamily="2" charset="0"/>
          </a:endParaRPr>
        </a:p>
      </dgm:t>
    </dgm:pt>
    <dgm:pt modelId="{B2DBB417-CC3D-48D6-A2A6-5EBB8A10F31F}">
      <dgm:prSet custT="1"/>
      <dgm:spPr/>
      <dgm:t>
        <a:bodyPr/>
        <a:lstStyle/>
        <a:p>
          <a:pPr rtl="0"/>
          <a:r>
            <a:rPr lang="bn-IN" sz="2800" smtClean="0">
              <a:latin typeface="NikoshBAN" panose="02000000000000000000" pitchFamily="2" charset="0"/>
              <a:cs typeface="NikoshBAN" panose="02000000000000000000" pitchFamily="2" charset="0"/>
            </a:rPr>
            <a:t>*জনগনের উচিত রাজার আদেশ নির্দেশ মেনে চলা এবং অনুগত থাকা</a:t>
          </a:r>
          <a:endParaRPr lang="en-US" sz="2800">
            <a:latin typeface="NikoshBAN" panose="02000000000000000000" pitchFamily="2" charset="0"/>
            <a:cs typeface="NikoshBAN" panose="02000000000000000000" pitchFamily="2" charset="0"/>
          </a:endParaRPr>
        </a:p>
      </dgm:t>
    </dgm:pt>
    <dgm:pt modelId="{D3473248-3739-43F7-A56D-22883411CC5F}" type="parTrans" cxnId="{3D86E238-6218-4119-BA2F-20FAA80B1C89}">
      <dgm:prSet/>
      <dgm:spPr/>
      <dgm:t>
        <a:bodyPr/>
        <a:lstStyle/>
        <a:p>
          <a:endParaRPr lang="en-US">
            <a:latin typeface="NikoshBAN" panose="02000000000000000000" pitchFamily="2" charset="0"/>
            <a:cs typeface="NikoshBAN" panose="02000000000000000000" pitchFamily="2" charset="0"/>
          </a:endParaRPr>
        </a:p>
      </dgm:t>
    </dgm:pt>
    <dgm:pt modelId="{6957A26D-13C2-4B5F-B769-3F2EEFCFB0BF}" type="sibTrans" cxnId="{3D86E238-6218-4119-BA2F-20FAA80B1C89}">
      <dgm:prSet/>
      <dgm:spPr/>
      <dgm:t>
        <a:bodyPr/>
        <a:lstStyle/>
        <a:p>
          <a:endParaRPr lang="en-US">
            <a:latin typeface="NikoshBAN" panose="02000000000000000000" pitchFamily="2" charset="0"/>
            <a:cs typeface="NikoshBAN" panose="02000000000000000000" pitchFamily="2" charset="0"/>
          </a:endParaRPr>
        </a:p>
      </dgm:t>
    </dgm:pt>
    <dgm:pt modelId="{CE2113AA-B6A1-48C1-8016-303392D98A0A}">
      <dgm:prSet custT="1"/>
      <dgm:spPr/>
      <dgm:t>
        <a:bodyPr/>
        <a:lstStyle/>
        <a:p>
          <a:pPr rtl="0"/>
          <a:r>
            <a:rPr lang="bn-IN" sz="2800" smtClean="0">
              <a:latin typeface="NikoshBAN" panose="02000000000000000000" pitchFamily="2" charset="0"/>
              <a:cs typeface="NikoshBAN" panose="02000000000000000000" pitchFamily="2" charset="0"/>
            </a:rPr>
            <a:t>*রাজার অবাধ্য হওয়ার অর্থ ঈশ্বরের অবাধ্য হওয়া</a:t>
          </a:r>
          <a:endParaRPr lang="en-US" sz="2800">
            <a:latin typeface="NikoshBAN" panose="02000000000000000000" pitchFamily="2" charset="0"/>
            <a:cs typeface="NikoshBAN" panose="02000000000000000000" pitchFamily="2" charset="0"/>
          </a:endParaRPr>
        </a:p>
      </dgm:t>
    </dgm:pt>
    <dgm:pt modelId="{44A6107B-81B2-4B53-990C-438A80DB4EFA}" type="parTrans" cxnId="{EBC6DEED-F14A-496A-973D-F9E0D26E1C08}">
      <dgm:prSet/>
      <dgm:spPr/>
      <dgm:t>
        <a:bodyPr/>
        <a:lstStyle/>
        <a:p>
          <a:endParaRPr lang="en-US">
            <a:latin typeface="NikoshBAN" panose="02000000000000000000" pitchFamily="2" charset="0"/>
            <a:cs typeface="NikoshBAN" panose="02000000000000000000" pitchFamily="2" charset="0"/>
          </a:endParaRPr>
        </a:p>
      </dgm:t>
    </dgm:pt>
    <dgm:pt modelId="{137576D2-B180-49B4-90CF-5B58123F6B99}" type="sibTrans" cxnId="{EBC6DEED-F14A-496A-973D-F9E0D26E1C08}">
      <dgm:prSet/>
      <dgm:spPr/>
      <dgm:t>
        <a:bodyPr/>
        <a:lstStyle/>
        <a:p>
          <a:endParaRPr lang="en-US">
            <a:latin typeface="NikoshBAN" panose="02000000000000000000" pitchFamily="2" charset="0"/>
            <a:cs typeface="NikoshBAN" panose="02000000000000000000" pitchFamily="2" charset="0"/>
          </a:endParaRPr>
        </a:p>
      </dgm:t>
    </dgm:pt>
    <dgm:pt modelId="{60A11C3C-DAA9-46D5-955E-6204FA93F8B2}">
      <dgm:prSet custT="1"/>
      <dgm:spPr/>
      <dgm:t>
        <a:bodyPr/>
        <a:lstStyle/>
        <a:p>
          <a:pPr rtl="0"/>
          <a:r>
            <a:rPr lang="bn-IN" sz="2800" smtClean="0">
              <a:latin typeface="NikoshBAN" panose="02000000000000000000" pitchFamily="2" charset="0"/>
              <a:cs typeface="NikoshBAN" panose="02000000000000000000" pitchFamily="2" charset="0"/>
            </a:rPr>
            <a:t>*ঈশ্বরের অবাধ্য হওয়া পাপের সামিল</a:t>
          </a:r>
          <a:endParaRPr lang="en-US" sz="2800">
            <a:latin typeface="NikoshBAN" panose="02000000000000000000" pitchFamily="2" charset="0"/>
            <a:cs typeface="NikoshBAN" panose="02000000000000000000" pitchFamily="2" charset="0"/>
          </a:endParaRPr>
        </a:p>
      </dgm:t>
    </dgm:pt>
    <dgm:pt modelId="{1CE62B9D-2CBD-41D3-A2FD-66552D39DB33}" type="parTrans" cxnId="{57615F9F-5D06-4AD0-BBA0-D453A137C898}">
      <dgm:prSet/>
      <dgm:spPr/>
      <dgm:t>
        <a:bodyPr/>
        <a:lstStyle/>
        <a:p>
          <a:endParaRPr lang="en-US">
            <a:latin typeface="NikoshBAN" panose="02000000000000000000" pitchFamily="2" charset="0"/>
            <a:cs typeface="NikoshBAN" panose="02000000000000000000" pitchFamily="2" charset="0"/>
          </a:endParaRPr>
        </a:p>
      </dgm:t>
    </dgm:pt>
    <dgm:pt modelId="{28D9FDE7-E06D-4F35-AE2C-E19033661461}" type="sibTrans" cxnId="{57615F9F-5D06-4AD0-BBA0-D453A137C898}">
      <dgm:prSet/>
      <dgm:spPr/>
      <dgm:t>
        <a:bodyPr/>
        <a:lstStyle/>
        <a:p>
          <a:endParaRPr lang="en-US">
            <a:latin typeface="NikoshBAN" panose="02000000000000000000" pitchFamily="2" charset="0"/>
            <a:cs typeface="NikoshBAN" panose="02000000000000000000" pitchFamily="2" charset="0"/>
          </a:endParaRPr>
        </a:p>
      </dgm:t>
    </dgm:pt>
    <dgm:pt modelId="{48AC8379-4CB7-43E5-B223-B7787C1B1458}">
      <dgm:prSet custT="1"/>
      <dgm:spPr/>
      <dgm:t>
        <a:bodyPr/>
        <a:lstStyle/>
        <a:p>
          <a:pPr rtl="0"/>
          <a:r>
            <a:rPr lang="bn-IN" sz="2800" smtClean="0">
              <a:latin typeface="NikoshBAN" panose="02000000000000000000" pitchFamily="2" charset="0"/>
              <a:cs typeface="NikoshBAN" panose="02000000000000000000" pitchFamily="2" charset="0"/>
            </a:rPr>
            <a:t>*রাজা ঈশ্বরের প্রতিনিধি জনগনের প্রতিনিধি নন</a:t>
          </a:r>
          <a:endParaRPr lang="en-US" sz="2800">
            <a:latin typeface="NikoshBAN" panose="02000000000000000000" pitchFamily="2" charset="0"/>
            <a:cs typeface="NikoshBAN" panose="02000000000000000000" pitchFamily="2" charset="0"/>
          </a:endParaRPr>
        </a:p>
      </dgm:t>
    </dgm:pt>
    <dgm:pt modelId="{64A7980B-EE82-4A1F-9C74-E93972289612}" type="parTrans" cxnId="{640EC3D2-C0F3-4F1E-8CD5-A3C20639A035}">
      <dgm:prSet/>
      <dgm:spPr/>
      <dgm:t>
        <a:bodyPr/>
        <a:lstStyle/>
        <a:p>
          <a:endParaRPr lang="en-US">
            <a:latin typeface="NikoshBAN" panose="02000000000000000000" pitchFamily="2" charset="0"/>
            <a:cs typeface="NikoshBAN" panose="02000000000000000000" pitchFamily="2" charset="0"/>
          </a:endParaRPr>
        </a:p>
      </dgm:t>
    </dgm:pt>
    <dgm:pt modelId="{9DF45C2A-4595-4951-9E6A-356CABBD8193}" type="sibTrans" cxnId="{640EC3D2-C0F3-4F1E-8CD5-A3C20639A035}">
      <dgm:prSet/>
      <dgm:spPr/>
      <dgm:t>
        <a:bodyPr/>
        <a:lstStyle/>
        <a:p>
          <a:endParaRPr lang="en-US">
            <a:latin typeface="NikoshBAN" panose="02000000000000000000" pitchFamily="2" charset="0"/>
            <a:cs typeface="NikoshBAN" panose="02000000000000000000" pitchFamily="2" charset="0"/>
          </a:endParaRPr>
        </a:p>
      </dgm:t>
    </dgm:pt>
    <dgm:pt modelId="{A4FDE6C6-C229-4CC8-B4B9-6003F18BE13C}">
      <dgm:prSet custT="1"/>
      <dgm:spPr/>
      <dgm:t>
        <a:bodyPr/>
        <a:lstStyle/>
        <a:p>
          <a:pPr rtl="0"/>
          <a:r>
            <a:rPr lang="bn-IN" sz="2800" smtClean="0">
              <a:latin typeface="NikoshBAN" panose="02000000000000000000" pitchFamily="2" charset="0"/>
              <a:cs typeface="NikoshBAN" panose="02000000000000000000" pitchFamily="2" charset="0"/>
            </a:rPr>
            <a:t>*রাজা তার সকল কাজের জন্য ঈশ্বরের নিকট দায়ী জনগনের নিকট নয়</a:t>
          </a:r>
          <a:endParaRPr lang="en-US" sz="2800">
            <a:latin typeface="NikoshBAN" panose="02000000000000000000" pitchFamily="2" charset="0"/>
            <a:cs typeface="NikoshBAN" panose="02000000000000000000" pitchFamily="2" charset="0"/>
          </a:endParaRPr>
        </a:p>
      </dgm:t>
    </dgm:pt>
    <dgm:pt modelId="{10E58C90-4A41-4F02-AC80-110887A67FF4}" type="parTrans" cxnId="{7A0E7692-7507-4A49-AD21-B5548124E381}">
      <dgm:prSet/>
      <dgm:spPr/>
      <dgm:t>
        <a:bodyPr/>
        <a:lstStyle/>
        <a:p>
          <a:endParaRPr lang="en-US">
            <a:latin typeface="NikoshBAN" panose="02000000000000000000" pitchFamily="2" charset="0"/>
            <a:cs typeface="NikoshBAN" panose="02000000000000000000" pitchFamily="2" charset="0"/>
          </a:endParaRPr>
        </a:p>
      </dgm:t>
    </dgm:pt>
    <dgm:pt modelId="{0252D86E-A80A-4335-AA1A-4E7C2DCE4C0E}" type="sibTrans" cxnId="{7A0E7692-7507-4A49-AD21-B5548124E381}">
      <dgm:prSet/>
      <dgm:spPr/>
      <dgm:t>
        <a:bodyPr/>
        <a:lstStyle/>
        <a:p>
          <a:endParaRPr lang="en-US">
            <a:latin typeface="NikoshBAN" panose="02000000000000000000" pitchFamily="2" charset="0"/>
            <a:cs typeface="NikoshBAN" panose="02000000000000000000" pitchFamily="2" charset="0"/>
          </a:endParaRPr>
        </a:p>
      </dgm:t>
    </dgm:pt>
    <dgm:pt modelId="{B4B3A249-79D0-40DD-B029-996D970FC5E2}" type="pres">
      <dgm:prSet presAssocID="{58514DA0-A2D3-4BE9-AE90-09667C9CD32E}" presName="linear" presStyleCnt="0">
        <dgm:presLayoutVars>
          <dgm:animLvl val="lvl"/>
          <dgm:resizeHandles val="exact"/>
        </dgm:presLayoutVars>
      </dgm:prSet>
      <dgm:spPr/>
      <dgm:t>
        <a:bodyPr/>
        <a:lstStyle/>
        <a:p>
          <a:endParaRPr lang="en-US"/>
        </a:p>
      </dgm:t>
    </dgm:pt>
    <dgm:pt modelId="{50FAA3DC-0DFE-47C0-B3C6-F98B8D0D0405}" type="pres">
      <dgm:prSet presAssocID="{25C90BE4-6989-465B-85E5-F5A6DE2BE28F}" presName="parentText" presStyleLbl="node1" presStyleIdx="0" presStyleCnt="9">
        <dgm:presLayoutVars>
          <dgm:chMax val="0"/>
          <dgm:bulletEnabled val="1"/>
        </dgm:presLayoutVars>
      </dgm:prSet>
      <dgm:spPr/>
      <dgm:t>
        <a:bodyPr/>
        <a:lstStyle/>
        <a:p>
          <a:endParaRPr lang="en-US"/>
        </a:p>
      </dgm:t>
    </dgm:pt>
    <dgm:pt modelId="{A75FF39E-81BF-42C8-ACF1-92E13CB6E2F7}" type="pres">
      <dgm:prSet presAssocID="{FAD96723-DE83-4FF7-95C4-B8D435918894}" presName="spacer" presStyleCnt="0"/>
      <dgm:spPr/>
    </dgm:pt>
    <dgm:pt modelId="{05057300-8AAC-45FD-BF1B-7B3A1D67FD59}" type="pres">
      <dgm:prSet presAssocID="{EB6DDBC2-E3A4-4BD6-9697-4058C85E9FDF}" presName="parentText" presStyleLbl="node1" presStyleIdx="1" presStyleCnt="9">
        <dgm:presLayoutVars>
          <dgm:chMax val="0"/>
          <dgm:bulletEnabled val="1"/>
        </dgm:presLayoutVars>
      </dgm:prSet>
      <dgm:spPr/>
      <dgm:t>
        <a:bodyPr/>
        <a:lstStyle/>
        <a:p>
          <a:endParaRPr lang="en-US"/>
        </a:p>
      </dgm:t>
    </dgm:pt>
    <dgm:pt modelId="{B629346C-B8A3-4275-B410-013E64D7F523}" type="pres">
      <dgm:prSet presAssocID="{2B08D4D5-CCF6-417C-B002-98BAFBE19BED}" presName="spacer" presStyleCnt="0"/>
      <dgm:spPr/>
    </dgm:pt>
    <dgm:pt modelId="{D51051CE-FFB7-4C71-955D-068741DBE731}" type="pres">
      <dgm:prSet presAssocID="{FBEE1256-DCCE-49AC-8F09-815AEEAB0E47}" presName="parentText" presStyleLbl="node1" presStyleIdx="2" presStyleCnt="9">
        <dgm:presLayoutVars>
          <dgm:chMax val="0"/>
          <dgm:bulletEnabled val="1"/>
        </dgm:presLayoutVars>
      </dgm:prSet>
      <dgm:spPr/>
      <dgm:t>
        <a:bodyPr/>
        <a:lstStyle/>
        <a:p>
          <a:endParaRPr lang="en-US"/>
        </a:p>
      </dgm:t>
    </dgm:pt>
    <dgm:pt modelId="{807BE2AA-26C5-4209-8D52-54C6E6BCE746}" type="pres">
      <dgm:prSet presAssocID="{4B069749-16A2-41D1-BF7A-A8B70BB02753}" presName="spacer" presStyleCnt="0"/>
      <dgm:spPr/>
    </dgm:pt>
    <dgm:pt modelId="{BBC50D22-03D8-4997-83A1-73C057796673}" type="pres">
      <dgm:prSet presAssocID="{222502A2-54A0-4BCE-9FE5-04B190529179}" presName="parentText" presStyleLbl="node1" presStyleIdx="3" presStyleCnt="9">
        <dgm:presLayoutVars>
          <dgm:chMax val="0"/>
          <dgm:bulletEnabled val="1"/>
        </dgm:presLayoutVars>
      </dgm:prSet>
      <dgm:spPr/>
      <dgm:t>
        <a:bodyPr/>
        <a:lstStyle/>
        <a:p>
          <a:endParaRPr lang="en-US"/>
        </a:p>
      </dgm:t>
    </dgm:pt>
    <dgm:pt modelId="{55809BA9-0CFA-485B-9771-E1C1F182AFBA}" type="pres">
      <dgm:prSet presAssocID="{F8A65501-F694-443C-B202-8A094AEBE2DA}" presName="spacer" presStyleCnt="0"/>
      <dgm:spPr/>
    </dgm:pt>
    <dgm:pt modelId="{ACB80CA4-D4E2-443C-A5D2-99554155A615}" type="pres">
      <dgm:prSet presAssocID="{B2DBB417-CC3D-48D6-A2A6-5EBB8A10F31F}" presName="parentText" presStyleLbl="node1" presStyleIdx="4" presStyleCnt="9">
        <dgm:presLayoutVars>
          <dgm:chMax val="0"/>
          <dgm:bulletEnabled val="1"/>
        </dgm:presLayoutVars>
      </dgm:prSet>
      <dgm:spPr/>
      <dgm:t>
        <a:bodyPr/>
        <a:lstStyle/>
        <a:p>
          <a:endParaRPr lang="en-US"/>
        </a:p>
      </dgm:t>
    </dgm:pt>
    <dgm:pt modelId="{87CEF2EB-5EB2-4677-BA88-A3F8DE03E33E}" type="pres">
      <dgm:prSet presAssocID="{6957A26D-13C2-4B5F-B769-3F2EEFCFB0BF}" presName="spacer" presStyleCnt="0"/>
      <dgm:spPr/>
    </dgm:pt>
    <dgm:pt modelId="{C8548782-0A09-4430-9D9D-6DD44BCB6E48}" type="pres">
      <dgm:prSet presAssocID="{CE2113AA-B6A1-48C1-8016-303392D98A0A}" presName="parentText" presStyleLbl="node1" presStyleIdx="5" presStyleCnt="9">
        <dgm:presLayoutVars>
          <dgm:chMax val="0"/>
          <dgm:bulletEnabled val="1"/>
        </dgm:presLayoutVars>
      </dgm:prSet>
      <dgm:spPr/>
      <dgm:t>
        <a:bodyPr/>
        <a:lstStyle/>
        <a:p>
          <a:endParaRPr lang="en-US"/>
        </a:p>
      </dgm:t>
    </dgm:pt>
    <dgm:pt modelId="{F932F0E0-2F68-46A7-8B0F-67D933BFDAB6}" type="pres">
      <dgm:prSet presAssocID="{137576D2-B180-49B4-90CF-5B58123F6B99}" presName="spacer" presStyleCnt="0"/>
      <dgm:spPr/>
    </dgm:pt>
    <dgm:pt modelId="{15AE1725-40B1-430F-906A-AC698CF41BC6}" type="pres">
      <dgm:prSet presAssocID="{60A11C3C-DAA9-46D5-955E-6204FA93F8B2}" presName="parentText" presStyleLbl="node1" presStyleIdx="6" presStyleCnt="9">
        <dgm:presLayoutVars>
          <dgm:chMax val="0"/>
          <dgm:bulletEnabled val="1"/>
        </dgm:presLayoutVars>
      </dgm:prSet>
      <dgm:spPr/>
      <dgm:t>
        <a:bodyPr/>
        <a:lstStyle/>
        <a:p>
          <a:endParaRPr lang="en-US"/>
        </a:p>
      </dgm:t>
    </dgm:pt>
    <dgm:pt modelId="{2A1436A4-5382-49BA-9976-D6F62530DEAC}" type="pres">
      <dgm:prSet presAssocID="{28D9FDE7-E06D-4F35-AE2C-E19033661461}" presName="spacer" presStyleCnt="0"/>
      <dgm:spPr/>
    </dgm:pt>
    <dgm:pt modelId="{A13BF14D-B86D-48B3-B555-182460A73BC0}" type="pres">
      <dgm:prSet presAssocID="{48AC8379-4CB7-43E5-B223-B7787C1B1458}" presName="parentText" presStyleLbl="node1" presStyleIdx="7" presStyleCnt="9">
        <dgm:presLayoutVars>
          <dgm:chMax val="0"/>
          <dgm:bulletEnabled val="1"/>
        </dgm:presLayoutVars>
      </dgm:prSet>
      <dgm:spPr/>
      <dgm:t>
        <a:bodyPr/>
        <a:lstStyle/>
        <a:p>
          <a:endParaRPr lang="en-US"/>
        </a:p>
      </dgm:t>
    </dgm:pt>
    <dgm:pt modelId="{AF4C60F3-19CE-4090-B4EE-D92A27EACB0F}" type="pres">
      <dgm:prSet presAssocID="{9DF45C2A-4595-4951-9E6A-356CABBD8193}" presName="spacer" presStyleCnt="0"/>
      <dgm:spPr/>
    </dgm:pt>
    <dgm:pt modelId="{CAB72CFC-CFB4-4EA6-B03E-02FE1FCB819B}" type="pres">
      <dgm:prSet presAssocID="{A4FDE6C6-C229-4CC8-B4B9-6003F18BE13C}" presName="parentText" presStyleLbl="node1" presStyleIdx="8" presStyleCnt="9">
        <dgm:presLayoutVars>
          <dgm:chMax val="0"/>
          <dgm:bulletEnabled val="1"/>
        </dgm:presLayoutVars>
      </dgm:prSet>
      <dgm:spPr/>
      <dgm:t>
        <a:bodyPr/>
        <a:lstStyle/>
        <a:p>
          <a:endParaRPr lang="en-US"/>
        </a:p>
      </dgm:t>
    </dgm:pt>
  </dgm:ptLst>
  <dgm:cxnLst>
    <dgm:cxn modelId="{57615F9F-5D06-4AD0-BBA0-D453A137C898}" srcId="{58514DA0-A2D3-4BE9-AE90-09667C9CD32E}" destId="{60A11C3C-DAA9-46D5-955E-6204FA93F8B2}" srcOrd="6" destOrd="0" parTransId="{1CE62B9D-2CBD-41D3-A2FD-66552D39DB33}" sibTransId="{28D9FDE7-E06D-4F35-AE2C-E19033661461}"/>
    <dgm:cxn modelId="{64A14076-8069-44AF-BDAA-A7943C5FEF5E}" type="presOf" srcId="{58514DA0-A2D3-4BE9-AE90-09667C9CD32E}" destId="{B4B3A249-79D0-40DD-B029-996D970FC5E2}" srcOrd="0" destOrd="0" presId="urn:microsoft.com/office/officeart/2005/8/layout/vList2"/>
    <dgm:cxn modelId="{95C30D12-1302-4B4B-BB79-DC74F07558BE}" type="presOf" srcId="{25C90BE4-6989-465B-85E5-F5A6DE2BE28F}" destId="{50FAA3DC-0DFE-47C0-B3C6-F98B8D0D0405}" srcOrd="0" destOrd="0" presId="urn:microsoft.com/office/officeart/2005/8/layout/vList2"/>
    <dgm:cxn modelId="{53068F4E-B2BE-45A6-9080-DB3FCEA6FE20}" srcId="{58514DA0-A2D3-4BE9-AE90-09667C9CD32E}" destId="{EB6DDBC2-E3A4-4BD6-9697-4058C85E9FDF}" srcOrd="1" destOrd="0" parTransId="{4051BEAA-EDBF-485F-BC3C-68B2394C30F2}" sibTransId="{2B08D4D5-CCF6-417C-B002-98BAFBE19BED}"/>
    <dgm:cxn modelId="{94081CE8-5E80-446E-8E98-89B1FE34CD26}" srcId="{58514DA0-A2D3-4BE9-AE90-09667C9CD32E}" destId="{222502A2-54A0-4BCE-9FE5-04B190529179}" srcOrd="3" destOrd="0" parTransId="{E8637E31-AF4C-48F5-807B-53B49844EFDE}" sibTransId="{F8A65501-F694-443C-B202-8A094AEBE2DA}"/>
    <dgm:cxn modelId="{632AFCC3-9FB3-40CC-90D8-BF98832B9E0C}" type="presOf" srcId="{EB6DDBC2-E3A4-4BD6-9697-4058C85E9FDF}" destId="{05057300-8AAC-45FD-BF1B-7B3A1D67FD59}" srcOrd="0" destOrd="0" presId="urn:microsoft.com/office/officeart/2005/8/layout/vList2"/>
    <dgm:cxn modelId="{05631B3B-4574-4FD7-B7A2-079C7F59504E}" srcId="{58514DA0-A2D3-4BE9-AE90-09667C9CD32E}" destId="{FBEE1256-DCCE-49AC-8F09-815AEEAB0E47}" srcOrd="2" destOrd="0" parTransId="{FA9DE67C-EABC-4CCF-86A7-B0B41CD30E07}" sibTransId="{4B069749-16A2-41D1-BF7A-A8B70BB02753}"/>
    <dgm:cxn modelId="{0604A21F-E6E6-400E-8EEE-FD17D7C82A78}" srcId="{58514DA0-A2D3-4BE9-AE90-09667C9CD32E}" destId="{25C90BE4-6989-465B-85E5-F5A6DE2BE28F}" srcOrd="0" destOrd="0" parTransId="{74997B4B-A6FF-4C4D-8B47-FE61AD4050D1}" sibTransId="{FAD96723-DE83-4FF7-95C4-B8D435918894}"/>
    <dgm:cxn modelId="{BD9BA8AF-7C2B-40AE-8BD0-1566FDBD274D}" type="presOf" srcId="{48AC8379-4CB7-43E5-B223-B7787C1B1458}" destId="{A13BF14D-B86D-48B3-B555-182460A73BC0}" srcOrd="0" destOrd="0" presId="urn:microsoft.com/office/officeart/2005/8/layout/vList2"/>
    <dgm:cxn modelId="{7A0E7692-7507-4A49-AD21-B5548124E381}" srcId="{58514DA0-A2D3-4BE9-AE90-09667C9CD32E}" destId="{A4FDE6C6-C229-4CC8-B4B9-6003F18BE13C}" srcOrd="8" destOrd="0" parTransId="{10E58C90-4A41-4F02-AC80-110887A67FF4}" sibTransId="{0252D86E-A80A-4335-AA1A-4E7C2DCE4C0E}"/>
    <dgm:cxn modelId="{640EC3D2-C0F3-4F1E-8CD5-A3C20639A035}" srcId="{58514DA0-A2D3-4BE9-AE90-09667C9CD32E}" destId="{48AC8379-4CB7-43E5-B223-B7787C1B1458}" srcOrd="7" destOrd="0" parTransId="{64A7980B-EE82-4A1F-9C74-E93972289612}" sibTransId="{9DF45C2A-4595-4951-9E6A-356CABBD8193}"/>
    <dgm:cxn modelId="{49786FB2-8678-43B6-B1EB-CE112A8BCBA0}" type="presOf" srcId="{B2DBB417-CC3D-48D6-A2A6-5EBB8A10F31F}" destId="{ACB80CA4-D4E2-443C-A5D2-99554155A615}" srcOrd="0" destOrd="0" presId="urn:microsoft.com/office/officeart/2005/8/layout/vList2"/>
    <dgm:cxn modelId="{D5BD4B06-1F5D-4D3A-A316-D1A0872B079C}" type="presOf" srcId="{CE2113AA-B6A1-48C1-8016-303392D98A0A}" destId="{C8548782-0A09-4430-9D9D-6DD44BCB6E48}" srcOrd="0" destOrd="0" presId="urn:microsoft.com/office/officeart/2005/8/layout/vList2"/>
    <dgm:cxn modelId="{CE994C8D-A0A5-4249-8689-5A196E76891C}" type="presOf" srcId="{FBEE1256-DCCE-49AC-8F09-815AEEAB0E47}" destId="{D51051CE-FFB7-4C71-955D-068741DBE731}" srcOrd="0" destOrd="0" presId="urn:microsoft.com/office/officeart/2005/8/layout/vList2"/>
    <dgm:cxn modelId="{066B4227-B063-4FBA-B176-002621784FC5}" type="presOf" srcId="{60A11C3C-DAA9-46D5-955E-6204FA93F8B2}" destId="{15AE1725-40B1-430F-906A-AC698CF41BC6}" srcOrd="0" destOrd="0" presId="urn:microsoft.com/office/officeart/2005/8/layout/vList2"/>
    <dgm:cxn modelId="{7EA1F598-2124-4075-9AE0-AA9401986B76}" type="presOf" srcId="{222502A2-54A0-4BCE-9FE5-04B190529179}" destId="{BBC50D22-03D8-4997-83A1-73C057796673}" srcOrd="0" destOrd="0" presId="urn:microsoft.com/office/officeart/2005/8/layout/vList2"/>
    <dgm:cxn modelId="{43414466-1C69-4D35-AB5C-DE39B7D47A8D}" type="presOf" srcId="{A4FDE6C6-C229-4CC8-B4B9-6003F18BE13C}" destId="{CAB72CFC-CFB4-4EA6-B03E-02FE1FCB819B}" srcOrd="0" destOrd="0" presId="urn:microsoft.com/office/officeart/2005/8/layout/vList2"/>
    <dgm:cxn modelId="{EBC6DEED-F14A-496A-973D-F9E0D26E1C08}" srcId="{58514DA0-A2D3-4BE9-AE90-09667C9CD32E}" destId="{CE2113AA-B6A1-48C1-8016-303392D98A0A}" srcOrd="5" destOrd="0" parTransId="{44A6107B-81B2-4B53-990C-438A80DB4EFA}" sibTransId="{137576D2-B180-49B4-90CF-5B58123F6B99}"/>
    <dgm:cxn modelId="{3D86E238-6218-4119-BA2F-20FAA80B1C89}" srcId="{58514DA0-A2D3-4BE9-AE90-09667C9CD32E}" destId="{B2DBB417-CC3D-48D6-A2A6-5EBB8A10F31F}" srcOrd="4" destOrd="0" parTransId="{D3473248-3739-43F7-A56D-22883411CC5F}" sibTransId="{6957A26D-13C2-4B5F-B769-3F2EEFCFB0BF}"/>
    <dgm:cxn modelId="{48486275-E37D-4091-8810-B967197586CD}" type="presParOf" srcId="{B4B3A249-79D0-40DD-B029-996D970FC5E2}" destId="{50FAA3DC-0DFE-47C0-B3C6-F98B8D0D0405}" srcOrd="0" destOrd="0" presId="urn:microsoft.com/office/officeart/2005/8/layout/vList2"/>
    <dgm:cxn modelId="{E2410F14-CAF9-456F-B1D9-6F004249242A}" type="presParOf" srcId="{B4B3A249-79D0-40DD-B029-996D970FC5E2}" destId="{A75FF39E-81BF-42C8-ACF1-92E13CB6E2F7}" srcOrd="1" destOrd="0" presId="urn:microsoft.com/office/officeart/2005/8/layout/vList2"/>
    <dgm:cxn modelId="{4BC1184E-CAC5-4522-9FFF-6BA1331E4E0D}" type="presParOf" srcId="{B4B3A249-79D0-40DD-B029-996D970FC5E2}" destId="{05057300-8AAC-45FD-BF1B-7B3A1D67FD59}" srcOrd="2" destOrd="0" presId="urn:microsoft.com/office/officeart/2005/8/layout/vList2"/>
    <dgm:cxn modelId="{B214939B-881C-45CD-8DF6-E0A42DB70EC3}" type="presParOf" srcId="{B4B3A249-79D0-40DD-B029-996D970FC5E2}" destId="{B629346C-B8A3-4275-B410-013E64D7F523}" srcOrd="3" destOrd="0" presId="urn:microsoft.com/office/officeart/2005/8/layout/vList2"/>
    <dgm:cxn modelId="{DB5368B9-F4E4-4089-8C7E-552C346BA764}" type="presParOf" srcId="{B4B3A249-79D0-40DD-B029-996D970FC5E2}" destId="{D51051CE-FFB7-4C71-955D-068741DBE731}" srcOrd="4" destOrd="0" presId="urn:microsoft.com/office/officeart/2005/8/layout/vList2"/>
    <dgm:cxn modelId="{4E8945AA-00F8-4C04-9EE9-F9DBE70A7955}" type="presParOf" srcId="{B4B3A249-79D0-40DD-B029-996D970FC5E2}" destId="{807BE2AA-26C5-4209-8D52-54C6E6BCE746}" srcOrd="5" destOrd="0" presId="urn:microsoft.com/office/officeart/2005/8/layout/vList2"/>
    <dgm:cxn modelId="{B1B864D7-BF66-4DB6-8F10-27351CA86A8F}" type="presParOf" srcId="{B4B3A249-79D0-40DD-B029-996D970FC5E2}" destId="{BBC50D22-03D8-4997-83A1-73C057796673}" srcOrd="6" destOrd="0" presId="urn:microsoft.com/office/officeart/2005/8/layout/vList2"/>
    <dgm:cxn modelId="{C6CFAF92-C702-40A8-A96A-589E17A92F95}" type="presParOf" srcId="{B4B3A249-79D0-40DD-B029-996D970FC5E2}" destId="{55809BA9-0CFA-485B-9771-E1C1F182AFBA}" srcOrd="7" destOrd="0" presId="urn:microsoft.com/office/officeart/2005/8/layout/vList2"/>
    <dgm:cxn modelId="{9B5B74D9-B8E5-4139-AF89-27BA08590270}" type="presParOf" srcId="{B4B3A249-79D0-40DD-B029-996D970FC5E2}" destId="{ACB80CA4-D4E2-443C-A5D2-99554155A615}" srcOrd="8" destOrd="0" presId="urn:microsoft.com/office/officeart/2005/8/layout/vList2"/>
    <dgm:cxn modelId="{BB3ECD2C-39A6-4F4C-8755-D86CCF5756A1}" type="presParOf" srcId="{B4B3A249-79D0-40DD-B029-996D970FC5E2}" destId="{87CEF2EB-5EB2-4677-BA88-A3F8DE03E33E}" srcOrd="9" destOrd="0" presId="urn:microsoft.com/office/officeart/2005/8/layout/vList2"/>
    <dgm:cxn modelId="{8F2E23E4-366C-4CA6-A26A-21C6F2A9FF7E}" type="presParOf" srcId="{B4B3A249-79D0-40DD-B029-996D970FC5E2}" destId="{C8548782-0A09-4430-9D9D-6DD44BCB6E48}" srcOrd="10" destOrd="0" presId="urn:microsoft.com/office/officeart/2005/8/layout/vList2"/>
    <dgm:cxn modelId="{7953A4E3-E7E1-4FD3-92DA-19556C1E9900}" type="presParOf" srcId="{B4B3A249-79D0-40DD-B029-996D970FC5E2}" destId="{F932F0E0-2F68-46A7-8B0F-67D933BFDAB6}" srcOrd="11" destOrd="0" presId="urn:microsoft.com/office/officeart/2005/8/layout/vList2"/>
    <dgm:cxn modelId="{5C6EEF26-0FB4-49A9-B4AC-685E888D81FB}" type="presParOf" srcId="{B4B3A249-79D0-40DD-B029-996D970FC5E2}" destId="{15AE1725-40B1-430F-906A-AC698CF41BC6}" srcOrd="12" destOrd="0" presId="urn:microsoft.com/office/officeart/2005/8/layout/vList2"/>
    <dgm:cxn modelId="{3A97AEFC-1D93-49E3-A181-4A2D3328A321}" type="presParOf" srcId="{B4B3A249-79D0-40DD-B029-996D970FC5E2}" destId="{2A1436A4-5382-49BA-9976-D6F62530DEAC}" srcOrd="13" destOrd="0" presId="urn:microsoft.com/office/officeart/2005/8/layout/vList2"/>
    <dgm:cxn modelId="{FC0EBFAF-C7C9-42B7-8CCF-9E43A73CFE6B}" type="presParOf" srcId="{B4B3A249-79D0-40DD-B029-996D970FC5E2}" destId="{A13BF14D-B86D-48B3-B555-182460A73BC0}" srcOrd="14" destOrd="0" presId="urn:microsoft.com/office/officeart/2005/8/layout/vList2"/>
    <dgm:cxn modelId="{60DD8B21-6661-42B3-A98C-986D1193A198}" type="presParOf" srcId="{B4B3A249-79D0-40DD-B029-996D970FC5E2}" destId="{AF4C60F3-19CE-4090-B4EE-D92A27EACB0F}" srcOrd="15" destOrd="0" presId="urn:microsoft.com/office/officeart/2005/8/layout/vList2"/>
    <dgm:cxn modelId="{CFC308D4-015B-41AB-A076-381018AB54B6}" type="presParOf" srcId="{B4B3A249-79D0-40DD-B029-996D970FC5E2}" destId="{CAB72CFC-CFB4-4EA6-B03E-02FE1FCB819B}"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9C80B95-4FB6-410B-8FBF-3C9BC88BF5A3}" type="doc">
      <dgm:prSet loTypeId="urn:microsoft.com/office/officeart/2005/8/layout/vList2" loCatId="list" qsTypeId="urn:microsoft.com/office/officeart/2005/8/quickstyle/simple5" qsCatId="simple" csTypeId="urn:microsoft.com/office/officeart/2005/8/colors/accent0_1" csCatId="mainScheme" phldr="1"/>
      <dgm:spPr/>
      <dgm:t>
        <a:bodyPr/>
        <a:lstStyle/>
        <a:p>
          <a:endParaRPr lang="en-US"/>
        </a:p>
      </dgm:t>
    </dgm:pt>
    <dgm:pt modelId="{51A032BD-8115-4AF9-B76A-0114B1DC7ACF}">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lgn="ctr" rtl="0"/>
          <a:r>
            <a:rPr lang="bn-IN" sz="3200" dirty="0" smtClean="0">
              <a:latin typeface="NikoshBAN" panose="02000000000000000000" pitchFamily="2" charset="0"/>
              <a:cs typeface="NikoshBAN" panose="02000000000000000000" pitchFamily="2" charset="0"/>
            </a:rPr>
            <a:t>  এ মতবাদের মূল্যায়নঃ</a:t>
          </a:r>
          <a:endParaRPr lang="en-US" sz="3200" dirty="0">
            <a:latin typeface="NikoshBAN" panose="02000000000000000000" pitchFamily="2" charset="0"/>
            <a:cs typeface="NikoshBAN" panose="02000000000000000000" pitchFamily="2" charset="0"/>
          </a:endParaRPr>
        </a:p>
      </dgm:t>
    </dgm:pt>
    <dgm:pt modelId="{89FBB1AA-0F2A-4960-B3D5-B05DF6B96DDF}" type="parTrans" cxnId="{9DA765BE-0D45-46C7-9E2B-C6F055DF4734}">
      <dgm:prSet/>
      <dgm:spPr/>
      <dgm:t>
        <a:bodyPr/>
        <a:lstStyle/>
        <a:p>
          <a:endParaRPr lang="en-US">
            <a:latin typeface="NikoshBAN" panose="02000000000000000000" pitchFamily="2" charset="0"/>
            <a:cs typeface="NikoshBAN" panose="02000000000000000000" pitchFamily="2" charset="0"/>
          </a:endParaRPr>
        </a:p>
      </dgm:t>
    </dgm:pt>
    <dgm:pt modelId="{328BC09E-ADA8-4E01-81DA-0B430F3C626E}" type="sibTrans" cxnId="{9DA765BE-0D45-46C7-9E2B-C6F055DF4734}">
      <dgm:prSet/>
      <dgm:spPr/>
      <dgm:t>
        <a:bodyPr/>
        <a:lstStyle/>
        <a:p>
          <a:endParaRPr lang="en-US">
            <a:latin typeface="NikoshBAN" panose="02000000000000000000" pitchFamily="2" charset="0"/>
            <a:cs typeface="NikoshBAN" panose="02000000000000000000" pitchFamily="2" charset="0"/>
          </a:endParaRPr>
        </a:p>
      </dgm:t>
    </dgm:pt>
    <dgm:pt modelId="{B3874327-4081-4C54-81D6-6738D90B819E}">
      <dgm:prSet custT="1"/>
      <dgm:spPr/>
      <dgm:t>
        <a:bodyPr/>
        <a:lstStyle/>
        <a:p>
          <a:pPr rtl="0"/>
          <a:r>
            <a:rPr lang="bn-IN" sz="2400" smtClean="0">
              <a:latin typeface="NikoshBAN" panose="02000000000000000000" pitchFamily="2" charset="0"/>
              <a:cs typeface="NikoshBAN" panose="02000000000000000000" pitchFamily="2" charset="0"/>
            </a:rPr>
            <a:t>*প্রাচীনকালে এ মতবাদ সমাজ জীবনে শৃঙ্খলা ও নিরাপত্তা বিধানে সহায়ক হয়েছিল।</a:t>
          </a:r>
          <a:endParaRPr lang="en-US" sz="2400">
            <a:latin typeface="NikoshBAN" panose="02000000000000000000" pitchFamily="2" charset="0"/>
            <a:cs typeface="NikoshBAN" panose="02000000000000000000" pitchFamily="2" charset="0"/>
          </a:endParaRPr>
        </a:p>
      </dgm:t>
    </dgm:pt>
    <dgm:pt modelId="{31564D5C-B9AA-4229-99A8-6DE6C9080D7A}" type="parTrans" cxnId="{48631214-CB44-451F-9380-1404CB5829CC}">
      <dgm:prSet/>
      <dgm:spPr/>
      <dgm:t>
        <a:bodyPr/>
        <a:lstStyle/>
        <a:p>
          <a:endParaRPr lang="en-US">
            <a:latin typeface="NikoshBAN" panose="02000000000000000000" pitchFamily="2" charset="0"/>
            <a:cs typeface="NikoshBAN" panose="02000000000000000000" pitchFamily="2" charset="0"/>
          </a:endParaRPr>
        </a:p>
      </dgm:t>
    </dgm:pt>
    <dgm:pt modelId="{B2E53CBE-2C92-4205-911A-E92BA86F4786}" type="sibTrans" cxnId="{48631214-CB44-451F-9380-1404CB5829CC}">
      <dgm:prSet/>
      <dgm:spPr/>
      <dgm:t>
        <a:bodyPr/>
        <a:lstStyle/>
        <a:p>
          <a:endParaRPr lang="en-US">
            <a:latin typeface="NikoshBAN" panose="02000000000000000000" pitchFamily="2" charset="0"/>
            <a:cs typeface="NikoshBAN" panose="02000000000000000000" pitchFamily="2" charset="0"/>
          </a:endParaRPr>
        </a:p>
      </dgm:t>
    </dgm:pt>
    <dgm:pt modelId="{84525477-5C6F-40DB-9E3F-D1AF496F5097}">
      <dgm:prSet custT="1"/>
      <dgm:spPr/>
      <dgm:t>
        <a:bodyPr/>
        <a:lstStyle/>
        <a:p>
          <a:pPr rtl="0"/>
          <a:r>
            <a:rPr lang="bn-IN" sz="2400" dirty="0" smtClean="0">
              <a:latin typeface="NikoshBAN" panose="02000000000000000000" pitchFamily="2" charset="0"/>
              <a:cs typeface="NikoshBAN" panose="02000000000000000000" pitchFamily="2" charset="0"/>
            </a:rPr>
            <a:t>*ধর্মীয় নীতির মাধ্যমে এ মতবাদ স্বৈরচারী শাসককে নৈতিকতার অনুশাসন মানতে উদবুদ্ধ করত।</a:t>
          </a:r>
          <a:endParaRPr lang="en-US" sz="2400" dirty="0">
            <a:latin typeface="NikoshBAN" panose="02000000000000000000" pitchFamily="2" charset="0"/>
            <a:cs typeface="NikoshBAN" panose="02000000000000000000" pitchFamily="2" charset="0"/>
          </a:endParaRPr>
        </a:p>
      </dgm:t>
    </dgm:pt>
    <dgm:pt modelId="{7982795B-4964-47CA-A49A-1990321E8559}" type="parTrans" cxnId="{CA139EDA-7CD1-4B6C-889B-A3B7128907F7}">
      <dgm:prSet/>
      <dgm:spPr/>
      <dgm:t>
        <a:bodyPr/>
        <a:lstStyle/>
        <a:p>
          <a:endParaRPr lang="en-US">
            <a:latin typeface="NikoshBAN" panose="02000000000000000000" pitchFamily="2" charset="0"/>
            <a:cs typeface="NikoshBAN" panose="02000000000000000000" pitchFamily="2" charset="0"/>
          </a:endParaRPr>
        </a:p>
      </dgm:t>
    </dgm:pt>
    <dgm:pt modelId="{021CD4E3-45DB-43A2-9E29-21FD780729C3}" type="sibTrans" cxnId="{CA139EDA-7CD1-4B6C-889B-A3B7128907F7}">
      <dgm:prSet/>
      <dgm:spPr/>
      <dgm:t>
        <a:bodyPr/>
        <a:lstStyle/>
        <a:p>
          <a:endParaRPr lang="en-US">
            <a:latin typeface="NikoshBAN" panose="02000000000000000000" pitchFamily="2" charset="0"/>
            <a:cs typeface="NikoshBAN" panose="02000000000000000000" pitchFamily="2" charset="0"/>
          </a:endParaRPr>
        </a:p>
      </dgm:t>
    </dgm:pt>
    <dgm:pt modelId="{27897002-8473-47B5-8F69-225BF79650BA}">
      <dgm:prSet custT="1"/>
      <dgm:spPr/>
      <dgm:t>
        <a:bodyPr/>
        <a:lstStyle/>
        <a:p>
          <a:pPr rtl="0"/>
          <a:r>
            <a:rPr lang="bn-IN" sz="2400" smtClean="0">
              <a:latin typeface="NikoshBAN" panose="02000000000000000000" pitchFamily="2" charset="0"/>
              <a:cs typeface="NikoshBAN" panose="02000000000000000000" pitchFamily="2" charset="0"/>
            </a:rPr>
            <a:t>*রাষ্ট্রীয় পর্যায়ে সংহতি প্রতিষ্ঠা ও জনগনকে শাসকের নিয়ন্ত্রণে ঐক্যবদ্ধ করতে  এ মতবাদ সহায়ক ছিল।</a:t>
          </a:r>
          <a:endParaRPr lang="en-US" sz="2400">
            <a:latin typeface="NikoshBAN" panose="02000000000000000000" pitchFamily="2" charset="0"/>
            <a:cs typeface="NikoshBAN" panose="02000000000000000000" pitchFamily="2" charset="0"/>
          </a:endParaRPr>
        </a:p>
      </dgm:t>
    </dgm:pt>
    <dgm:pt modelId="{FB62D29F-9D8E-4C86-B95A-A84235B6AF09}" type="parTrans" cxnId="{94E730A3-1329-4DA6-A4AF-654519DD9407}">
      <dgm:prSet/>
      <dgm:spPr/>
      <dgm:t>
        <a:bodyPr/>
        <a:lstStyle/>
        <a:p>
          <a:endParaRPr lang="en-US">
            <a:latin typeface="NikoshBAN" panose="02000000000000000000" pitchFamily="2" charset="0"/>
            <a:cs typeface="NikoshBAN" panose="02000000000000000000" pitchFamily="2" charset="0"/>
          </a:endParaRPr>
        </a:p>
      </dgm:t>
    </dgm:pt>
    <dgm:pt modelId="{8219DC07-6E32-43DE-9CC6-45E00650EB86}" type="sibTrans" cxnId="{94E730A3-1329-4DA6-A4AF-654519DD9407}">
      <dgm:prSet/>
      <dgm:spPr/>
      <dgm:t>
        <a:bodyPr/>
        <a:lstStyle/>
        <a:p>
          <a:endParaRPr lang="en-US">
            <a:latin typeface="NikoshBAN" panose="02000000000000000000" pitchFamily="2" charset="0"/>
            <a:cs typeface="NikoshBAN" panose="02000000000000000000" pitchFamily="2" charset="0"/>
          </a:endParaRPr>
        </a:p>
      </dgm:t>
    </dgm:pt>
    <dgm:pt modelId="{AA2E520B-1A5E-43AD-869D-4A78F2ECDA20}" type="pres">
      <dgm:prSet presAssocID="{B9C80B95-4FB6-410B-8FBF-3C9BC88BF5A3}" presName="linear" presStyleCnt="0">
        <dgm:presLayoutVars>
          <dgm:animLvl val="lvl"/>
          <dgm:resizeHandles val="exact"/>
        </dgm:presLayoutVars>
      </dgm:prSet>
      <dgm:spPr/>
      <dgm:t>
        <a:bodyPr/>
        <a:lstStyle/>
        <a:p>
          <a:endParaRPr lang="en-US"/>
        </a:p>
      </dgm:t>
    </dgm:pt>
    <dgm:pt modelId="{58D0243E-EC98-4C43-AAEF-AA1724C6DA38}" type="pres">
      <dgm:prSet presAssocID="{51A032BD-8115-4AF9-B76A-0114B1DC7ACF}" presName="parentText" presStyleLbl="node1" presStyleIdx="0" presStyleCnt="4">
        <dgm:presLayoutVars>
          <dgm:chMax val="0"/>
          <dgm:bulletEnabled val="1"/>
        </dgm:presLayoutVars>
      </dgm:prSet>
      <dgm:spPr/>
      <dgm:t>
        <a:bodyPr/>
        <a:lstStyle/>
        <a:p>
          <a:endParaRPr lang="en-US"/>
        </a:p>
      </dgm:t>
    </dgm:pt>
    <dgm:pt modelId="{EC5ABD4A-7398-440A-B573-B03F4B26E189}" type="pres">
      <dgm:prSet presAssocID="{328BC09E-ADA8-4E01-81DA-0B430F3C626E}" presName="spacer" presStyleCnt="0"/>
      <dgm:spPr/>
    </dgm:pt>
    <dgm:pt modelId="{45702DA4-D949-4E96-87E2-8E6C17F14F77}" type="pres">
      <dgm:prSet presAssocID="{B3874327-4081-4C54-81D6-6738D90B819E}" presName="parentText" presStyleLbl="node1" presStyleIdx="1" presStyleCnt="4">
        <dgm:presLayoutVars>
          <dgm:chMax val="0"/>
          <dgm:bulletEnabled val="1"/>
        </dgm:presLayoutVars>
      </dgm:prSet>
      <dgm:spPr/>
      <dgm:t>
        <a:bodyPr/>
        <a:lstStyle/>
        <a:p>
          <a:endParaRPr lang="en-US"/>
        </a:p>
      </dgm:t>
    </dgm:pt>
    <dgm:pt modelId="{93B17D8E-FDDD-4833-B116-9C385EEA6DE6}" type="pres">
      <dgm:prSet presAssocID="{B2E53CBE-2C92-4205-911A-E92BA86F4786}" presName="spacer" presStyleCnt="0"/>
      <dgm:spPr/>
    </dgm:pt>
    <dgm:pt modelId="{29F6E19A-9503-4EC6-A547-0D1FB3790FCE}" type="pres">
      <dgm:prSet presAssocID="{84525477-5C6F-40DB-9E3F-D1AF496F5097}" presName="parentText" presStyleLbl="node1" presStyleIdx="2" presStyleCnt="4">
        <dgm:presLayoutVars>
          <dgm:chMax val="0"/>
          <dgm:bulletEnabled val="1"/>
        </dgm:presLayoutVars>
      </dgm:prSet>
      <dgm:spPr/>
      <dgm:t>
        <a:bodyPr/>
        <a:lstStyle/>
        <a:p>
          <a:endParaRPr lang="en-US"/>
        </a:p>
      </dgm:t>
    </dgm:pt>
    <dgm:pt modelId="{E3E71A18-C465-4167-B88D-2ADC5B4F6D42}" type="pres">
      <dgm:prSet presAssocID="{021CD4E3-45DB-43A2-9E29-21FD780729C3}" presName="spacer" presStyleCnt="0"/>
      <dgm:spPr/>
    </dgm:pt>
    <dgm:pt modelId="{2FE56AA0-0EF0-4EB8-AC6D-A5A4CBE8A292}" type="pres">
      <dgm:prSet presAssocID="{27897002-8473-47B5-8F69-225BF79650BA}" presName="parentText" presStyleLbl="node1" presStyleIdx="3" presStyleCnt="4">
        <dgm:presLayoutVars>
          <dgm:chMax val="0"/>
          <dgm:bulletEnabled val="1"/>
        </dgm:presLayoutVars>
      </dgm:prSet>
      <dgm:spPr/>
      <dgm:t>
        <a:bodyPr/>
        <a:lstStyle/>
        <a:p>
          <a:endParaRPr lang="en-US"/>
        </a:p>
      </dgm:t>
    </dgm:pt>
  </dgm:ptLst>
  <dgm:cxnLst>
    <dgm:cxn modelId="{BEBF5743-7692-4093-A0C9-5B0631ECD3C4}" type="presOf" srcId="{B3874327-4081-4C54-81D6-6738D90B819E}" destId="{45702DA4-D949-4E96-87E2-8E6C17F14F77}" srcOrd="0" destOrd="0" presId="urn:microsoft.com/office/officeart/2005/8/layout/vList2"/>
    <dgm:cxn modelId="{9DA765BE-0D45-46C7-9E2B-C6F055DF4734}" srcId="{B9C80B95-4FB6-410B-8FBF-3C9BC88BF5A3}" destId="{51A032BD-8115-4AF9-B76A-0114B1DC7ACF}" srcOrd="0" destOrd="0" parTransId="{89FBB1AA-0F2A-4960-B3D5-B05DF6B96DDF}" sibTransId="{328BC09E-ADA8-4E01-81DA-0B430F3C626E}"/>
    <dgm:cxn modelId="{94E730A3-1329-4DA6-A4AF-654519DD9407}" srcId="{B9C80B95-4FB6-410B-8FBF-3C9BC88BF5A3}" destId="{27897002-8473-47B5-8F69-225BF79650BA}" srcOrd="3" destOrd="0" parTransId="{FB62D29F-9D8E-4C86-B95A-A84235B6AF09}" sibTransId="{8219DC07-6E32-43DE-9CC6-45E00650EB86}"/>
    <dgm:cxn modelId="{48631214-CB44-451F-9380-1404CB5829CC}" srcId="{B9C80B95-4FB6-410B-8FBF-3C9BC88BF5A3}" destId="{B3874327-4081-4C54-81D6-6738D90B819E}" srcOrd="1" destOrd="0" parTransId="{31564D5C-B9AA-4229-99A8-6DE6C9080D7A}" sibTransId="{B2E53CBE-2C92-4205-911A-E92BA86F4786}"/>
    <dgm:cxn modelId="{8977F4DD-4BBE-48A3-A39D-DA4C4530BA79}" type="presOf" srcId="{B9C80B95-4FB6-410B-8FBF-3C9BC88BF5A3}" destId="{AA2E520B-1A5E-43AD-869D-4A78F2ECDA20}" srcOrd="0" destOrd="0" presId="urn:microsoft.com/office/officeart/2005/8/layout/vList2"/>
    <dgm:cxn modelId="{56AD8CD5-C86F-4D92-B56F-988BDCBD27E9}" type="presOf" srcId="{84525477-5C6F-40DB-9E3F-D1AF496F5097}" destId="{29F6E19A-9503-4EC6-A547-0D1FB3790FCE}" srcOrd="0" destOrd="0" presId="urn:microsoft.com/office/officeart/2005/8/layout/vList2"/>
    <dgm:cxn modelId="{AC1F99A9-3C3C-4E19-9DA8-FA7070E4DB9B}" type="presOf" srcId="{51A032BD-8115-4AF9-B76A-0114B1DC7ACF}" destId="{58D0243E-EC98-4C43-AAEF-AA1724C6DA38}" srcOrd="0" destOrd="0" presId="urn:microsoft.com/office/officeart/2005/8/layout/vList2"/>
    <dgm:cxn modelId="{9098D6F3-1FDC-485F-ABD5-CB257D3A39A2}" type="presOf" srcId="{27897002-8473-47B5-8F69-225BF79650BA}" destId="{2FE56AA0-0EF0-4EB8-AC6D-A5A4CBE8A292}" srcOrd="0" destOrd="0" presId="urn:microsoft.com/office/officeart/2005/8/layout/vList2"/>
    <dgm:cxn modelId="{CA139EDA-7CD1-4B6C-889B-A3B7128907F7}" srcId="{B9C80B95-4FB6-410B-8FBF-3C9BC88BF5A3}" destId="{84525477-5C6F-40DB-9E3F-D1AF496F5097}" srcOrd="2" destOrd="0" parTransId="{7982795B-4964-47CA-A49A-1990321E8559}" sibTransId="{021CD4E3-45DB-43A2-9E29-21FD780729C3}"/>
    <dgm:cxn modelId="{7184C9B9-2E17-4B65-BC3A-9813F79719DD}" type="presParOf" srcId="{AA2E520B-1A5E-43AD-869D-4A78F2ECDA20}" destId="{58D0243E-EC98-4C43-AAEF-AA1724C6DA38}" srcOrd="0" destOrd="0" presId="urn:microsoft.com/office/officeart/2005/8/layout/vList2"/>
    <dgm:cxn modelId="{1A32E4E1-0629-44FD-B3B6-DA192552D376}" type="presParOf" srcId="{AA2E520B-1A5E-43AD-869D-4A78F2ECDA20}" destId="{EC5ABD4A-7398-440A-B573-B03F4B26E189}" srcOrd="1" destOrd="0" presId="urn:microsoft.com/office/officeart/2005/8/layout/vList2"/>
    <dgm:cxn modelId="{BE773D98-F382-4184-924E-F5F810119D09}" type="presParOf" srcId="{AA2E520B-1A5E-43AD-869D-4A78F2ECDA20}" destId="{45702DA4-D949-4E96-87E2-8E6C17F14F77}" srcOrd="2" destOrd="0" presId="urn:microsoft.com/office/officeart/2005/8/layout/vList2"/>
    <dgm:cxn modelId="{36C5155B-BE27-488E-86B2-35D8803F00FF}" type="presParOf" srcId="{AA2E520B-1A5E-43AD-869D-4A78F2ECDA20}" destId="{93B17D8E-FDDD-4833-B116-9C385EEA6DE6}" srcOrd="3" destOrd="0" presId="urn:microsoft.com/office/officeart/2005/8/layout/vList2"/>
    <dgm:cxn modelId="{4EF52DE4-D965-49B8-B133-61FC25AC1A2C}" type="presParOf" srcId="{AA2E520B-1A5E-43AD-869D-4A78F2ECDA20}" destId="{29F6E19A-9503-4EC6-A547-0D1FB3790FCE}" srcOrd="4" destOrd="0" presId="urn:microsoft.com/office/officeart/2005/8/layout/vList2"/>
    <dgm:cxn modelId="{2E6FE8E4-5F71-42BB-B4A9-8523FBCC6E8D}" type="presParOf" srcId="{AA2E520B-1A5E-43AD-869D-4A78F2ECDA20}" destId="{E3E71A18-C465-4167-B88D-2ADC5B4F6D42}" srcOrd="5" destOrd="0" presId="urn:microsoft.com/office/officeart/2005/8/layout/vList2"/>
    <dgm:cxn modelId="{6EEA41F3-1ED8-4C65-9FFF-17AAF316FCEF}" type="presParOf" srcId="{AA2E520B-1A5E-43AD-869D-4A78F2ECDA20}" destId="{2FE56AA0-0EF0-4EB8-AC6D-A5A4CBE8A29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C5DC2E-E329-4A6C-A2B7-8787CC1D3C1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EB4AD93-8149-4551-BCE5-E4CECFEA2B4E}">
      <dgm:prSet phldrT="[Text]"/>
      <dgm:spPr>
        <a:solidFill>
          <a:schemeClr val="bg1"/>
        </a:solidFill>
        <a:ln w="28575">
          <a:solidFill>
            <a:srgbClr val="DE22A8"/>
          </a:solidFill>
        </a:ln>
        <a:effectLst>
          <a:innerShdw blurRad="114300">
            <a:prstClr val="black"/>
          </a:innerShdw>
        </a:effectLst>
      </dgm:spPr>
      <dgm:t>
        <a:bodyPr/>
        <a:lstStyle/>
        <a:p>
          <a:r>
            <a:rPr lang="bn-IN" dirty="0" smtClean="0">
              <a:solidFill>
                <a:sysClr val="windowText" lastClr="000000"/>
              </a:solidFill>
              <a:latin typeface="NikoshBAN" pitchFamily="2" charset="0"/>
              <a:cs typeface="NikoshBAN" pitchFamily="2" charset="0"/>
            </a:rPr>
            <a:t>বল</a:t>
          </a:r>
          <a:r>
            <a:rPr lang="en-US" dirty="0" smtClean="0">
              <a:solidFill>
                <a:sysClr val="windowText" lastClr="000000"/>
              </a:solidFill>
              <a:latin typeface="NikoshBAN" pitchFamily="2" charset="0"/>
              <a:cs typeface="NikoshBAN" pitchFamily="2" charset="0"/>
            </a:rPr>
            <a:t>/</a:t>
          </a:r>
          <a:r>
            <a:rPr lang="bn-IN" dirty="0" smtClean="0">
              <a:solidFill>
                <a:sysClr val="windowText" lastClr="000000"/>
              </a:solidFill>
              <a:latin typeface="NikoshBAN" pitchFamily="2" charset="0"/>
              <a:cs typeface="NikoshBAN" pitchFamily="2" charset="0"/>
            </a:rPr>
            <a:t>শক্তি প্রয়োগ মতবাদ</a:t>
          </a:r>
          <a:endParaRPr lang="en-US" dirty="0">
            <a:solidFill>
              <a:sysClr val="windowText" lastClr="000000"/>
            </a:solidFill>
            <a:latin typeface="NikoshBAN" pitchFamily="2" charset="0"/>
            <a:cs typeface="NikoshBAN" pitchFamily="2" charset="0"/>
          </a:endParaRPr>
        </a:p>
      </dgm:t>
    </dgm:pt>
    <dgm:pt modelId="{B1BB1235-41C7-4678-B49D-698D67A57A34}" type="parTrans" cxnId="{8209AB29-85B0-4EA9-9634-D201F2C51D4E}">
      <dgm:prSet/>
      <dgm:spPr/>
      <dgm:t>
        <a:bodyPr/>
        <a:lstStyle/>
        <a:p>
          <a:endParaRPr lang="en-US"/>
        </a:p>
      </dgm:t>
    </dgm:pt>
    <dgm:pt modelId="{1F91F36D-8A9E-4DD2-B6E1-652A3D66B3BE}" type="sibTrans" cxnId="{8209AB29-85B0-4EA9-9634-D201F2C51D4E}">
      <dgm:prSet/>
      <dgm:spPr/>
      <dgm:t>
        <a:bodyPr/>
        <a:lstStyle/>
        <a:p>
          <a:endParaRPr lang="en-US"/>
        </a:p>
      </dgm:t>
    </dgm:pt>
    <dgm:pt modelId="{275F413D-F49F-43B4-B60F-81FD9FA6B3A6}">
      <dgm:prSet phldrT="[Text]"/>
      <dgm:spPr/>
      <dgm:t>
        <a:bodyPr/>
        <a:lstStyle/>
        <a:p>
          <a:pPr algn="l"/>
          <a:r>
            <a:rPr lang="as-IN" dirty="0" smtClean="0">
              <a:latin typeface="NikoshBAN" pitchFamily="2" charset="0"/>
              <a:cs typeface="NikoshBAN" pitchFamily="2" charset="0"/>
            </a:rPr>
            <a:t>ক) সবল কর্তৃক দুর্বলের ওপর অত্যাচার/আধিপত্তবিস্তার।</a:t>
          </a:r>
          <a:endParaRPr lang="en-US" dirty="0">
            <a:latin typeface="NikoshBAN" pitchFamily="2" charset="0"/>
            <a:cs typeface="NikoshBAN" pitchFamily="2" charset="0"/>
          </a:endParaRPr>
        </a:p>
      </dgm:t>
    </dgm:pt>
    <dgm:pt modelId="{D2E65024-9C0A-48D7-881B-29FCF22A985A}" type="parTrans" cxnId="{816D171C-A648-4E5C-BE87-063BB6D816DB}">
      <dgm:prSet/>
      <dgm:spPr/>
      <dgm:t>
        <a:bodyPr/>
        <a:lstStyle/>
        <a:p>
          <a:endParaRPr lang="en-US"/>
        </a:p>
      </dgm:t>
    </dgm:pt>
    <dgm:pt modelId="{C6675CEF-97E6-43EB-B12D-5F2A279FE431}" type="sibTrans" cxnId="{816D171C-A648-4E5C-BE87-063BB6D816DB}">
      <dgm:prSet/>
      <dgm:spPr/>
      <dgm:t>
        <a:bodyPr/>
        <a:lstStyle/>
        <a:p>
          <a:endParaRPr lang="en-US"/>
        </a:p>
      </dgm:t>
    </dgm:pt>
    <dgm:pt modelId="{E15DC0D6-AF0A-4674-BDE2-F11F2C44497D}">
      <dgm:prSet phldrT="[Text]"/>
      <dgm:spPr/>
      <dgm:t>
        <a:bodyPr/>
        <a:lstStyle/>
        <a:p>
          <a:pPr algn="l"/>
          <a:r>
            <a:rPr lang="as-IN" dirty="0" smtClean="0">
              <a:latin typeface="NikoshBAN" pitchFamily="2" charset="0"/>
              <a:cs typeface="NikoshBAN" pitchFamily="2" charset="0"/>
            </a:rPr>
            <a:t>খ) বংশ প্রধান কর্তৃক স্বীয় বংশের সবাইকে শাসনে রাখার প্রবনতা।</a:t>
          </a:r>
          <a:endParaRPr lang="en-US" dirty="0">
            <a:latin typeface="NikoshBAN" pitchFamily="2" charset="0"/>
            <a:cs typeface="NikoshBAN" pitchFamily="2" charset="0"/>
          </a:endParaRPr>
        </a:p>
      </dgm:t>
    </dgm:pt>
    <dgm:pt modelId="{36B68E05-BCAA-4B1D-BD36-86481B0E38BD}" type="parTrans" cxnId="{3313125C-746F-4D8F-B2F3-7D5B74CA7229}">
      <dgm:prSet/>
      <dgm:spPr/>
      <dgm:t>
        <a:bodyPr/>
        <a:lstStyle/>
        <a:p>
          <a:endParaRPr lang="en-US"/>
        </a:p>
      </dgm:t>
    </dgm:pt>
    <dgm:pt modelId="{2B97D6A6-5C85-4D4F-BB65-5573621E0870}" type="sibTrans" cxnId="{3313125C-746F-4D8F-B2F3-7D5B74CA7229}">
      <dgm:prSet/>
      <dgm:spPr/>
      <dgm:t>
        <a:bodyPr/>
        <a:lstStyle/>
        <a:p>
          <a:endParaRPr lang="en-US"/>
        </a:p>
      </dgm:t>
    </dgm:pt>
    <dgm:pt modelId="{BF4A5442-668F-4831-8CAD-412AF49D6F9F}">
      <dgm:prSet phldrT="[Text]"/>
      <dgm:spPr/>
      <dgm:t>
        <a:bodyPr/>
        <a:lstStyle/>
        <a:p>
          <a:pPr algn="l"/>
          <a:r>
            <a:rPr lang="as-IN" dirty="0" smtClean="0">
              <a:latin typeface="NikoshBAN" pitchFamily="2" charset="0"/>
              <a:cs typeface="NikoshBAN" pitchFamily="2" charset="0"/>
            </a:rPr>
            <a:t>গ) গোত্রপতির নেতৃত্বে আন্তঃগোত্রের দ্ব</a:t>
          </a:r>
          <a:r>
            <a:rPr lang="bn-IN" dirty="0" smtClean="0">
              <a:latin typeface="NikoshBAN" pitchFamily="2" charset="0"/>
              <a:cs typeface="NikoshBAN" pitchFamily="2" charset="0"/>
            </a:rPr>
            <a:t>ন্</a:t>
          </a:r>
          <a:r>
            <a:rPr lang="as-IN" dirty="0" smtClean="0">
              <a:latin typeface="NikoshBAN" pitchFamily="2" charset="0"/>
              <a:cs typeface="NikoshBAN" pitchFamily="2" charset="0"/>
            </a:rPr>
            <a:t>দ্ব।</a:t>
          </a:r>
          <a:endParaRPr lang="en-US" dirty="0">
            <a:latin typeface="NikoshBAN" pitchFamily="2" charset="0"/>
            <a:cs typeface="NikoshBAN" pitchFamily="2" charset="0"/>
          </a:endParaRPr>
        </a:p>
      </dgm:t>
    </dgm:pt>
    <dgm:pt modelId="{C3ADF557-4149-47C8-B6B3-7B10D6F2DAC5}" type="parTrans" cxnId="{4F70DAC2-CF64-41E7-960D-EFCB7B13DA20}">
      <dgm:prSet/>
      <dgm:spPr/>
      <dgm:t>
        <a:bodyPr/>
        <a:lstStyle/>
        <a:p>
          <a:endParaRPr lang="en-US"/>
        </a:p>
      </dgm:t>
    </dgm:pt>
    <dgm:pt modelId="{06817FAE-99F2-4EE8-B633-4978462A700D}" type="sibTrans" cxnId="{4F70DAC2-CF64-41E7-960D-EFCB7B13DA20}">
      <dgm:prSet/>
      <dgm:spPr/>
      <dgm:t>
        <a:bodyPr/>
        <a:lstStyle/>
        <a:p>
          <a:endParaRPr lang="en-US"/>
        </a:p>
      </dgm:t>
    </dgm:pt>
    <dgm:pt modelId="{B8C93C5B-8ED1-44EE-AC9F-04B729866FED}">
      <dgm:prSet phldrT="[Text]"/>
      <dgm:spPr/>
      <dgm:t>
        <a:bodyPr/>
        <a:lstStyle/>
        <a:p>
          <a:pPr algn="l"/>
          <a:r>
            <a:rPr lang="as-IN" dirty="0" smtClean="0">
              <a:latin typeface="NikoshBAN" pitchFamily="2" charset="0"/>
              <a:cs typeface="NikoshBAN" pitchFamily="2" charset="0"/>
            </a:rPr>
            <a:t>ঘ) আন্তঃউপজাতি যুদ্ধ-বিগ্রহ। </a:t>
          </a:r>
          <a:endParaRPr lang="en-US" dirty="0">
            <a:latin typeface="NikoshBAN" pitchFamily="2" charset="0"/>
            <a:cs typeface="NikoshBAN" pitchFamily="2" charset="0"/>
          </a:endParaRPr>
        </a:p>
      </dgm:t>
    </dgm:pt>
    <dgm:pt modelId="{91F28C0F-A765-48E2-A4E9-26A041908A17}" type="parTrans" cxnId="{4203F258-6520-42D2-9FC4-D2AE8BE5AF38}">
      <dgm:prSet/>
      <dgm:spPr/>
      <dgm:t>
        <a:bodyPr/>
        <a:lstStyle/>
        <a:p>
          <a:endParaRPr lang="en-US"/>
        </a:p>
      </dgm:t>
    </dgm:pt>
    <dgm:pt modelId="{6988E11E-A519-4BD6-A4E0-12BA36B74952}" type="sibTrans" cxnId="{4203F258-6520-42D2-9FC4-D2AE8BE5AF38}">
      <dgm:prSet/>
      <dgm:spPr/>
      <dgm:t>
        <a:bodyPr/>
        <a:lstStyle/>
        <a:p>
          <a:endParaRPr lang="en-US"/>
        </a:p>
      </dgm:t>
    </dgm:pt>
    <dgm:pt modelId="{C5DFEA76-C8C3-4A62-A85E-62D006B90A3A}" type="pres">
      <dgm:prSet presAssocID="{1CC5DC2E-E329-4A6C-A2B7-8787CC1D3C14}" presName="diagram" presStyleCnt="0">
        <dgm:presLayoutVars>
          <dgm:chPref val="1"/>
          <dgm:dir/>
          <dgm:animOne val="branch"/>
          <dgm:animLvl val="lvl"/>
          <dgm:resizeHandles/>
        </dgm:presLayoutVars>
      </dgm:prSet>
      <dgm:spPr/>
      <dgm:t>
        <a:bodyPr/>
        <a:lstStyle/>
        <a:p>
          <a:endParaRPr lang="en-US"/>
        </a:p>
      </dgm:t>
    </dgm:pt>
    <dgm:pt modelId="{C5126539-3ED4-473C-9FEB-ADC8E04F45AD}" type="pres">
      <dgm:prSet presAssocID="{EEB4AD93-8149-4551-BCE5-E4CECFEA2B4E}" presName="root" presStyleCnt="0"/>
      <dgm:spPr/>
    </dgm:pt>
    <dgm:pt modelId="{B96EEE4D-80CE-4DDF-91B3-46B0BE3AD711}" type="pres">
      <dgm:prSet presAssocID="{EEB4AD93-8149-4551-BCE5-E4CECFEA2B4E}" presName="rootComposite" presStyleCnt="0"/>
      <dgm:spPr/>
    </dgm:pt>
    <dgm:pt modelId="{92ED505F-D045-4633-96BA-1AF8A25AA8BD}" type="pres">
      <dgm:prSet presAssocID="{EEB4AD93-8149-4551-BCE5-E4CECFEA2B4E}" presName="rootText" presStyleLbl="node1" presStyleIdx="0" presStyleCnt="1" custScaleX="309749" custLinFactNeighborX="-1069" custLinFactNeighborY="-25660"/>
      <dgm:spPr/>
      <dgm:t>
        <a:bodyPr/>
        <a:lstStyle/>
        <a:p>
          <a:endParaRPr lang="en-US"/>
        </a:p>
      </dgm:t>
    </dgm:pt>
    <dgm:pt modelId="{F2BAD099-12BD-4E5A-B3A2-91B16B213A49}" type="pres">
      <dgm:prSet presAssocID="{EEB4AD93-8149-4551-BCE5-E4CECFEA2B4E}" presName="rootConnector" presStyleLbl="node1" presStyleIdx="0" presStyleCnt="1"/>
      <dgm:spPr/>
      <dgm:t>
        <a:bodyPr/>
        <a:lstStyle/>
        <a:p>
          <a:endParaRPr lang="en-US"/>
        </a:p>
      </dgm:t>
    </dgm:pt>
    <dgm:pt modelId="{E452CDEE-BD44-4725-8D61-5B3C2662C90F}" type="pres">
      <dgm:prSet presAssocID="{EEB4AD93-8149-4551-BCE5-E4CECFEA2B4E}" presName="childShape" presStyleCnt="0"/>
      <dgm:spPr/>
    </dgm:pt>
    <dgm:pt modelId="{4D9F7D37-35A0-4354-8983-A5C775579830}" type="pres">
      <dgm:prSet presAssocID="{D2E65024-9C0A-48D7-881B-29FCF22A985A}" presName="Name13" presStyleLbl="parChTrans1D2" presStyleIdx="0" presStyleCnt="4"/>
      <dgm:spPr/>
      <dgm:t>
        <a:bodyPr/>
        <a:lstStyle/>
        <a:p>
          <a:endParaRPr lang="en-US"/>
        </a:p>
      </dgm:t>
    </dgm:pt>
    <dgm:pt modelId="{41A82B62-874A-4CEA-BE34-581FAB93EDB5}" type="pres">
      <dgm:prSet presAssocID="{275F413D-F49F-43B4-B60F-81FD9FA6B3A6}" presName="childText" presStyleLbl="bgAcc1" presStyleIdx="0" presStyleCnt="4" custScaleX="696111">
        <dgm:presLayoutVars>
          <dgm:bulletEnabled val="1"/>
        </dgm:presLayoutVars>
      </dgm:prSet>
      <dgm:spPr/>
      <dgm:t>
        <a:bodyPr/>
        <a:lstStyle/>
        <a:p>
          <a:endParaRPr lang="en-US"/>
        </a:p>
      </dgm:t>
    </dgm:pt>
    <dgm:pt modelId="{0A9C9F2D-84B4-4E4E-8218-42AA0EF680B0}" type="pres">
      <dgm:prSet presAssocID="{36B68E05-BCAA-4B1D-BD36-86481B0E38BD}" presName="Name13" presStyleLbl="parChTrans1D2" presStyleIdx="1" presStyleCnt="4"/>
      <dgm:spPr/>
      <dgm:t>
        <a:bodyPr/>
        <a:lstStyle/>
        <a:p>
          <a:endParaRPr lang="en-US"/>
        </a:p>
      </dgm:t>
    </dgm:pt>
    <dgm:pt modelId="{E2B8D8E1-8AF0-4BEF-A871-89B3DA025FE0}" type="pres">
      <dgm:prSet presAssocID="{E15DC0D6-AF0A-4674-BDE2-F11F2C44497D}" presName="childText" presStyleLbl="bgAcc1" presStyleIdx="1" presStyleCnt="4" custScaleX="696111">
        <dgm:presLayoutVars>
          <dgm:bulletEnabled val="1"/>
        </dgm:presLayoutVars>
      </dgm:prSet>
      <dgm:spPr/>
      <dgm:t>
        <a:bodyPr/>
        <a:lstStyle/>
        <a:p>
          <a:endParaRPr lang="en-US"/>
        </a:p>
      </dgm:t>
    </dgm:pt>
    <dgm:pt modelId="{93BE2CC7-2FB0-4BD1-BBAA-31630B04A736}" type="pres">
      <dgm:prSet presAssocID="{C3ADF557-4149-47C8-B6B3-7B10D6F2DAC5}" presName="Name13" presStyleLbl="parChTrans1D2" presStyleIdx="2" presStyleCnt="4"/>
      <dgm:spPr/>
      <dgm:t>
        <a:bodyPr/>
        <a:lstStyle/>
        <a:p>
          <a:endParaRPr lang="en-US"/>
        </a:p>
      </dgm:t>
    </dgm:pt>
    <dgm:pt modelId="{7BE337AE-D52F-4627-80E8-23CD2D5D3921}" type="pres">
      <dgm:prSet presAssocID="{BF4A5442-668F-4831-8CAD-412AF49D6F9F}" presName="childText" presStyleLbl="bgAcc1" presStyleIdx="2" presStyleCnt="4" custScaleX="696111">
        <dgm:presLayoutVars>
          <dgm:bulletEnabled val="1"/>
        </dgm:presLayoutVars>
      </dgm:prSet>
      <dgm:spPr/>
      <dgm:t>
        <a:bodyPr/>
        <a:lstStyle/>
        <a:p>
          <a:endParaRPr lang="en-US"/>
        </a:p>
      </dgm:t>
    </dgm:pt>
    <dgm:pt modelId="{56F37B79-3869-42D1-9D44-011394F0F9F6}" type="pres">
      <dgm:prSet presAssocID="{91F28C0F-A765-48E2-A4E9-26A041908A17}" presName="Name13" presStyleLbl="parChTrans1D2" presStyleIdx="3" presStyleCnt="4"/>
      <dgm:spPr/>
      <dgm:t>
        <a:bodyPr/>
        <a:lstStyle/>
        <a:p>
          <a:endParaRPr lang="en-US"/>
        </a:p>
      </dgm:t>
    </dgm:pt>
    <dgm:pt modelId="{619B0A81-552A-40EF-B6CA-E5590C771FBC}" type="pres">
      <dgm:prSet presAssocID="{B8C93C5B-8ED1-44EE-AC9F-04B729866FED}" presName="childText" presStyleLbl="bgAcc1" presStyleIdx="3" presStyleCnt="4" custScaleX="696111">
        <dgm:presLayoutVars>
          <dgm:bulletEnabled val="1"/>
        </dgm:presLayoutVars>
      </dgm:prSet>
      <dgm:spPr/>
      <dgm:t>
        <a:bodyPr/>
        <a:lstStyle/>
        <a:p>
          <a:endParaRPr lang="en-US"/>
        </a:p>
      </dgm:t>
    </dgm:pt>
  </dgm:ptLst>
  <dgm:cxnLst>
    <dgm:cxn modelId="{46D272FA-E84D-4F32-8BE3-A2142E100E9A}" type="presOf" srcId="{B8C93C5B-8ED1-44EE-AC9F-04B729866FED}" destId="{619B0A81-552A-40EF-B6CA-E5590C771FBC}" srcOrd="0" destOrd="0" presId="urn:microsoft.com/office/officeart/2005/8/layout/hierarchy3"/>
    <dgm:cxn modelId="{4F70DAC2-CF64-41E7-960D-EFCB7B13DA20}" srcId="{EEB4AD93-8149-4551-BCE5-E4CECFEA2B4E}" destId="{BF4A5442-668F-4831-8CAD-412AF49D6F9F}" srcOrd="2" destOrd="0" parTransId="{C3ADF557-4149-47C8-B6B3-7B10D6F2DAC5}" sibTransId="{06817FAE-99F2-4EE8-B633-4978462A700D}"/>
    <dgm:cxn modelId="{0FF78FC6-ABDC-4FDF-A1ED-90CFD17EFDD1}" type="presOf" srcId="{36B68E05-BCAA-4B1D-BD36-86481B0E38BD}" destId="{0A9C9F2D-84B4-4E4E-8218-42AA0EF680B0}" srcOrd="0" destOrd="0" presId="urn:microsoft.com/office/officeart/2005/8/layout/hierarchy3"/>
    <dgm:cxn modelId="{7403AA92-4072-40B8-BDB2-26A9A7B8E738}" type="presOf" srcId="{1CC5DC2E-E329-4A6C-A2B7-8787CC1D3C14}" destId="{C5DFEA76-C8C3-4A62-A85E-62D006B90A3A}" srcOrd="0" destOrd="0" presId="urn:microsoft.com/office/officeart/2005/8/layout/hierarchy3"/>
    <dgm:cxn modelId="{B08B8008-A95D-4D78-A430-77800267CA37}" type="presOf" srcId="{EEB4AD93-8149-4551-BCE5-E4CECFEA2B4E}" destId="{F2BAD099-12BD-4E5A-B3A2-91B16B213A49}" srcOrd="1" destOrd="0" presId="urn:microsoft.com/office/officeart/2005/8/layout/hierarchy3"/>
    <dgm:cxn modelId="{EF8E9011-6886-49C3-949E-600297B78A89}" type="presOf" srcId="{91F28C0F-A765-48E2-A4E9-26A041908A17}" destId="{56F37B79-3869-42D1-9D44-011394F0F9F6}" srcOrd="0" destOrd="0" presId="urn:microsoft.com/office/officeart/2005/8/layout/hierarchy3"/>
    <dgm:cxn modelId="{9D6474A2-B3BC-4CF1-BD1A-4B0FAFE9F6E4}" type="presOf" srcId="{275F413D-F49F-43B4-B60F-81FD9FA6B3A6}" destId="{41A82B62-874A-4CEA-BE34-581FAB93EDB5}" srcOrd="0" destOrd="0" presId="urn:microsoft.com/office/officeart/2005/8/layout/hierarchy3"/>
    <dgm:cxn modelId="{775E3B47-A7B1-4E60-9548-1F991042A2AC}" type="presOf" srcId="{EEB4AD93-8149-4551-BCE5-E4CECFEA2B4E}" destId="{92ED505F-D045-4633-96BA-1AF8A25AA8BD}" srcOrd="0" destOrd="0" presId="urn:microsoft.com/office/officeart/2005/8/layout/hierarchy3"/>
    <dgm:cxn modelId="{3313125C-746F-4D8F-B2F3-7D5B74CA7229}" srcId="{EEB4AD93-8149-4551-BCE5-E4CECFEA2B4E}" destId="{E15DC0D6-AF0A-4674-BDE2-F11F2C44497D}" srcOrd="1" destOrd="0" parTransId="{36B68E05-BCAA-4B1D-BD36-86481B0E38BD}" sibTransId="{2B97D6A6-5C85-4D4F-BB65-5573621E0870}"/>
    <dgm:cxn modelId="{1FF36DA5-398A-40FF-B822-65B7D25343CA}" type="presOf" srcId="{C3ADF557-4149-47C8-B6B3-7B10D6F2DAC5}" destId="{93BE2CC7-2FB0-4BD1-BBAA-31630B04A736}" srcOrd="0" destOrd="0" presId="urn:microsoft.com/office/officeart/2005/8/layout/hierarchy3"/>
    <dgm:cxn modelId="{8209AB29-85B0-4EA9-9634-D201F2C51D4E}" srcId="{1CC5DC2E-E329-4A6C-A2B7-8787CC1D3C14}" destId="{EEB4AD93-8149-4551-BCE5-E4CECFEA2B4E}" srcOrd="0" destOrd="0" parTransId="{B1BB1235-41C7-4678-B49D-698D67A57A34}" sibTransId="{1F91F36D-8A9E-4DD2-B6E1-652A3D66B3BE}"/>
    <dgm:cxn modelId="{F822BE95-CCFD-421E-856A-7BF5D948A8BD}" type="presOf" srcId="{BF4A5442-668F-4831-8CAD-412AF49D6F9F}" destId="{7BE337AE-D52F-4627-80E8-23CD2D5D3921}" srcOrd="0" destOrd="0" presId="urn:microsoft.com/office/officeart/2005/8/layout/hierarchy3"/>
    <dgm:cxn modelId="{BF248809-284E-4222-A361-98E50E15D477}" type="presOf" srcId="{D2E65024-9C0A-48D7-881B-29FCF22A985A}" destId="{4D9F7D37-35A0-4354-8983-A5C775579830}" srcOrd="0" destOrd="0" presId="urn:microsoft.com/office/officeart/2005/8/layout/hierarchy3"/>
    <dgm:cxn modelId="{106D6FA0-47E2-4084-8B0D-26DC506E983D}" type="presOf" srcId="{E15DC0D6-AF0A-4674-BDE2-F11F2C44497D}" destId="{E2B8D8E1-8AF0-4BEF-A871-89B3DA025FE0}" srcOrd="0" destOrd="0" presId="urn:microsoft.com/office/officeart/2005/8/layout/hierarchy3"/>
    <dgm:cxn modelId="{816D171C-A648-4E5C-BE87-063BB6D816DB}" srcId="{EEB4AD93-8149-4551-BCE5-E4CECFEA2B4E}" destId="{275F413D-F49F-43B4-B60F-81FD9FA6B3A6}" srcOrd="0" destOrd="0" parTransId="{D2E65024-9C0A-48D7-881B-29FCF22A985A}" sibTransId="{C6675CEF-97E6-43EB-B12D-5F2A279FE431}"/>
    <dgm:cxn modelId="{4203F258-6520-42D2-9FC4-D2AE8BE5AF38}" srcId="{EEB4AD93-8149-4551-BCE5-E4CECFEA2B4E}" destId="{B8C93C5B-8ED1-44EE-AC9F-04B729866FED}" srcOrd="3" destOrd="0" parTransId="{91F28C0F-A765-48E2-A4E9-26A041908A17}" sibTransId="{6988E11E-A519-4BD6-A4E0-12BA36B74952}"/>
    <dgm:cxn modelId="{102D2D1C-6558-4500-B163-31CC20148C50}" type="presParOf" srcId="{C5DFEA76-C8C3-4A62-A85E-62D006B90A3A}" destId="{C5126539-3ED4-473C-9FEB-ADC8E04F45AD}" srcOrd="0" destOrd="0" presId="urn:microsoft.com/office/officeart/2005/8/layout/hierarchy3"/>
    <dgm:cxn modelId="{393C8979-B5A4-4063-A1A5-4BDC94B8861D}" type="presParOf" srcId="{C5126539-3ED4-473C-9FEB-ADC8E04F45AD}" destId="{B96EEE4D-80CE-4DDF-91B3-46B0BE3AD711}" srcOrd="0" destOrd="0" presId="urn:microsoft.com/office/officeart/2005/8/layout/hierarchy3"/>
    <dgm:cxn modelId="{5CBB282F-2CDE-46CF-9F76-F66656D67DA3}" type="presParOf" srcId="{B96EEE4D-80CE-4DDF-91B3-46B0BE3AD711}" destId="{92ED505F-D045-4633-96BA-1AF8A25AA8BD}" srcOrd="0" destOrd="0" presId="urn:microsoft.com/office/officeart/2005/8/layout/hierarchy3"/>
    <dgm:cxn modelId="{7F502425-5CDB-4508-B1AE-009C31DEA3C3}" type="presParOf" srcId="{B96EEE4D-80CE-4DDF-91B3-46B0BE3AD711}" destId="{F2BAD099-12BD-4E5A-B3A2-91B16B213A49}" srcOrd="1" destOrd="0" presId="urn:microsoft.com/office/officeart/2005/8/layout/hierarchy3"/>
    <dgm:cxn modelId="{22C8F391-330A-4BE5-AA24-59DC2E793F09}" type="presParOf" srcId="{C5126539-3ED4-473C-9FEB-ADC8E04F45AD}" destId="{E452CDEE-BD44-4725-8D61-5B3C2662C90F}" srcOrd="1" destOrd="0" presId="urn:microsoft.com/office/officeart/2005/8/layout/hierarchy3"/>
    <dgm:cxn modelId="{B9597816-934B-44CF-AFE0-50002027ABD5}" type="presParOf" srcId="{E452CDEE-BD44-4725-8D61-5B3C2662C90F}" destId="{4D9F7D37-35A0-4354-8983-A5C775579830}" srcOrd="0" destOrd="0" presId="urn:microsoft.com/office/officeart/2005/8/layout/hierarchy3"/>
    <dgm:cxn modelId="{65127554-B6E0-41EA-B674-0E073D771162}" type="presParOf" srcId="{E452CDEE-BD44-4725-8D61-5B3C2662C90F}" destId="{41A82B62-874A-4CEA-BE34-581FAB93EDB5}" srcOrd="1" destOrd="0" presId="urn:microsoft.com/office/officeart/2005/8/layout/hierarchy3"/>
    <dgm:cxn modelId="{EA772E69-3734-48C1-AFD4-221ABAC09B65}" type="presParOf" srcId="{E452CDEE-BD44-4725-8D61-5B3C2662C90F}" destId="{0A9C9F2D-84B4-4E4E-8218-42AA0EF680B0}" srcOrd="2" destOrd="0" presId="urn:microsoft.com/office/officeart/2005/8/layout/hierarchy3"/>
    <dgm:cxn modelId="{6D6101C2-12A3-4C38-83BE-37007B2BDA07}" type="presParOf" srcId="{E452CDEE-BD44-4725-8D61-5B3C2662C90F}" destId="{E2B8D8E1-8AF0-4BEF-A871-89B3DA025FE0}" srcOrd="3" destOrd="0" presId="urn:microsoft.com/office/officeart/2005/8/layout/hierarchy3"/>
    <dgm:cxn modelId="{0D3E0CEB-33C3-407D-AFC6-F54D60AEE041}" type="presParOf" srcId="{E452CDEE-BD44-4725-8D61-5B3C2662C90F}" destId="{93BE2CC7-2FB0-4BD1-BBAA-31630B04A736}" srcOrd="4" destOrd="0" presId="urn:microsoft.com/office/officeart/2005/8/layout/hierarchy3"/>
    <dgm:cxn modelId="{5544E73A-FA3C-4F5A-A0BB-AAB9E80F12C6}" type="presParOf" srcId="{E452CDEE-BD44-4725-8D61-5B3C2662C90F}" destId="{7BE337AE-D52F-4627-80E8-23CD2D5D3921}" srcOrd="5" destOrd="0" presId="urn:microsoft.com/office/officeart/2005/8/layout/hierarchy3"/>
    <dgm:cxn modelId="{19C0830C-5792-4B05-BE2F-86D804BD3C5C}" type="presParOf" srcId="{E452CDEE-BD44-4725-8D61-5B3C2662C90F}" destId="{56F37B79-3869-42D1-9D44-011394F0F9F6}" srcOrd="6" destOrd="0" presId="urn:microsoft.com/office/officeart/2005/8/layout/hierarchy3"/>
    <dgm:cxn modelId="{36CCB97E-29C8-4B34-A5DB-64F04F9216FA}" type="presParOf" srcId="{E452CDEE-BD44-4725-8D61-5B3C2662C90F}" destId="{619B0A81-552A-40EF-B6CA-E5590C771FBC}" srcOrd="7" destOrd="0" presId="urn:microsoft.com/office/officeart/2005/8/layout/hierarchy3"/>
  </dgm:cxnLst>
  <dgm:bg>
    <a:solidFill>
      <a:srgbClr val="FFC00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C5DC2E-E329-4A6C-A2B7-8787CC1D3C1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EB4AD93-8149-4551-BCE5-E4CECFEA2B4E}">
      <dgm:prSet phldrT="[Text]"/>
      <dgm:spPr/>
      <dgm:t>
        <a:bodyPr/>
        <a:lstStyle/>
        <a:p>
          <a:r>
            <a:rPr lang="bn-IN" dirty="0" smtClean="0">
              <a:latin typeface="NikoshBAN" pitchFamily="2" charset="0"/>
              <a:cs typeface="NikoshBAN" pitchFamily="2" charset="0"/>
            </a:rPr>
            <a:t>বিবর্তনমুলক</a:t>
          </a:r>
          <a:r>
            <a:rPr lang="en-US" dirty="0" smtClean="0">
              <a:latin typeface="NikoshBAN" pitchFamily="2" charset="0"/>
              <a:cs typeface="NikoshBAN" pitchFamily="2" charset="0"/>
            </a:rPr>
            <a:t>/</a:t>
          </a:r>
          <a:r>
            <a:rPr lang="bn-IN" dirty="0" smtClean="0">
              <a:latin typeface="NikoshBAN" pitchFamily="2" charset="0"/>
              <a:cs typeface="NikoshBAN" pitchFamily="2" charset="0"/>
            </a:rPr>
            <a:t>ঐতিহাসিক মতবাদ</a:t>
          </a:r>
          <a:endParaRPr lang="en-US" dirty="0">
            <a:latin typeface="NikoshBAN" pitchFamily="2" charset="0"/>
            <a:cs typeface="NikoshBAN" pitchFamily="2" charset="0"/>
          </a:endParaRPr>
        </a:p>
      </dgm:t>
    </dgm:pt>
    <dgm:pt modelId="{B1BB1235-41C7-4678-B49D-698D67A57A34}" type="parTrans" cxnId="{8209AB29-85B0-4EA9-9634-D201F2C51D4E}">
      <dgm:prSet/>
      <dgm:spPr/>
      <dgm:t>
        <a:bodyPr/>
        <a:lstStyle/>
        <a:p>
          <a:endParaRPr lang="en-US"/>
        </a:p>
      </dgm:t>
    </dgm:pt>
    <dgm:pt modelId="{1F91F36D-8A9E-4DD2-B6E1-652A3D66B3BE}" type="sibTrans" cxnId="{8209AB29-85B0-4EA9-9634-D201F2C51D4E}">
      <dgm:prSet/>
      <dgm:spPr/>
      <dgm:t>
        <a:bodyPr/>
        <a:lstStyle/>
        <a:p>
          <a:endParaRPr lang="en-US"/>
        </a:p>
      </dgm:t>
    </dgm:pt>
    <dgm:pt modelId="{275F413D-F49F-43B4-B60F-81FD9FA6B3A6}">
      <dgm:prSet phldrT="[Text]"/>
      <dgm:spPr/>
      <dgm:t>
        <a:bodyPr/>
        <a:lstStyle/>
        <a:p>
          <a:pPr algn="l"/>
          <a:r>
            <a:rPr lang="as-IN" dirty="0" smtClean="0">
              <a:latin typeface="NikoshBAN" pitchFamily="2" charset="0"/>
              <a:cs typeface="NikoshBAN" pitchFamily="2" charset="0"/>
            </a:rPr>
            <a:t>ক) </a:t>
          </a:r>
          <a:r>
            <a:rPr lang="bn-IN" dirty="0" smtClean="0">
              <a:latin typeface="NikoshBAN" pitchFamily="2" charset="0"/>
              <a:cs typeface="NikoshBAN" pitchFamily="2" charset="0"/>
            </a:rPr>
            <a:t>রক্তের সম্পর্ক।</a:t>
          </a:r>
          <a:endParaRPr lang="en-US" dirty="0">
            <a:latin typeface="NikoshBAN" pitchFamily="2" charset="0"/>
            <a:cs typeface="NikoshBAN" pitchFamily="2" charset="0"/>
          </a:endParaRPr>
        </a:p>
      </dgm:t>
    </dgm:pt>
    <dgm:pt modelId="{D2E65024-9C0A-48D7-881B-29FCF22A985A}" type="parTrans" cxnId="{816D171C-A648-4E5C-BE87-063BB6D816DB}">
      <dgm:prSet/>
      <dgm:spPr/>
      <dgm:t>
        <a:bodyPr/>
        <a:lstStyle/>
        <a:p>
          <a:endParaRPr lang="en-US"/>
        </a:p>
      </dgm:t>
    </dgm:pt>
    <dgm:pt modelId="{C6675CEF-97E6-43EB-B12D-5F2A279FE431}" type="sibTrans" cxnId="{816D171C-A648-4E5C-BE87-063BB6D816DB}">
      <dgm:prSet/>
      <dgm:spPr/>
      <dgm:t>
        <a:bodyPr/>
        <a:lstStyle/>
        <a:p>
          <a:endParaRPr lang="en-US"/>
        </a:p>
      </dgm:t>
    </dgm:pt>
    <dgm:pt modelId="{E15DC0D6-AF0A-4674-BDE2-F11F2C44497D}">
      <dgm:prSet phldrT="[Text]"/>
      <dgm:spPr/>
      <dgm:t>
        <a:bodyPr/>
        <a:lstStyle/>
        <a:p>
          <a:pPr algn="l"/>
          <a:r>
            <a:rPr lang="as-IN" dirty="0" smtClean="0">
              <a:latin typeface="NikoshBAN" pitchFamily="2" charset="0"/>
              <a:cs typeface="NikoshBAN" pitchFamily="2" charset="0"/>
            </a:rPr>
            <a:t>খ) </a:t>
          </a:r>
          <a:r>
            <a:rPr lang="bn-IN" dirty="0" smtClean="0">
              <a:latin typeface="NikoshBAN" pitchFamily="2" charset="0"/>
              <a:cs typeface="NikoshBAN" pitchFamily="2" charset="0"/>
            </a:rPr>
            <a:t>ধর্ম</a:t>
          </a:r>
          <a:endParaRPr lang="en-US" dirty="0">
            <a:latin typeface="NikoshBAN" pitchFamily="2" charset="0"/>
            <a:cs typeface="NikoshBAN" pitchFamily="2" charset="0"/>
          </a:endParaRPr>
        </a:p>
      </dgm:t>
    </dgm:pt>
    <dgm:pt modelId="{36B68E05-BCAA-4B1D-BD36-86481B0E38BD}" type="parTrans" cxnId="{3313125C-746F-4D8F-B2F3-7D5B74CA7229}">
      <dgm:prSet/>
      <dgm:spPr/>
      <dgm:t>
        <a:bodyPr/>
        <a:lstStyle/>
        <a:p>
          <a:endParaRPr lang="en-US"/>
        </a:p>
      </dgm:t>
    </dgm:pt>
    <dgm:pt modelId="{2B97D6A6-5C85-4D4F-BB65-5573621E0870}" type="sibTrans" cxnId="{3313125C-746F-4D8F-B2F3-7D5B74CA7229}">
      <dgm:prSet/>
      <dgm:spPr/>
      <dgm:t>
        <a:bodyPr/>
        <a:lstStyle/>
        <a:p>
          <a:endParaRPr lang="en-US"/>
        </a:p>
      </dgm:t>
    </dgm:pt>
    <dgm:pt modelId="{BF4A5442-668F-4831-8CAD-412AF49D6F9F}">
      <dgm:prSet phldrT="[Text]"/>
      <dgm:spPr/>
      <dgm:t>
        <a:bodyPr/>
        <a:lstStyle/>
        <a:p>
          <a:pPr algn="l"/>
          <a:r>
            <a:rPr lang="as-IN" dirty="0" smtClean="0">
              <a:latin typeface="NikoshBAN" pitchFamily="2" charset="0"/>
              <a:cs typeface="NikoshBAN" pitchFamily="2" charset="0"/>
            </a:rPr>
            <a:t>গ) </a:t>
          </a:r>
          <a:r>
            <a:rPr lang="bn-IN" dirty="0" smtClean="0">
              <a:latin typeface="NikoshBAN" pitchFamily="2" charset="0"/>
              <a:cs typeface="NikoshBAN" pitchFamily="2" charset="0"/>
            </a:rPr>
            <a:t>অর্থনৈতিক কর্মকান্ড।</a:t>
          </a:r>
          <a:endParaRPr lang="en-US" dirty="0">
            <a:latin typeface="NikoshBAN" pitchFamily="2" charset="0"/>
            <a:cs typeface="NikoshBAN" pitchFamily="2" charset="0"/>
          </a:endParaRPr>
        </a:p>
      </dgm:t>
    </dgm:pt>
    <dgm:pt modelId="{C3ADF557-4149-47C8-B6B3-7B10D6F2DAC5}" type="parTrans" cxnId="{4F70DAC2-CF64-41E7-960D-EFCB7B13DA20}">
      <dgm:prSet/>
      <dgm:spPr/>
      <dgm:t>
        <a:bodyPr/>
        <a:lstStyle/>
        <a:p>
          <a:endParaRPr lang="en-US"/>
        </a:p>
      </dgm:t>
    </dgm:pt>
    <dgm:pt modelId="{06817FAE-99F2-4EE8-B633-4978462A700D}" type="sibTrans" cxnId="{4F70DAC2-CF64-41E7-960D-EFCB7B13DA20}">
      <dgm:prSet/>
      <dgm:spPr/>
      <dgm:t>
        <a:bodyPr/>
        <a:lstStyle/>
        <a:p>
          <a:endParaRPr lang="en-US"/>
        </a:p>
      </dgm:t>
    </dgm:pt>
    <dgm:pt modelId="{B8C93C5B-8ED1-44EE-AC9F-04B729866FED}">
      <dgm:prSet phldrT="[Text]"/>
      <dgm:spPr/>
      <dgm:t>
        <a:bodyPr/>
        <a:lstStyle/>
        <a:p>
          <a:pPr algn="l"/>
          <a:r>
            <a:rPr lang="as-IN" dirty="0" smtClean="0">
              <a:latin typeface="NikoshBAN" pitchFamily="2" charset="0"/>
              <a:cs typeface="NikoshBAN" pitchFamily="2" charset="0"/>
            </a:rPr>
            <a:t>ঘ) যুদ্ধ-বিগ্রহ। </a:t>
          </a:r>
          <a:endParaRPr lang="en-US" dirty="0">
            <a:latin typeface="NikoshBAN" pitchFamily="2" charset="0"/>
            <a:cs typeface="NikoshBAN" pitchFamily="2" charset="0"/>
          </a:endParaRPr>
        </a:p>
      </dgm:t>
    </dgm:pt>
    <dgm:pt modelId="{91F28C0F-A765-48E2-A4E9-26A041908A17}" type="parTrans" cxnId="{4203F258-6520-42D2-9FC4-D2AE8BE5AF38}">
      <dgm:prSet/>
      <dgm:spPr/>
      <dgm:t>
        <a:bodyPr/>
        <a:lstStyle/>
        <a:p>
          <a:endParaRPr lang="en-US"/>
        </a:p>
      </dgm:t>
    </dgm:pt>
    <dgm:pt modelId="{6988E11E-A519-4BD6-A4E0-12BA36B74952}" type="sibTrans" cxnId="{4203F258-6520-42D2-9FC4-D2AE8BE5AF38}">
      <dgm:prSet/>
      <dgm:spPr/>
      <dgm:t>
        <a:bodyPr/>
        <a:lstStyle/>
        <a:p>
          <a:endParaRPr lang="en-US"/>
        </a:p>
      </dgm:t>
    </dgm:pt>
    <dgm:pt modelId="{C5DFEA76-C8C3-4A62-A85E-62D006B90A3A}" type="pres">
      <dgm:prSet presAssocID="{1CC5DC2E-E329-4A6C-A2B7-8787CC1D3C14}" presName="diagram" presStyleCnt="0">
        <dgm:presLayoutVars>
          <dgm:chPref val="1"/>
          <dgm:dir/>
          <dgm:animOne val="branch"/>
          <dgm:animLvl val="lvl"/>
          <dgm:resizeHandles/>
        </dgm:presLayoutVars>
      </dgm:prSet>
      <dgm:spPr/>
      <dgm:t>
        <a:bodyPr/>
        <a:lstStyle/>
        <a:p>
          <a:endParaRPr lang="en-US"/>
        </a:p>
      </dgm:t>
    </dgm:pt>
    <dgm:pt modelId="{C5126539-3ED4-473C-9FEB-ADC8E04F45AD}" type="pres">
      <dgm:prSet presAssocID="{EEB4AD93-8149-4551-BCE5-E4CECFEA2B4E}" presName="root" presStyleCnt="0"/>
      <dgm:spPr/>
    </dgm:pt>
    <dgm:pt modelId="{B96EEE4D-80CE-4DDF-91B3-46B0BE3AD711}" type="pres">
      <dgm:prSet presAssocID="{EEB4AD93-8149-4551-BCE5-E4CECFEA2B4E}" presName="rootComposite" presStyleCnt="0"/>
      <dgm:spPr/>
    </dgm:pt>
    <dgm:pt modelId="{92ED505F-D045-4633-96BA-1AF8A25AA8BD}" type="pres">
      <dgm:prSet presAssocID="{EEB4AD93-8149-4551-BCE5-E4CECFEA2B4E}" presName="rootText" presStyleLbl="node1" presStyleIdx="0" presStyleCnt="1" custScaleX="578596" custScaleY="131761" custLinFactNeighborX="1829" custLinFactNeighborY="-95108"/>
      <dgm:spPr/>
      <dgm:t>
        <a:bodyPr/>
        <a:lstStyle/>
        <a:p>
          <a:endParaRPr lang="en-US"/>
        </a:p>
      </dgm:t>
    </dgm:pt>
    <dgm:pt modelId="{F2BAD099-12BD-4E5A-B3A2-91B16B213A49}" type="pres">
      <dgm:prSet presAssocID="{EEB4AD93-8149-4551-BCE5-E4CECFEA2B4E}" presName="rootConnector" presStyleLbl="node1" presStyleIdx="0" presStyleCnt="1"/>
      <dgm:spPr/>
      <dgm:t>
        <a:bodyPr/>
        <a:lstStyle/>
        <a:p>
          <a:endParaRPr lang="en-US"/>
        </a:p>
      </dgm:t>
    </dgm:pt>
    <dgm:pt modelId="{E452CDEE-BD44-4725-8D61-5B3C2662C90F}" type="pres">
      <dgm:prSet presAssocID="{EEB4AD93-8149-4551-BCE5-E4CECFEA2B4E}" presName="childShape" presStyleCnt="0"/>
      <dgm:spPr/>
    </dgm:pt>
    <dgm:pt modelId="{4D9F7D37-35A0-4354-8983-A5C775579830}" type="pres">
      <dgm:prSet presAssocID="{D2E65024-9C0A-48D7-881B-29FCF22A985A}" presName="Name13" presStyleLbl="parChTrans1D2" presStyleIdx="0" presStyleCnt="4"/>
      <dgm:spPr/>
      <dgm:t>
        <a:bodyPr/>
        <a:lstStyle/>
        <a:p>
          <a:endParaRPr lang="en-US"/>
        </a:p>
      </dgm:t>
    </dgm:pt>
    <dgm:pt modelId="{41A82B62-874A-4CEA-BE34-581FAB93EDB5}" type="pres">
      <dgm:prSet presAssocID="{275F413D-F49F-43B4-B60F-81FD9FA6B3A6}" presName="childText" presStyleLbl="bgAcc1" presStyleIdx="0" presStyleCnt="4" custScaleX="696111">
        <dgm:presLayoutVars>
          <dgm:bulletEnabled val="1"/>
        </dgm:presLayoutVars>
      </dgm:prSet>
      <dgm:spPr/>
      <dgm:t>
        <a:bodyPr/>
        <a:lstStyle/>
        <a:p>
          <a:endParaRPr lang="en-US"/>
        </a:p>
      </dgm:t>
    </dgm:pt>
    <dgm:pt modelId="{0A9C9F2D-84B4-4E4E-8218-42AA0EF680B0}" type="pres">
      <dgm:prSet presAssocID="{36B68E05-BCAA-4B1D-BD36-86481B0E38BD}" presName="Name13" presStyleLbl="parChTrans1D2" presStyleIdx="1" presStyleCnt="4"/>
      <dgm:spPr/>
      <dgm:t>
        <a:bodyPr/>
        <a:lstStyle/>
        <a:p>
          <a:endParaRPr lang="en-US"/>
        </a:p>
      </dgm:t>
    </dgm:pt>
    <dgm:pt modelId="{E2B8D8E1-8AF0-4BEF-A871-89B3DA025FE0}" type="pres">
      <dgm:prSet presAssocID="{E15DC0D6-AF0A-4674-BDE2-F11F2C44497D}" presName="childText" presStyleLbl="bgAcc1" presStyleIdx="1" presStyleCnt="4" custScaleX="696111">
        <dgm:presLayoutVars>
          <dgm:bulletEnabled val="1"/>
        </dgm:presLayoutVars>
      </dgm:prSet>
      <dgm:spPr/>
      <dgm:t>
        <a:bodyPr/>
        <a:lstStyle/>
        <a:p>
          <a:endParaRPr lang="en-US"/>
        </a:p>
      </dgm:t>
    </dgm:pt>
    <dgm:pt modelId="{93BE2CC7-2FB0-4BD1-BBAA-31630B04A736}" type="pres">
      <dgm:prSet presAssocID="{C3ADF557-4149-47C8-B6B3-7B10D6F2DAC5}" presName="Name13" presStyleLbl="parChTrans1D2" presStyleIdx="2" presStyleCnt="4"/>
      <dgm:spPr/>
      <dgm:t>
        <a:bodyPr/>
        <a:lstStyle/>
        <a:p>
          <a:endParaRPr lang="en-US"/>
        </a:p>
      </dgm:t>
    </dgm:pt>
    <dgm:pt modelId="{7BE337AE-D52F-4627-80E8-23CD2D5D3921}" type="pres">
      <dgm:prSet presAssocID="{BF4A5442-668F-4831-8CAD-412AF49D6F9F}" presName="childText" presStyleLbl="bgAcc1" presStyleIdx="2" presStyleCnt="4" custScaleX="696111">
        <dgm:presLayoutVars>
          <dgm:bulletEnabled val="1"/>
        </dgm:presLayoutVars>
      </dgm:prSet>
      <dgm:spPr/>
      <dgm:t>
        <a:bodyPr/>
        <a:lstStyle/>
        <a:p>
          <a:endParaRPr lang="en-US"/>
        </a:p>
      </dgm:t>
    </dgm:pt>
    <dgm:pt modelId="{56F37B79-3869-42D1-9D44-011394F0F9F6}" type="pres">
      <dgm:prSet presAssocID="{91F28C0F-A765-48E2-A4E9-26A041908A17}" presName="Name13" presStyleLbl="parChTrans1D2" presStyleIdx="3" presStyleCnt="4"/>
      <dgm:spPr/>
      <dgm:t>
        <a:bodyPr/>
        <a:lstStyle/>
        <a:p>
          <a:endParaRPr lang="en-US"/>
        </a:p>
      </dgm:t>
    </dgm:pt>
    <dgm:pt modelId="{619B0A81-552A-40EF-B6CA-E5590C771FBC}" type="pres">
      <dgm:prSet presAssocID="{B8C93C5B-8ED1-44EE-AC9F-04B729866FED}" presName="childText" presStyleLbl="bgAcc1" presStyleIdx="3" presStyleCnt="4" custScaleX="696111">
        <dgm:presLayoutVars>
          <dgm:bulletEnabled val="1"/>
        </dgm:presLayoutVars>
      </dgm:prSet>
      <dgm:spPr/>
      <dgm:t>
        <a:bodyPr/>
        <a:lstStyle/>
        <a:p>
          <a:endParaRPr lang="en-US"/>
        </a:p>
      </dgm:t>
    </dgm:pt>
  </dgm:ptLst>
  <dgm:cxnLst>
    <dgm:cxn modelId="{3D2742CE-1B62-4F89-9347-D5F14277DB08}" type="presOf" srcId="{BF4A5442-668F-4831-8CAD-412AF49D6F9F}" destId="{7BE337AE-D52F-4627-80E8-23CD2D5D3921}" srcOrd="0" destOrd="0" presId="urn:microsoft.com/office/officeart/2005/8/layout/hierarchy3"/>
    <dgm:cxn modelId="{4F70DAC2-CF64-41E7-960D-EFCB7B13DA20}" srcId="{EEB4AD93-8149-4551-BCE5-E4CECFEA2B4E}" destId="{BF4A5442-668F-4831-8CAD-412AF49D6F9F}" srcOrd="2" destOrd="0" parTransId="{C3ADF557-4149-47C8-B6B3-7B10D6F2DAC5}" sibTransId="{06817FAE-99F2-4EE8-B633-4978462A700D}"/>
    <dgm:cxn modelId="{3FB6E9F9-7072-49CD-84F9-B5782360B59D}" type="presOf" srcId="{EEB4AD93-8149-4551-BCE5-E4CECFEA2B4E}" destId="{92ED505F-D045-4633-96BA-1AF8A25AA8BD}" srcOrd="0" destOrd="0" presId="urn:microsoft.com/office/officeart/2005/8/layout/hierarchy3"/>
    <dgm:cxn modelId="{4900D6A9-6EA8-4A67-8EA1-1705190EB273}" type="presOf" srcId="{36B68E05-BCAA-4B1D-BD36-86481B0E38BD}" destId="{0A9C9F2D-84B4-4E4E-8218-42AA0EF680B0}" srcOrd="0" destOrd="0" presId="urn:microsoft.com/office/officeart/2005/8/layout/hierarchy3"/>
    <dgm:cxn modelId="{DC9CB45E-6266-4B2E-A95A-40A9E1C75E4F}" type="presOf" srcId="{B8C93C5B-8ED1-44EE-AC9F-04B729866FED}" destId="{619B0A81-552A-40EF-B6CA-E5590C771FBC}" srcOrd="0" destOrd="0" presId="urn:microsoft.com/office/officeart/2005/8/layout/hierarchy3"/>
    <dgm:cxn modelId="{8E0F65B2-D45F-4B92-9CA1-9E980A2D33AD}" type="presOf" srcId="{91F28C0F-A765-48E2-A4E9-26A041908A17}" destId="{56F37B79-3869-42D1-9D44-011394F0F9F6}" srcOrd="0" destOrd="0" presId="urn:microsoft.com/office/officeart/2005/8/layout/hierarchy3"/>
    <dgm:cxn modelId="{D161EB36-BA98-4161-BB51-B775E09EC3B3}" type="presOf" srcId="{EEB4AD93-8149-4551-BCE5-E4CECFEA2B4E}" destId="{F2BAD099-12BD-4E5A-B3A2-91B16B213A49}" srcOrd="1" destOrd="0" presId="urn:microsoft.com/office/officeart/2005/8/layout/hierarchy3"/>
    <dgm:cxn modelId="{A8736C5A-0991-4864-BC0C-2EFB49C6062D}" type="presOf" srcId="{D2E65024-9C0A-48D7-881B-29FCF22A985A}" destId="{4D9F7D37-35A0-4354-8983-A5C775579830}" srcOrd="0" destOrd="0" presId="urn:microsoft.com/office/officeart/2005/8/layout/hierarchy3"/>
    <dgm:cxn modelId="{01754936-7DA1-4B6A-B3EE-4BF017F5D467}" type="presOf" srcId="{1CC5DC2E-E329-4A6C-A2B7-8787CC1D3C14}" destId="{C5DFEA76-C8C3-4A62-A85E-62D006B90A3A}" srcOrd="0" destOrd="0" presId="urn:microsoft.com/office/officeart/2005/8/layout/hierarchy3"/>
    <dgm:cxn modelId="{3313125C-746F-4D8F-B2F3-7D5B74CA7229}" srcId="{EEB4AD93-8149-4551-BCE5-E4CECFEA2B4E}" destId="{E15DC0D6-AF0A-4674-BDE2-F11F2C44497D}" srcOrd="1" destOrd="0" parTransId="{36B68E05-BCAA-4B1D-BD36-86481B0E38BD}" sibTransId="{2B97D6A6-5C85-4D4F-BB65-5573621E0870}"/>
    <dgm:cxn modelId="{4AC61F10-ACC5-4A0B-BA58-C59F1547825C}" type="presOf" srcId="{C3ADF557-4149-47C8-B6B3-7B10D6F2DAC5}" destId="{93BE2CC7-2FB0-4BD1-BBAA-31630B04A736}" srcOrd="0" destOrd="0" presId="urn:microsoft.com/office/officeart/2005/8/layout/hierarchy3"/>
    <dgm:cxn modelId="{8209AB29-85B0-4EA9-9634-D201F2C51D4E}" srcId="{1CC5DC2E-E329-4A6C-A2B7-8787CC1D3C14}" destId="{EEB4AD93-8149-4551-BCE5-E4CECFEA2B4E}" srcOrd="0" destOrd="0" parTransId="{B1BB1235-41C7-4678-B49D-698D67A57A34}" sibTransId="{1F91F36D-8A9E-4DD2-B6E1-652A3D66B3BE}"/>
    <dgm:cxn modelId="{721DF066-E900-4B60-B305-1AD953DD6C84}" type="presOf" srcId="{E15DC0D6-AF0A-4674-BDE2-F11F2C44497D}" destId="{E2B8D8E1-8AF0-4BEF-A871-89B3DA025FE0}" srcOrd="0" destOrd="0" presId="urn:microsoft.com/office/officeart/2005/8/layout/hierarchy3"/>
    <dgm:cxn modelId="{816D171C-A648-4E5C-BE87-063BB6D816DB}" srcId="{EEB4AD93-8149-4551-BCE5-E4CECFEA2B4E}" destId="{275F413D-F49F-43B4-B60F-81FD9FA6B3A6}" srcOrd="0" destOrd="0" parTransId="{D2E65024-9C0A-48D7-881B-29FCF22A985A}" sibTransId="{C6675CEF-97E6-43EB-B12D-5F2A279FE431}"/>
    <dgm:cxn modelId="{4203F258-6520-42D2-9FC4-D2AE8BE5AF38}" srcId="{EEB4AD93-8149-4551-BCE5-E4CECFEA2B4E}" destId="{B8C93C5B-8ED1-44EE-AC9F-04B729866FED}" srcOrd="3" destOrd="0" parTransId="{91F28C0F-A765-48E2-A4E9-26A041908A17}" sibTransId="{6988E11E-A519-4BD6-A4E0-12BA36B74952}"/>
    <dgm:cxn modelId="{7F22B1C3-1F83-469C-9F08-A9F81B527F2A}" type="presOf" srcId="{275F413D-F49F-43B4-B60F-81FD9FA6B3A6}" destId="{41A82B62-874A-4CEA-BE34-581FAB93EDB5}" srcOrd="0" destOrd="0" presId="urn:microsoft.com/office/officeart/2005/8/layout/hierarchy3"/>
    <dgm:cxn modelId="{00A10FA5-EC51-42E5-A545-4499E1DA9E0F}" type="presParOf" srcId="{C5DFEA76-C8C3-4A62-A85E-62D006B90A3A}" destId="{C5126539-3ED4-473C-9FEB-ADC8E04F45AD}" srcOrd="0" destOrd="0" presId="urn:microsoft.com/office/officeart/2005/8/layout/hierarchy3"/>
    <dgm:cxn modelId="{ADCB211A-E797-483E-BE34-AE74EE96E3AA}" type="presParOf" srcId="{C5126539-3ED4-473C-9FEB-ADC8E04F45AD}" destId="{B96EEE4D-80CE-4DDF-91B3-46B0BE3AD711}" srcOrd="0" destOrd="0" presId="urn:microsoft.com/office/officeart/2005/8/layout/hierarchy3"/>
    <dgm:cxn modelId="{D6A9B5AE-8544-49F8-B8A2-25A5A836FF4E}" type="presParOf" srcId="{B96EEE4D-80CE-4DDF-91B3-46B0BE3AD711}" destId="{92ED505F-D045-4633-96BA-1AF8A25AA8BD}" srcOrd="0" destOrd="0" presId="urn:microsoft.com/office/officeart/2005/8/layout/hierarchy3"/>
    <dgm:cxn modelId="{7DB08354-329C-485C-B8C0-049159A74994}" type="presParOf" srcId="{B96EEE4D-80CE-4DDF-91B3-46B0BE3AD711}" destId="{F2BAD099-12BD-4E5A-B3A2-91B16B213A49}" srcOrd="1" destOrd="0" presId="urn:microsoft.com/office/officeart/2005/8/layout/hierarchy3"/>
    <dgm:cxn modelId="{ECD74A9D-A6B8-446F-958B-B1F1FE63FEF6}" type="presParOf" srcId="{C5126539-3ED4-473C-9FEB-ADC8E04F45AD}" destId="{E452CDEE-BD44-4725-8D61-5B3C2662C90F}" srcOrd="1" destOrd="0" presId="urn:microsoft.com/office/officeart/2005/8/layout/hierarchy3"/>
    <dgm:cxn modelId="{0AF04966-84F0-4CDC-8037-D33FAC9D1ADA}" type="presParOf" srcId="{E452CDEE-BD44-4725-8D61-5B3C2662C90F}" destId="{4D9F7D37-35A0-4354-8983-A5C775579830}" srcOrd="0" destOrd="0" presId="urn:microsoft.com/office/officeart/2005/8/layout/hierarchy3"/>
    <dgm:cxn modelId="{F7B67A2A-696E-4D83-8223-5BDAFA9D2AF0}" type="presParOf" srcId="{E452CDEE-BD44-4725-8D61-5B3C2662C90F}" destId="{41A82B62-874A-4CEA-BE34-581FAB93EDB5}" srcOrd="1" destOrd="0" presId="urn:microsoft.com/office/officeart/2005/8/layout/hierarchy3"/>
    <dgm:cxn modelId="{EB88504D-19EB-41CB-AB36-CF731746CE5A}" type="presParOf" srcId="{E452CDEE-BD44-4725-8D61-5B3C2662C90F}" destId="{0A9C9F2D-84B4-4E4E-8218-42AA0EF680B0}" srcOrd="2" destOrd="0" presId="urn:microsoft.com/office/officeart/2005/8/layout/hierarchy3"/>
    <dgm:cxn modelId="{DBD19054-C334-4A88-8910-582585C458F5}" type="presParOf" srcId="{E452CDEE-BD44-4725-8D61-5B3C2662C90F}" destId="{E2B8D8E1-8AF0-4BEF-A871-89B3DA025FE0}" srcOrd="3" destOrd="0" presId="urn:microsoft.com/office/officeart/2005/8/layout/hierarchy3"/>
    <dgm:cxn modelId="{0C497339-4880-4E9A-9159-8D63DF063B94}" type="presParOf" srcId="{E452CDEE-BD44-4725-8D61-5B3C2662C90F}" destId="{93BE2CC7-2FB0-4BD1-BBAA-31630B04A736}" srcOrd="4" destOrd="0" presId="urn:microsoft.com/office/officeart/2005/8/layout/hierarchy3"/>
    <dgm:cxn modelId="{83B95362-2746-4CE3-AA25-9DF94A713B60}" type="presParOf" srcId="{E452CDEE-BD44-4725-8D61-5B3C2662C90F}" destId="{7BE337AE-D52F-4627-80E8-23CD2D5D3921}" srcOrd="5" destOrd="0" presId="urn:microsoft.com/office/officeart/2005/8/layout/hierarchy3"/>
    <dgm:cxn modelId="{746068B3-5F82-4161-9398-3CA0A5FF267B}" type="presParOf" srcId="{E452CDEE-BD44-4725-8D61-5B3C2662C90F}" destId="{56F37B79-3869-42D1-9D44-011394F0F9F6}" srcOrd="6" destOrd="0" presId="urn:microsoft.com/office/officeart/2005/8/layout/hierarchy3"/>
    <dgm:cxn modelId="{4FA57880-A008-49BC-A515-B7F11282F2F8}" type="presParOf" srcId="{E452CDEE-BD44-4725-8D61-5B3C2662C90F}" destId="{619B0A81-552A-40EF-B6CA-E5590C771FBC}" srcOrd="7" destOrd="0" presId="urn:microsoft.com/office/officeart/2005/8/layout/hierarchy3"/>
  </dgm:cxnLst>
  <dgm:bg>
    <a:solidFill>
      <a:schemeClr val="accent1">
        <a:lumMod val="20000"/>
        <a:lumOff val="80000"/>
      </a:schemeClr>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0B6E6E-EE5C-477E-875C-305631FDA3B0}" type="doc">
      <dgm:prSet loTypeId="urn:microsoft.com/office/officeart/2005/8/layout/arrow2" loCatId="process" qsTypeId="urn:microsoft.com/office/officeart/2005/8/quickstyle/simple1" qsCatId="simple" csTypeId="urn:microsoft.com/office/officeart/2005/8/colors/accent1_2" csCatId="accent1" phldr="1"/>
      <dgm:spPr/>
    </dgm:pt>
    <dgm:pt modelId="{9688E0EA-CE91-4719-A69E-130C1EC4382D}">
      <dgm:prSet phldrT="[Text]"/>
      <dgm:spPr/>
      <dgm:t>
        <a:bodyPr/>
        <a:lstStyle/>
        <a:p>
          <a:r>
            <a:rPr lang="bn-IN" dirty="0" smtClean="0">
              <a:latin typeface="NikoshBAN" pitchFamily="2" charset="0"/>
              <a:cs typeface="NikoshBAN" pitchFamily="2" charset="0"/>
            </a:rPr>
            <a:t>পরিবার</a:t>
          </a:r>
          <a:endParaRPr lang="en-US" dirty="0">
            <a:latin typeface="NikoshBAN" pitchFamily="2" charset="0"/>
            <a:cs typeface="NikoshBAN" pitchFamily="2" charset="0"/>
          </a:endParaRPr>
        </a:p>
      </dgm:t>
    </dgm:pt>
    <dgm:pt modelId="{8B80B88F-1AFC-4345-BF3D-221F8C569A91}" type="parTrans" cxnId="{63FE72DB-6759-465D-A801-D02720A611D2}">
      <dgm:prSet/>
      <dgm:spPr/>
      <dgm:t>
        <a:bodyPr/>
        <a:lstStyle/>
        <a:p>
          <a:endParaRPr lang="en-US"/>
        </a:p>
      </dgm:t>
    </dgm:pt>
    <dgm:pt modelId="{75F83BCB-A2B1-4C39-AF2C-39CE38091DF9}" type="sibTrans" cxnId="{63FE72DB-6759-465D-A801-D02720A611D2}">
      <dgm:prSet/>
      <dgm:spPr/>
      <dgm:t>
        <a:bodyPr/>
        <a:lstStyle/>
        <a:p>
          <a:endParaRPr lang="en-US"/>
        </a:p>
      </dgm:t>
    </dgm:pt>
    <dgm:pt modelId="{B08528C2-86C0-47AF-AD96-744361695E08}">
      <dgm:prSet phldrT="[Text]"/>
      <dgm:spPr/>
      <dgm:t>
        <a:bodyPr/>
        <a:lstStyle/>
        <a:p>
          <a:r>
            <a:rPr lang="en-US" dirty="0" err="1" smtClean="0">
              <a:latin typeface="NikoshBAN" pitchFamily="2" charset="0"/>
              <a:cs typeface="NikoshBAN" pitchFamily="2" charset="0"/>
            </a:rPr>
            <a:t>গোষ্ঠী</a:t>
          </a:r>
          <a:endParaRPr lang="en-US" dirty="0">
            <a:latin typeface="NikoshBAN" pitchFamily="2" charset="0"/>
            <a:cs typeface="NikoshBAN" pitchFamily="2" charset="0"/>
          </a:endParaRPr>
        </a:p>
      </dgm:t>
    </dgm:pt>
    <dgm:pt modelId="{6989707E-1EB8-4A18-8B51-68892BCFD986}" type="parTrans" cxnId="{94B35D0B-D08B-46A0-8D5C-A493A607860E}">
      <dgm:prSet/>
      <dgm:spPr/>
      <dgm:t>
        <a:bodyPr/>
        <a:lstStyle/>
        <a:p>
          <a:endParaRPr lang="en-US"/>
        </a:p>
      </dgm:t>
    </dgm:pt>
    <dgm:pt modelId="{7102CDB6-AD67-47DB-AE2D-9783F25BDBF6}" type="sibTrans" cxnId="{94B35D0B-D08B-46A0-8D5C-A493A607860E}">
      <dgm:prSet/>
      <dgm:spPr/>
      <dgm:t>
        <a:bodyPr/>
        <a:lstStyle/>
        <a:p>
          <a:endParaRPr lang="en-US"/>
        </a:p>
      </dgm:t>
    </dgm:pt>
    <dgm:pt modelId="{C9AB81F9-3647-479E-85CE-D39DEA35D62B}">
      <dgm:prSet phldrT="[Text]"/>
      <dgm:spPr/>
      <dgm:t>
        <a:bodyPr/>
        <a:lstStyle/>
        <a:p>
          <a:r>
            <a:rPr lang="bn-IN" dirty="0" smtClean="0">
              <a:latin typeface="NikoshBAN" pitchFamily="2" charset="0"/>
              <a:cs typeface="NikoshBAN" pitchFamily="2" charset="0"/>
            </a:rPr>
            <a:t>উপজাতী</a:t>
          </a:r>
          <a:endParaRPr lang="en-US" dirty="0">
            <a:latin typeface="NikoshBAN" pitchFamily="2" charset="0"/>
            <a:cs typeface="NikoshBAN" pitchFamily="2" charset="0"/>
          </a:endParaRPr>
        </a:p>
      </dgm:t>
    </dgm:pt>
    <dgm:pt modelId="{11025098-9896-437A-A436-A9A201E72390}" type="parTrans" cxnId="{1C0CA752-8CF4-425F-9EE1-82C730C6EDBD}">
      <dgm:prSet/>
      <dgm:spPr/>
      <dgm:t>
        <a:bodyPr/>
        <a:lstStyle/>
        <a:p>
          <a:endParaRPr lang="en-US"/>
        </a:p>
      </dgm:t>
    </dgm:pt>
    <dgm:pt modelId="{D196FFBE-6869-42ED-94D2-9A64CA3C9AB2}" type="sibTrans" cxnId="{1C0CA752-8CF4-425F-9EE1-82C730C6EDBD}">
      <dgm:prSet/>
      <dgm:spPr/>
      <dgm:t>
        <a:bodyPr/>
        <a:lstStyle/>
        <a:p>
          <a:endParaRPr lang="en-US"/>
        </a:p>
      </dgm:t>
    </dgm:pt>
    <dgm:pt modelId="{8DE8E87A-654D-4835-8937-882ED9094127}">
      <dgm:prSet phldrT="[Text]"/>
      <dgm:spPr/>
      <dgm:t>
        <a:bodyPr/>
        <a:lstStyle/>
        <a:p>
          <a:r>
            <a:rPr lang="bn-IN" dirty="0" smtClean="0">
              <a:latin typeface="NikoshBAN" pitchFamily="2" charset="0"/>
              <a:cs typeface="NikoshBAN" pitchFamily="2" charset="0"/>
            </a:rPr>
            <a:t>জাতী</a:t>
          </a:r>
          <a:endParaRPr lang="en-US" dirty="0">
            <a:latin typeface="NikoshBAN" pitchFamily="2" charset="0"/>
            <a:cs typeface="NikoshBAN" pitchFamily="2" charset="0"/>
          </a:endParaRPr>
        </a:p>
      </dgm:t>
    </dgm:pt>
    <dgm:pt modelId="{160FDF65-0AF9-4E61-8AE8-0B3D66EC129A}" type="parTrans" cxnId="{47EA25B0-C5B2-4F7F-A280-A9F1EA914DB6}">
      <dgm:prSet/>
      <dgm:spPr/>
      <dgm:t>
        <a:bodyPr/>
        <a:lstStyle/>
        <a:p>
          <a:endParaRPr lang="en-US"/>
        </a:p>
      </dgm:t>
    </dgm:pt>
    <dgm:pt modelId="{ACE12914-6FC6-48F9-9AB6-8E9AFFCBCB60}" type="sibTrans" cxnId="{47EA25B0-C5B2-4F7F-A280-A9F1EA914DB6}">
      <dgm:prSet/>
      <dgm:spPr/>
      <dgm:t>
        <a:bodyPr/>
        <a:lstStyle/>
        <a:p>
          <a:endParaRPr lang="en-US"/>
        </a:p>
      </dgm:t>
    </dgm:pt>
    <dgm:pt modelId="{45D9B563-3143-4008-8367-A278C00FB042}">
      <dgm:prSet phldrT="[Text]"/>
      <dgm:spPr/>
      <dgm:t>
        <a:bodyPr/>
        <a:lstStyle/>
        <a:p>
          <a:r>
            <a:rPr lang="en-US" dirty="0" err="1" smtClean="0">
              <a:latin typeface="NikoshBAN" pitchFamily="2" charset="0"/>
              <a:cs typeface="NikoshBAN" pitchFamily="2" charset="0"/>
            </a:rPr>
            <a:t>রাষ্ট্র</a:t>
          </a:r>
          <a:endParaRPr lang="en-US" dirty="0">
            <a:latin typeface="NikoshBAN" pitchFamily="2" charset="0"/>
            <a:cs typeface="NikoshBAN" pitchFamily="2" charset="0"/>
          </a:endParaRPr>
        </a:p>
      </dgm:t>
    </dgm:pt>
    <dgm:pt modelId="{D9FB4AD4-A370-4CA4-8575-F192F5B0C0B3}" type="parTrans" cxnId="{D30CE0EE-86F3-4C80-9A51-2910B76C6FCC}">
      <dgm:prSet/>
      <dgm:spPr/>
      <dgm:t>
        <a:bodyPr/>
        <a:lstStyle/>
        <a:p>
          <a:endParaRPr lang="en-US"/>
        </a:p>
      </dgm:t>
    </dgm:pt>
    <dgm:pt modelId="{BDA12F73-7750-4B3D-AAEA-FCE46A02E4DC}" type="sibTrans" cxnId="{D30CE0EE-86F3-4C80-9A51-2910B76C6FCC}">
      <dgm:prSet/>
      <dgm:spPr/>
      <dgm:t>
        <a:bodyPr/>
        <a:lstStyle/>
        <a:p>
          <a:endParaRPr lang="en-US"/>
        </a:p>
      </dgm:t>
    </dgm:pt>
    <dgm:pt modelId="{1F6C3E40-DE10-4CB8-8844-35AA0CAF5392}" type="pres">
      <dgm:prSet presAssocID="{C40B6E6E-EE5C-477E-875C-305631FDA3B0}" presName="arrowDiagram" presStyleCnt="0">
        <dgm:presLayoutVars>
          <dgm:chMax val="5"/>
          <dgm:dir val="rev"/>
          <dgm:resizeHandles val="exact"/>
        </dgm:presLayoutVars>
      </dgm:prSet>
      <dgm:spPr/>
    </dgm:pt>
    <dgm:pt modelId="{028E5394-8B86-4A45-B12D-8B8B831E602F}" type="pres">
      <dgm:prSet presAssocID="{C40B6E6E-EE5C-477E-875C-305631FDA3B0}" presName="arrow" presStyleLbl="bgShp" presStyleIdx="0" presStyleCnt="1" custLinFactNeighborX="1631" custLinFactNeighborY="2675">
        <dgm:style>
          <a:lnRef idx="0">
            <a:schemeClr val="accent3"/>
          </a:lnRef>
          <a:fillRef idx="3">
            <a:schemeClr val="accent3"/>
          </a:fillRef>
          <a:effectRef idx="3">
            <a:schemeClr val="accent3"/>
          </a:effectRef>
          <a:fontRef idx="minor">
            <a:schemeClr val="lt1"/>
          </a:fontRef>
        </dgm:style>
      </dgm:prSet>
      <dgm:spPr>
        <a:solidFill>
          <a:schemeClr val="accent5">
            <a:lumMod val="40000"/>
            <a:lumOff val="60000"/>
          </a:schemeClr>
        </a:solidFill>
      </dgm:spPr>
    </dgm:pt>
    <dgm:pt modelId="{78887700-7E13-4381-89B1-66C1CA5D89AA}" type="pres">
      <dgm:prSet presAssocID="{C40B6E6E-EE5C-477E-875C-305631FDA3B0}" presName="arrowDiagram5" presStyleCnt="0"/>
      <dgm:spPr/>
    </dgm:pt>
    <dgm:pt modelId="{8CA37A73-2215-4851-8771-3862CD8F9C37}" type="pres">
      <dgm:prSet presAssocID="{9688E0EA-CE91-4719-A69E-130C1EC4382D}" presName="bullet5a" presStyleLbl="node1" presStyleIdx="0" presStyleCnt="5"/>
      <dgm:spPr/>
    </dgm:pt>
    <dgm:pt modelId="{BD364825-778C-446C-BB8B-54B72878E4E4}" type="pres">
      <dgm:prSet presAssocID="{9688E0EA-CE91-4719-A69E-130C1EC4382D}" presName="textBox5a" presStyleLbl="revTx" presStyleIdx="0" presStyleCnt="5">
        <dgm:presLayoutVars>
          <dgm:bulletEnabled val="1"/>
        </dgm:presLayoutVars>
      </dgm:prSet>
      <dgm:spPr/>
      <dgm:t>
        <a:bodyPr/>
        <a:lstStyle/>
        <a:p>
          <a:endParaRPr lang="en-US"/>
        </a:p>
      </dgm:t>
    </dgm:pt>
    <dgm:pt modelId="{52B7B1C1-4C82-43F8-8ABB-0CB4922959AD}" type="pres">
      <dgm:prSet presAssocID="{B08528C2-86C0-47AF-AD96-744361695E08}" presName="bullet5b" presStyleLbl="node1" presStyleIdx="1" presStyleCnt="5"/>
      <dgm:spPr/>
    </dgm:pt>
    <dgm:pt modelId="{0A6E7C48-0BDA-4FF8-BCAA-804E870CDF9F}" type="pres">
      <dgm:prSet presAssocID="{B08528C2-86C0-47AF-AD96-744361695E08}" presName="textBox5b" presStyleLbl="revTx" presStyleIdx="1" presStyleCnt="5">
        <dgm:presLayoutVars>
          <dgm:bulletEnabled val="1"/>
        </dgm:presLayoutVars>
      </dgm:prSet>
      <dgm:spPr/>
      <dgm:t>
        <a:bodyPr/>
        <a:lstStyle/>
        <a:p>
          <a:endParaRPr lang="en-US"/>
        </a:p>
      </dgm:t>
    </dgm:pt>
    <dgm:pt modelId="{63D8CA7B-888B-4CEF-95DF-78E26ED58D5C}" type="pres">
      <dgm:prSet presAssocID="{C9AB81F9-3647-479E-85CE-D39DEA35D62B}" presName="bullet5c" presStyleLbl="node1" presStyleIdx="2" presStyleCnt="5"/>
      <dgm:spPr/>
    </dgm:pt>
    <dgm:pt modelId="{EC37D0A7-4BD0-4BDF-A401-B5C051E6E6E1}" type="pres">
      <dgm:prSet presAssocID="{C9AB81F9-3647-479E-85CE-D39DEA35D62B}" presName="textBox5c" presStyleLbl="revTx" presStyleIdx="2" presStyleCnt="5">
        <dgm:presLayoutVars>
          <dgm:bulletEnabled val="1"/>
        </dgm:presLayoutVars>
      </dgm:prSet>
      <dgm:spPr/>
      <dgm:t>
        <a:bodyPr/>
        <a:lstStyle/>
        <a:p>
          <a:endParaRPr lang="en-US"/>
        </a:p>
      </dgm:t>
    </dgm:pt>
    <dgm:pt modelId="{1F420121-ABC9-4C86-90B3-C6515ED30F80}" type="pres">
      <dgm:prSet presAssocID="{8DE8E87A-654D-4835-8937-882ED9094127}" presName="bullet5d" presStyleLbl="node1" presStyleIdx="3" presStyleCnt="5"/>
      <dgm:spPr/>
    </dgm:pt>
    <dgm:pt modelId="{20BCD72D-7C87-4908-964E-A30C6EF60ABD}" type="pres">
      <dgm:prSet presAssocID="{8DE8E87A-654D-4835-8937-882ED9094127}" presName="textBox5d" presStyleLbl="revTx" presStyleIdx="3" presStyleCnt="5">
        <dgm:presLayoutVars>
          <dgm:bulletEnabled val="1"/>
        </dgm:presLayoutVars>
      </dgm:prSet>
      <dgm:spPr/>
      <dgm:t>
        <a:bodyPr/>
        <a:lstStyle/>
        <a:p>
          <a:endParaRPr lang="en-US"/>
        </a:p>
      </dgm:t>
    </dgm:pt>
    <dgm:pt modelId="{715574F6-8B53-4612-8B77-0399637CD552}" type="pres">
      <dgm:prSet presAssocID="{45D9B563-3143-4008-8367-A278C00FB042}" presName="bullet5e" presStyleLbl="node1" presStyleIdx="4" presStyleCnt="5"/>
      <dgm:spPr/>
    </dgm:pt>
    <dgm:pt modelId="{4F90AB2E-8DB5-4EA2-A32E-92BF54A29F61}" type="pres">
      <dgm:prSet presAssocID="{45D9B563-3143-4008-8367-A278C00FB042}" presName="textBox5e" presStyleLbl="revTx" presStyleIdx="4" presStyleCnt="5">
        <dgm:presLayoutVars>
          <dgm:bulletEnabled val="1"/>
        </dgm:presLayoutVars>
      </dgm:prSet>
      <dgm:spPr/>
      <dgm:t>
        <a:bodyPr/>
        <a:lstStyle/>
        <a:p>
          <a:endParaRPr lang="en-US"/>
        </a:p>
      </dgm:t>
    </dgm:pt>
  </dgm:ptLst>
  <dgm:cxnLst>
    <dgm:cxn modelId="{63FE72DB-6759-465D-A801-D02720A611D2}" srcId="{C40B6E6E-EE5C-477E-875C-305631FDA3B0}" destId="{9688E0EA-CE91-4719-A69E-130C1EC4382D}" srcOrd="0" destOrd="0" parTransId="{8B80B88F-1AFC-4345-BF3D-221F8C569A91}" sibTransId="{75F83BCB-A2B1-4C39-AF2C-39CE38091DF9}"/>
    <dgm:cxn modelId="{1C0CA752-8CF4-425F-9EE1-82C730C6EDBD}" srcId="{C40B6E6E-EE5C-477E-875C-305631FDA3B0}" destId="{C9AB81F9-3647-479E-85CE-D39DEA35D62B}" srcOrd="2" destOrd="0" parTransId="{11025098-9896-437A-A436-A9A201E72390}" sibTransId="{D196FFBE-6869-42ED-94D2-9A64CA3C9AB2}"/>
    <dgm:cxn modelId="{94B35D0B-D08B-46A0-8D5C-A493A607860E}" srcId="{C40B6E6E-EE5C-477E-875C-305631FDA3B0}" destId="{B08528C2-86C0-47AF-AD96-744361695E08}" srcOrd="1" destOrd="0" parTransId="{6989707E-1EB8-4A18-8B51-68892BCFD986}" sibTransId="{7102CDB6-AD67-47DB-AE2D-9783F25BDBF6}"/>
    <dgm:cxn modelId="{6B12BAD5-BD5B-4D11-89B3-7D7962E3E55A}" type="presOf" srcId="{B08528C2-86C0-47AF-AD96-744361695E08}" destId="{0A6E7C48-0BDA-4FF8-BCAA-804E870CDF9F}" srcOrd="0" destOrd="0" presId="urn:microsoft.com/office/officeart/2005/8/layout/arrow2"/>
    <dgm:cxn modelId="{CC26DCFA-09E9-4020-9408-090EE7EEDDC7}" type="presOf" srcId="{45D9B563-3143-4008-8367-A278C00FB042}" destId="{4F90AB2E-8DB5-4EA2-A32E-92BF54A29F61}" srcOrd="0" destOrd="0" presId="urn:microsoft.com/office/officeart/2005/8/layout/arrow2"/>
    <dgm:cxn modelId="{2ED8DBD7-3D61-4D25-9A09-15F8BAE82520}" type="presOf" srcId="{9688E0EA-CE91-4719-A69E-130C1EC4382D}" destId="{BD364825-778C-446C-BB8B-54B72878E4E4}" srcOrd="0" destOrd="0" presId="urn:microsoft.com/office/officeart/2005/8/layout/arrow2"/>
    <dgm:cxn modelId="{08EFA08B-D882-408E-8F68-F24194C81685}" type="presOf" srcId="{C9AB81F9-3647-479E-85CE-D39DEA35D62B}" destId="{EC37D0A7-4BD0-4BDF-A401-B5C051E6E6E1}" srcOrd="0" destOrd="0" presId="urn:microsoft.com/office/officeart/2005/8/layout/arrow2"/>
    <dgm:cxn modelId="{3CD19BC6-4D25-4731-BD2E-802860B0BAB7}" type="presOf" srcId="{C40B6E6E-EE5C-477E-875C-305631FDA3B0}" destId="{1F6C3E40-DE10-4CB8-8844-35AA0CAF5392}" srcOrd="0" destOrd="0" presId="urn:microsoft.com/office/officeart/2005/8/layout/arrow2"/>
    <dgm:cxn modelId="{2753043D-029D-49E3-B658-E57704464560}" type="presOf" srcId="{8DE8E87A-654D-4835-8937-882ED9094127}" destId="{20BCD72D-7C87-4908-964E-A30C6EF60ABD}" srcOrd="0" destOrd="0" presId="urn:microsoft.com/office/officeart/2005/8/layout/arrow2"/>
    <dgm:cxn modelId="{47EA25B0-C5B2-4F7F-A280-A9F1EA914DB6}" srcId="{C40B6E6E-EE5C-477E-875C-305631FDA3B0}" destId="{8DE8E87A-654D-4835-8937-882ED9094127}" srcOrd="3" destOrd="0" parTransId="{160FDF65-0AF9-4E61-8AE8-0B3D66EC129A}" sibTransId="{ACE12914-6FC6-48F9-9AB6-8E9AFFCBCB60}"/>
    <dgm:cxn modelId="{D30CE0EE-86F3-4C80-9A51-2910B76C6FCC}" srcId="{C40B6E6E-EE5C-477E-875C-305631FDA3B0}" destId="{45D9B563-3143-4008-8367-A278C00FB042}" srcOrd="4" destOrd="0" parTransId="{D9FB4AD4-A370-4CA4-8575-F192F5B0C0B3}" sibTransId="{BDA12F73-7750-4B3D-AAEA-FCE46A02E4DC}"/>
    <dgm:cxn modelId="{3EB3E2C4-D42A-4BC1-A638-95A7DFC2ED9D}" type="presParOf" srcId="{1F6C3E40-DE10-4CB8-8844-35AA0CAF5392}" destId="{028E5394-8B86-4A45-B12D-8B8B831E602F}" srcOrd="0" destOrd="0" presId="urn:microsoft.com/office/officeart/2005/8/layout/arrow2"/>
    <dgm:cxn modelId="{261B0365-2854-4420-8D7F-58530DF2C560}" type="presParOf" srcId="{1F6C3E40-DE10-4CB8-8844-35AA0CAF5392}" destId="{78887700-7E13-4381-89B1-66C1CA5D89AA}" srcOrd="1" destOrd="0" presId="urn:microsoft.com/office/officeart/2005/8/layout/arrow2"/>
    <dgm:cxn modelId="{668F166F-3BAF-4339-A343-FC35B6DD50D0}" type="presParOf" srcId="{78887700-7E13-4381-89B1-66C1CA5D89AA}" destId="{8CA37A73-2215-4851-8771-3862CD8F9C37}" srcOrd="0" destOrd="0" presId="urn:microsoft.com/office/officeart/2005/8/layout/arrow2"/>
    <dgm:cxn modelId="{568DE18B-0CAC-451D-8378-5C51623EAB1B}" type="presParOf" srcId="{78887700-7E13-4381-89B1-66C1CA5D89AA}" destId="{BD364825-778C-446C-BB8B-54B72878E4E4}" srcOrd="1" destOrd="0" presId="urn:microsoft.com/office/officeart/2005/8/layout/arrow2"/>
    <dgm:cxn modelId="{038A282C-686E-4BB9-B237-E02B621782C6}" type="presParOf" srcId="{78887700-7E13-4381-89B1-66C1CA5D89AA}" destId="{52B7B1C1-4C82-43F8-8ABB-0CB4922959AD}" srcOrd="2" destOrd="0" presId="urn:microsoft.com/office/officeart/2005/8/layout/arrow2"/>
    <dgm:cxn modelId="{11E77C1D-4682-4C83-95D9-216927317B59}" type="presParOf" srcId="{78887700-7E13-4381-89B1-66C1CA5D89AA}" destId="{0A6E7C48-0BDA-4FF8-BCAA-804E870CDF9F}" srcOrd="3" destOrd="0" presId="urn:microsoft.com/office/officeart/2005/8/layout/arrow2"/>
    <dgm:cxn modelId="{4E3D29AB-4028-4EBA-ADBB-773CA8DA17DE}" type="presParOf" srcId="{78887700-7E13-4381-89B1-66C1CA5D89AA}" destId="{63D8CA7B-888B-4CEF-95DF-78E26ED58D5C}" srcOrd="4" destOrd="0" presId="urn:microsoft.com/office/officeart/2005/8/layout/arrow2"/>
    <dgm:cxn modelId="{E1872355-4504-44AB-8C66-3493E180E40B}" type="presParOf" srcId="{78887700-7E13-4381-89B1-66C1CA5D89AA}" destId="{EC37D0A7-4BD0-4BDF-A401-B5C051E6E6E1}" srcOrd="5" destOrd="0" presId="urn:microsoft.com/office/officeart/2005/8/layout/arrow2"/>
    <dgm:cxn modelId="{ABC7BE65-0D17-4CD3-93BA-51A29B65F103}" type="presParOf" srcId="{78887700-7E13-4381-89B1-66C1CA5D89AA}" destId="{1F420121-ABC9-4C86-90B3-C6515ED30F80}" srcOrd="6" destOrd="0" presId="urn:microsoft.com/office/officeart/2005/8/layout/arrow2"/>
    <dgm:cxn modelId="{AC33E1CD-33B9-4F71-B40E-01334B438818}" type="presParOf" srcId="{78887700-7E13-4381-89B1-66C1CA5D89AA}" destId="{20BCD72D-7C87-4908-964E-A30C6EF60ABD}" srcOrd="7" destOrd="0" presId="urn:microsoft.com/office/officeart/2005/8/layout/arrow2"/>
    <dgm:cxn modelId="{4EDEE3B3-AFBE-466A-BD81-BE4C2A9085C1}" type="presParOf" srcId="{78887700-7E13-4381-89B1-66C1CA5D89AA}" destId="{715574F6-8B53-4612-8B77-0399637CD552}" srcOrd="8" destOrd="0" presId="urn:microsoft.com/office/officeart/2005/8/layout/arrow2"/>
    <dgm:cxn modelId="{AE6144CD-2A36-4885-9447-C45DE9A687D9}" type="presParOf" srcId="{78887700-7E13-4381-89B1-66C1CA5D89AA}" destId="{4F90AB2E-8DB5-4EA2-A32E-92BF54A29F61}" srcOrd="9"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BD9F648-67E0-4565-8BE2-67C575ABA96F}" type="doc">
      <dgm:prSet loTypeId="urn:microsoft.com/office/officeart/2005/8/layout/vList3" loCatId="list" qsTypeId="urn:microsoft.com/office/officeart/2005/8/quickstyle/3d3" qsCatId="3D" csTypeId="urn:microsoft.com/office/officeart/2005/8/colors/colorful4" csCatId="colorful" phldr="1"/>
      <dgm:spPr/>
      <dgm:t>
        <a:bodyPr/>
        <a:lstStyle/>
        <a:p>
          <a:endParaRPr lang="en-US"/>
        </a:p>
      </dgm:t>
    </dgm:pt>
    <dgm:pt modelId="{7A4093FF-C23A-42ED-B791-D2E577A12A7E}">
      <dgm:prSet/>
      <dgm:spPr>
        <a:solidFill>
          <a:srgbClr val="002060"/>
        </a:solidFill>
      </dgm:spPr>
      <dgm:t>
        <a:bodyPr/>
        <a:lstStyle/>
        <a:p>
          <a:pPr rtl="0"/>
          <a:r>
            <a:rPr lang="bn-IN" dirty="0" smtClean="0">
              <a:latin typeface="NikoshBAN" panose="02000000000000000000" pitchFamily="2" charset="0"/>
              <a:cs typeface="NikoshBAN" panose="02000000000000000000" pitchFamily="2" charset="0"/>
            </a:rPr>
            <a:t>মূল্যায়ন(০৫মিনিট)</a:t>
          </a:r>
          <a:endParaRPr lang="en-US" dirty="0">
            <a:latin typeface="NikoshBAN" panose="02000000000000000000" pitchFamily="2" charset="0"/>
            <a:cs typeface="NikoshBAN" panose="02000000000000000000" pitchFamily="2" charset="0"/>
          </a:endParaRPr>
        </a:p>
      </dgm:t>
    </dgm:pt>
    <dgm:pt modelId="{8C2E79EB-05E7-461B-948A-CFBDC155BF38}" type="parTrans" cxnId="{95F6CA3C-427D-428F-951E-EA688640B2D6}">
      <dgm:prSet/>
      <dgm:spPr/>
      <dgm:t>
        <a:bodyPr/>
        <a:lstStyle/>
        <a:p>
          <a:endParaRPr lang="en-US"/>
        </a:p>
      </dgm:t>
    </dgm:pt>
    <dgm:pt modelId="{410142E7-9FA9-4CA7-8478-E8B2C5742FC5}" type="sibTrans" cxnId="{95F6CA3C-427D-428F-951E-EA688640B2D6}">
      <dgm:prSet/>
      <dgm:spPr/>
      <dgm:t>
        <a:bodyPr/>
        <a:lstStyle/>
        <a:p>
          <a:endParaRPr lang="en-US"/>
        </a:p>
      </dgm:t>
    </dgm:pt>
    <dgm:pt modelId="{F679083F-055A-4EBC-8259-7EA0D90AAEDC}" type="pres">
      <dgm:prSet presAssocID="{6BD9F648-67E0-4565-8BE2-67C575ABA96F}" presName="linearFlow" presStyleCnt="0">
        <dgm:presLayoutVars>
          <dgm:dir/>
          <dgm:resizeHandles val="exact"/>
        </dgm:presLayoutVars>
      </dgm:prSet>
      <dgm:spPr/>
      <dgm:t>
        <a:bodyPr/>
        <a:lstStyle/>
        <a:p>
          <a:endParaRPr lang="en-US"/>
        </a:p>
      </dgm:t>
    </dgm:pt>
    <dgm:pt modelId="{D107723D-11BD-46B1-B163-2AC31FBC6F20}" type="pres">
      <dgm:prSet presAssocID="{7A4093FF-C23A-42ED-B791-D2E577A12A7E}" presName="composite" presStyleCnt="0"/>
      <dgm:spPr/>
    </dgm:pt>
    <dgm:pt modelId="{53935DDC-49A6-41B7-9FF2-2819AD3EC173}" type="pres">
      <dgm:prSet presAssocID="{7A4093FF-C23A-42ED-B791-D2E577A12A7E}" presName="imgShp" presStyleLbl="fgImgPlace1" presStyleIdx="0" presStyleCnt="1"/>
      <dgm:spPr>
        <a:solidFill>
          <a:srgbClr val="FFFF00"/>
        </a:solidFill>
      </dgm:spPr>
    </dgm:pt>
    <dgm:pt modelId="{42C1B8F7-E08C-4AFF-9DC0-15BDF8557B8F}" type="pres">
      <dgm:prSet presAssocID="{7A4093FF-C23A-42ED-B791-D2E577A12A7E}" presName="txShp" presStyleLbl="node1" presStyleIdx="0" presStyleCnt="1">
        <dgm:presLayoutVars>
          <dgm:bulletEnabled val="1"/>
        </dgm:presLayoutVars>
      </dgm:prSet>
      <dgm:spPr/>
      <dgm:t>
        <a:bodyPr/>
        <a:lstStyle/>
        <a:p>
          <a:endParaRPr lang="en-US"/>
        </a:p>
      </dgm:t>
    </dgm:pt>
  </dgm:ptLst>
  <dgm:cxnLst>
    <dgm:cxn modelId="{1F890FB5-BF29-42EE-9511-DD0ABF176660}" type="presOf" srcId="{7A4093FF-C23A-42ED-B791-D2E577A12A7E}" destId="{42C1B8F7-E08C-4AFF-9DC0-15BDF8557B8F}" srcOrd="0" destOrd="0" presId="urn:microsoft.com/office/officeart/2005/8/layout/vList3"/>
    <dgm:cxn modelId="{8F8109ED-45E1-49D1-99ED-B7D16A773755}" type="presOf" srcId="{6BD9F648-67E0-4565-8BE2-67C575ABA96F}" destId="{F679083F-055A-4EBC-8259-7EA0D90AAEDC}" srcOrd="0" destOrd="0" presId="urn:microsoft.com/office/officeart/2005/8/layout/vList3"/>
    <dgm:cxn modelId="{95F6CA3C-427D-428F-951E-EA688640B2D6}" srcId="{6BD9F648-67E0-4565-8BE2-67C575ABA96F}" destId="{7A4093FF-C23A-42ED-B791-D2E577A12A7E}" srcOrd="0" destOrd="0" parTransId="{8C2E79EB-05E7-461B-948A-CFBDC155BF38}" sibTransId="{410142E7-9FA9-4CA7-8478-E8B2C5742FC5}"/>
    <dgm:cxn modelId="{CF172C82-1534-4D37-8829-D82771E8F8CA}" type="presParOf" srcId="{F679083F-055A-4EBC-8259-7EA0D90AAEDC}" destId="{D107723D-11BD-46B1-B163-2AC31FBC6F20}" srcOrd="0" destOrd="0" presId="urn:microsoft.com/office/officeart/2005/8/layout/vList3"/>
    <dgm:cxn modelId="{1EE37086-2557-4C82-B283-C91F62668A45}" type="presParOf" srcId="{D107723D-11BD-46B1-B163-2AC31FBC6F20}" destId="{53935DDC-49A6-41B7-9FF2-2819AD3EC173}" srcOrd="0" destOrd="0" presId="urn:microsoft.com/office/officeart/2005/8/layout/vList3"/>
    <dgm:cxn modelId="{AF88C4ED-E2DF-4628-9B25-69AC74211FBF}" type="presParOf" srcId="{D107723D-11BD-46B1-B163-2AC31FBC6F20}" destId="{42C1B8F7-E08C-4AFF-9DC0-15BDF8557B8F}" srcOrd="1" destOrd="0" presId="urn:microsoft.com/office/officeart/2005/8/layout/vList3"/>
  </dgm:cxnLst>
  <dgm:bg>
    <a:solidFill>
      <a:srgbClr val="FF0000"/>
    </a:solidFill>
  </dgm:bg>
  <dgm:whole>
    <a:ln w="76200">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FBB0E4-59FD-4222-8394-49286B40ECA9}"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50CA8ED1-F394-429F-8DE1-E7E30DDAC21D}">
      <dgm:prSet custT="1"/>
      <dgm:spPr/>
      <dgm:t>
        <a:bodyPr/>
        <a:lstStyle/>
        <a:p>
          <a:pPr rtl="0"/>
          <a:r>
            <a:rPr lang="bn-IN" sz="3600" dirty="0" smtClean="0">
              <a:latin typeface="NikoshBAN" panose="02000000000000000000" pitchFamily="2" charset="0"/>
              <a:cs typeface="NikoshBAN" panose="02000000000000000000" pitchFamily="2" charset="0"/>
            </a:rPr>
            <a:t>মোঃ এনামুল হক</a:t>
          </a:r>
          <a:endParaRPr lang="en-US" sz="3600" dirty="0">
            <a:latin typeface="NikoshBAN" panose="02000000000000000000" pitchFamily="2" charset="0"/>
            <a:cs typeface="NikoshBAN" panose="02000000000000000000" pitchFamily="2" charset="0"/>
          </a:endParaRPr>
        </a:p>
      </dgm:t>
    </dgm:pt>
    <dgm:pt modelId="{835009DD-C5F8-454A-872A-41250BE1E601}" type="parTrans" cxnId="{093158D8-A7D6-4976-9605-250281CBC631}">
      <dgm:prSet/>
      <dgm:spPr/>
      <dgm:t>
        <a:bodyPr/>
        <a:lstStyle/>
        <a:p>
          <a:endParaRPr lang="en-US" sz="2000"/>
        </a:p>
      </dgm:t>
    </dgm:pt>
    <dgm:pt modelId="{D0ABE261-4080-460A-8A57-C69760E53B2B}" type="sibTrans" cxnId="{093158D8-A7D6-4976-9605-250281CBC631}">
      <dgm:prSet/>
      <dgm:spPr/>
      <dgm:t>
        <a:bodyPr/>
        <a:lstStyle/>
        <a:p>
          <a:endParaRPr lang="en-US" sz="2000"/>
        </a:p>
      </dgm:t>
    </dgm:pt>
    <dgm:pt modelId="{1F5D9CA1-9EC9-41DF-AADF-5EA24A565CEA}">
      <dgm:prSet custT="1"/>
      <dgm:spPr/>
      <dgm:t>
        <a:bodyPr/>
        <a:lstStyle/>
        <a:p>
          <a:pPr rtl="0"/>
          <a:r>
            <a:rPr lang="bn-IN" sz="3600" smtClean="0">
              <a:latin typeface="NikoshBAN" panose="02000000000000000000" pitchFamily="2" charset="0"/>
              <a:cs typeface="NikoshBAN" panose="02000000000000000000" pitchFamily="2" charset="0"/>
            </a:rPr>
            <a:t>প্রভাষক সমাজবিজ্ঞান</a:t>
          </a:r>
          <a:endParaRPr lang="en-US" sz="3600">
            <a:latin typeface="NikoshBAN" panose="02000000000000000000" pitchFamily="2" charset="0"/>
            <a:cs typeface="NikoshBAN" panose="02000000000000000000" pitchFamily="2" charset="0"/>
          </a:endParaRPr>
        </a:p>
      </dgm:t>
    </dgm:pt>
    <dgm:pt modelId="{D171E228-1173-4B87-A25D-2FC5805E664E}" type="parTrans" cxnId="{56DCAF4A-DDB6-4C4D-8A32-A98A188BA9F3}">
      <dgm:prSet/>
      <dgm:spPr/>
      <dgm:t>
        <a:bodyPr/>
        <a:lstStyle/>
        <a:p>
          <a:endParaRPr lang="en-US" sz="2000"/>
        </a:p>
      </dgm:t>
    </dgm:pt>
    <dgm:pt modelId="{E9D7D7F2-E28F-4134-A3AD-D59FC703C13C}" type="sibTrans" cxnId="{56DCAF4A-DDB6-4C4D-8A32-A98A188BA9F3}">
      <dgm:prSet/>
      <dgm:spPr/>
      <dgm:t>
        <a:bodyPr/>
        <a:lstStyle/>
        <a:p>
          <a:endParaRPr lang="en-US" sz="2000"/>
        </a:p>
      </dgm:t>
    </dgm:pt>
    <dgm:pt modelId="{6D9CB5B7-821D-42F3-B5E1-DA2A1D42007F}">
      <dgm:prSet custT="1"/>
      <dgm:spPr/>
      <dgm:t>
        <a:bodyPr/>
        <a:lstStyle/>
        <a:p>
          <a:pPr rtl="0"/>
          <a:r>
            <a:rPr lang="bn-IN" sz="3600" smtClean="0">
              <a:latin typeface="NikoshBAN" panose="02000000000000000000" pitchFamily="2" charset="0"/>
              <a:cs typeface="NikoshBAN" panose="02000000000000000000" pitchFamily="2" charset="0"/>
            </a:rPr>
            <a:t>কাকনহাট কলেজে,রাজশাহী।</a:t>
          </a:r>
          <a:endParaRPr lang="en-US" sz="3600">
            <a:latin typeface="NikoshBAN" panose="02000000000000000000" pitchFamily="2" charset="0"/>
            <a:cs typeface="NikoshBAN" panose="02000000000000000000" pitchFamily="2" charset="0"/>
          </a:endParaRPr>
        </a:p>
      </dgm:t>
    </dgm:pt>
    <dgm:pt modelId="{09A7150F-144F-4989-82A3-D0162931FD3E}" type="parTrans" cxnId="{A91D513F-4EBF-4448-8BFD-C502CF56A7E3}">
      <dgm:prSet/>
      <dgm:spPr/>
      <dgm:t>
        <a:bodyPr/>
        <a:lstStyle/>
        <a:p>
          <a:endParaRPr lang="en-US" sz="2000"/>
        </a:p>
      </dgm:t>
    </dgm:pt>
    <dgm:pt modelId="{F0639A96-3289-492F-9A25-EA5481B2A1CB}" type="sibTrans" cxnId="{A91D513F-4EBF-4448-8BFD-C502CF56A7E3}">
      <dgm:prSet/>
      <dgm:spPr/>
      <dgm:t>
        <a:bodyPr/>
        <a:lstStyle/>
        <a:p>
          <a:endParaRPr lang="en-US" sz="2000"/>
        </a:p>
      </dgm:t>
    </dgm:pt>
    <dgm:pt modelId="{99F7A4D2-A256-411F-9071-F5957FA6AA73}">
      <dgm:prSet custT="1"/>
      <dgm:spPr/>
      <dgm:t>
        <a:bodyPr/>
        <a:lstStyle/>
        <a:p>
          <a:pPr rtl="0"/>
          <a:r>
            <a:rPr lang="bn-IN" sz="3600" smtClean="0">
              <a:latin typeface="NikoshBAN" panose="02000000000000000000" pitchFamily="2" charset="0"/>
              <a:cs typeface="NikoshBAN" panose="02000000000000000000" pitchFamily="2" charset="0"/>
            </a:rPr>
            <a:t>মোবাইলঃ০১৭১৫০৪১৭৯৭</a:t>
          </a:r>
          <a:endParaRPr lang="en-US" sz="3600">
            <a:latin typeface="NikoshBAN" panose="02000000000000000000" pitchFamily="2" charset="0"/>
            <a:cs typeface="NikoshBAN" panose="02000000000000000000" pitchFamily="2" charset="0"/>
          </a:endParaRPr>
        </a:p>
      </dgm:t>
    </dgm:pt>
    <dgm:pt modelId="{29F7E059-DF81-4338-89F7-E88AA119E49B}" type="parTrans" cxnId="{DDC22F01-D326-41CA-B497-7B2A6A0A7FAC}">
      <dgm:prSet/>
      <dgm:spPr/>
      <dgm:t>
        <a:bodyPr/>
        <a:lstStyle/>
        <a:p>
          <a:endParaRPr lang="en-US" sz="2000"/>
        </a:p>
      </dgm:t>
    </dgm:pt>
    <dgm:pt modelId="{AB991BD2-7FD0-4855-8A54-00A480688893}" type="sibTrans" cxnId="{DDC22F01-D326-41CA-B497-7B2A6A0A7FAC}">
      <dgm:prSet/>
      <dgm:spPr/>
      <dgm:t>
        <a:bodyPr/>
        <a:lstStyle/>
        <a:p>
          <a:endParaRPr lang="en-US" sz="2000"/>
        </a:p>
      </dgm:t>
    </dgm:pt>
    <dgm:pt modelId="{4F9C9097-CDB1-4A0D-9881-2D45D33ADB9C}">
      <dgm:prSet custT="1"/>
      <dgm:spPr/>
      <dgm:t>
        <a:bodyPr/>
        <a:lstStyle/>
        <a:p>
          <a:pPr rtl="0"/>
          <a:r>
            <a:rPr lang="en-US" sz="2800" dirty="0" err="1" smtClean="0">
              <a:latin typeface="NikoshBAN" panose="02000000000000000000" pitchFamily="2" charset="0"/>
              <a:cs typeface="NikoshBAN" panose="02000000000000000000" pitchFamily="2" charset="0"/>
            </a:rPr>
            <a:t>E.</a:t>
          </a:r>
          <a:r>
            <a:rPr lang="en-US" sz="2400" dirty="0" err="1" smtClean="0">
              <a:latin typeface="NikoshBAN" panose="02000000000000000000" pitchFamily="2" charset="0"/>
              <a:cs typeface="NikoshBAN" panose="02000000000000000000" pitchFamily="2" charset="0"/>
            </a:rPr>
            <a:t>mail:enamulbiroil@gmail.com</a:t>
          </a:r>
          <a:endParaRPr lang="en-US" sz="2400" dirty="0">
            <a:latin typeface="NikoshBAN" panose="02000000000000000000" pitchFamily="2" charset="0"/>
            <a:cs typeface="NikoshBAN" panose="02000000000000000000" pitchFamily="2" charset="0"/>
          </a:endParaRPr>
        </a:p>
      </dgm:t>
    </dgm:pt>
    <dgm:pt modelId="{6B6546D4-4E3D-4A8C-8D56-FB0D99D7A5A0}" type="parTrans" cxnId="{00726BFC-85A4-46DD-AF4B-94B24A829A12}">
      <dgm:prSet/>
      <dgm:spPr/>
      <dgm:t>
        <a:bodyPr/>
        <a:lstStyle/>
        <a:p>
          <a:endParaRPr lang="en-US" sz="2000"/>
        </a:p>
      </dgm:t>
    </dgm:pt>
    <dgm:pt modelId="{94D7D214-13FD-4B68-A343-5F6D32B01BFE}" type="sibTrans" cxnId="{00726BFC-85A4-46DD-AF4B-94B24A829A12}">
      <dgm:prSet/>
      <dgm:spPr/>
      <dgm:t>
        <a:bodyPr/>
        <a:lstStyle/>
        <a:p>
          <a:endParaRPr lang="en-US" sz="2000"/>
        </a:p>
      </dgm:t>
    </dgm:pt>
    <dgm:pt modelId="{9D6642A4-AEB4-49BB-9CB0-82815C622F54}" type="pres">
      <dgm:prSet presAssocID="{69FBB0E4-59FD-4222-8394-49286B40ECA9}" presName="linear" presStyleCnt="0">
        <dgm:presLayoutVars>
          <dgm:animLvl val="lvl"/>
          <dgm:resizeHandles val="exact"/>
        </dgm:presLayoutVars>
      </dgm:prSet>
      <dgm:spPr/>
      <dgm:t>
        <a:bodyPr/>
        <a:lstStyle/>
        <a:p>
          <a:endParaRPr lang="en-US"/>
        </a:p>
      </dgm:t>
    </dgm:pt>
    <dgm:pt modelId="{12A8F8A2-4044-45B0-A881-511CBFD98589}" type="pres">
      <dgm:prSet presAssocID="{50CA8ED1-F394-429F-8DE1-E7E30DDAC21D}" presName="parentText" presStyleLbl="node1" presStyleIdx="0" presStyleCnt="5" custLinFactNeighborX="240" custLinFactNeighborY="2351">
        <dgm:presLayoutVars>
          <dgm:chMax val="0"/>
          <dgm:bulletEnabled val="1"/>
        </dgm:presLayoutVars>
      </dgm:prSet>
      <dgm:spPr/>
      <dgm:t>
        <a:bodyPr/>
        <a:lstStyle/>
        <a:p>
          <a:endParaRPr lang="en-US"/>
        </a:p>
      </dgm:t>
    </dgm:pt>
    <dgm:pt modelId="{87AA230A-2A04-404B-9197-A447EE9EE4B7}" type="pres">
      <dgm:prSet presAssocID="{D0ABE261-4080-460A-8A57-C69760E53B2B}" presName="spacer" presStyleCnt="0"/>
      <dgm:spPr/>
      <dgm:t>
        <a:bodyPr/>
        <a:lstStyle/>
        <a:p>
          <a:endParaRPr lang="en-US"/>
        </a:p>
      </dgm:t>
    </dgm:pt>
    <dgm:pt modelId="{3B4AE3B5-4972-4CC8-AFB4-B04F9793CEF2}" type="pres">
      <dgm:prSet presAssocID="{1F5D9CA1-9EC9-41DF-AADF-5EA24A565CEA}" presName="parentText" presStyleLbl="node1" presStyleIdx="1" presStyleCnt="5" custLinFactNeighborX="240" custLinFactNeighborY="31200">
        <dgm:presLayoutVars>
          <dgm:chMax val="0"/>
          <dgm:bulletEnabled val="1"/>
        </dgm:presLayoutVars>
      </dgm:prSet>
      <dgm:spPr/>
      <dgm:t>
        <a:bodyPr/>
        <a:lstStyle/>
        <a:p>
          <a:endParaRPr lang="en-US"/>
        </a:p>
      </dgm:t>
    </dgm:pt>
    <dgm:pt modelId="{4ADA566D-27EB-4508-A6B4-788FBE15BA56}" type="pres">
      <dgm:prSet presAssocID="{E9D7D7F2-E28F-4134-A3AD-D59FC703C13C}" presName="spacer" presStyleCnt="0"/>
      <dgm:spPr/>
      <dgm:t>
        <a:bodyPr/>
        <a:lstStyle/>
        <a:p>
          <a:endParaRPr lang="en-US"/>
        </a:p>
      </dgm:t>
    </dgm:pt>
    <dgm:pt modelId="{FE63B954-831D-4D82-8D35-A05CE814D579}" type="pres">
      <dgm:prSet presAssocID="{6D9CB5B7-821D-42F3-B5E1-DA2A1D42007F}" presName="parentText" presStyleLbl="node1" presStyleIdx="2" presStyleCnt="5" custLinFactNeighborY="20800">
        <dgm:presLayoutVars>
          <dgm:chMax val="0"/>
          <dgm:bulletEnabled val="1"/>
        </dgm:presLayoutVars>
      </dgm:prSet>
      <dgm:spPr/>
      <dgm:t>
        <a:bodyPr/>
        <a:lstStyle/>
        <a:p>
          <a:endParaRPr lang="en-US"/>
        </a:p>
      </dgm:t>
    </dgm:pt>
    <dgm:pt modelId="{47E9A464-054A-434E-B3D4-6428BF2B628F}" type="pres">
      <dgm:prSet presAssocID="{F0639A96-3289-492F-9A25-EA5481B2A1CB}" presName="spacer" presStyleCnt="0"/>
      <dgm:spPr/>
      <dgm:t>
        <a:bodyPr/>
        <a:lstStyle/>
        <a:p>
          <a:endParaRPr lang="en-US"/>
        </a:p>
      </dgm:t>
    </dgm:pt>
    <dgm:pt modelId="{EF3A50A6-9E2E-4567-B452-3579392F0F53}" type="pres">
      <dgm:prSet presAssocID="{99F7A4D2-A256-411F-9071-F5957FA6AA73}" presName="parentText" presStyleLbl="node1" presStyleIdx="3" presStyleCnt="5" custLinFactNeighborY="0">
        <dgm:presLayoutVars>
          <dgm:chMax val="0"/>
          <dgm:bulletEnabled val="1"/>
        </dgm:presLayoutVars>
      </dgm:prSet>
      <dgm:spPr/>
      <dgm:t>
        <a:bodyPr/>
        <a:lstStyle/>
        <a:p>
          <a:endParaRPr lang="en-US"/>
        </a:p>
      </dgm:t>
    </dgm:pt>
    <dgm:pt modelId="{F5888DAA-858A-4896-BACF-994A5C394D16}" type="pres">
      <dgm:prSet presAssocID="{AB991BD2-7FD0-4855-8A54-00A480688893}" presName="spacer" presStyleCnt="0"/>
      <dgm:spPr/>
      <dgm:t>
        <a:bodyPr/>
        <a:lstStyle/>
        <a:p>
          <a:endParaRPr lang="en-US"/>
        </a:p>
      </dgm:t>
    </dgm:pt>
    <dgm:pt modelId="{6994FA3C-692E-447E-B909-6B680730EF64}" type="pres">
      <dgm:prSet presAssocID="{4F9C9097-CDB1-4A0D-9881-2D45D33ADB9C}" presName="parentText" presStyleLbl="node1" presStyleIdx="4" presStyleCnt="5">
        <dgm:presLayoutVars>
          <dgm:chMax val="0"/>
          <dgm:bulletEnabled val="1"/>
        </dgm:presLayoutVars>
      </dgm:prSet>
      <dgm:spPr/>
      <dgm:t>
        <a:bodyPr/>
        <a:lstStyle/>
        <a:p>
          <a:endParaRPr lang="en-US"/>
        </a:p>
      </dgm:t>
    </dgm:pt>
  </dgm:ptLst>
  <dgm:cxnLst>
    <dgm:cxn modelId="{56DCAF4A-DDB6-4C4D-8A32-A98A188BA9F3}" srcId="{69FBB0E4-59FD-4222-8394-49286B40ECA9}" destId="{1F5D9CA1-9EC9-41DF-AADF-5EA24A565CEA}" srcOrd="1" destOrd="0" parTransId="{D171E228-1173-4B87-A25D-2FC5805E664E}" sibTransId="{E9D7D7F2-E28F-4134-A3AD-D59FC703C13C}"/>
    <dgm:cxn modelId="{FD34C2E7-E1D1-4AA6-965E-FCFF1246D175}" type="presOf" srcId="{4F9C9097-CDB1-4A0D-9881-2D45D33ADB9C}" destId="{6994FA3C-692E-447E-B909-6B680730EF64}" srcOrd="0" destOrd="0" presId="urn:microsoft.com/office/officeart/2005/8/layout/vList2"/>
    <dgm:cxn modelId="{5EFE0BC4-6DD4-4936-AB2E-0B985EA14902}" type="presOf" srcId="{99F7A4D2-A256-411F-9071-F5957FA6AA73}" destId="{EF3A50A6-9E2E-4567-B452-3579392F0F53}" srcOrd="0" destOrd="0" presId="urn:microsoft.com/office/officeart/2005/8/layout/vList2"/>
    <dgm:cxn modelId="{00726BFC-85A4-46DD-AF4B-94B24A829A12}" srcId="{69FBB0E4-59FD-4222-8394-49286B40ECA9}" destId="{4F9C9097-CDB1-4A0D-9881-2D45D33ADB9C}" srcOrd="4" destOrd="0" parTransId="{6B6546D4-4E3D-4A8C-8D56-FB0D99D7A5A0}" sibTransId="{94D7D214-13FD-4B68-A343-5F6D32B01BFE}"/>
    <dgm:cxn modelId="{F248BC72-B0CD-49B2-8ECD-D0B1A864CEC9}" type="presOf" srcId="{1F5D9CA1-9EC9-41DF-AADF-5EA24A565CEA}" destId="{3B4AE3B5-4972-4CC8-AFB4-B04F9793CEF2}" srcOrd="0" destOrd="0" presId="urn:microsoft.com/office/officeart/2005/8/layout/vList2"/>
    <dgm:cxn modelId="{0E00C005-182D-4D72-A38B-452FDCA5B1D8}" type="presOf" srcId="{69FBB0E4-59FD-4222-8394-49286B40ECA9}" destId="{9D6642A4-AEB4-49BB-9CB0-82815C622F54}" srcOrd="0" destOrd="0" presId="urn:microsoft.com/office/officeart/2005/8/layout/vList2"/>
    <dgm:cxn modelId="{3C7A0623-36EC-49AE-A65C-0246F22CE213}" type="presOf" srcId="{50CA8ED1-F394-429F-8DE1-E7E30DDAC21D}" destId="{12A8F8A2-4044-45B0-A881-511CBFD98589}" srcOrd="0" destOrd="0" presId="urn:microsoft.com/office/officeart/2005/8/layout/vList2"/>
    <dgm:cxn modelId="{DDC22F01-D326-41CA-B497-7B2A6A0A7FAC}" srcId="{69FBB0E4-59FD-4222-8394-49286B40ECA9}" destId="{99F7A4D2-A256-411F-9071-F5957FA6AA73}" srcOrd="3" destOrd="0" parTransId="{29F7E059-DF81-4338-89F7-E88AA119E49B}" sibTransId="{AB991BD2-7FD0-4855-8A54-00A480688893}"/>
    <dgm:cxn modelId="{093158D8-A7D6-4976-9605-250281CBC631}" srcId="{69FBB0E4-59FD-4222-8394-49286B40ECA9}" destId="{50CA8ED1-F394-429F-8DE1-E7E30DDAC21D}" srcOrd="0" destOrd="0" parTransId="{835009DD-C5F8-454A-872A-41250BE1E601}" sibTransId="{D0ABE261-4080-460A-8A57-C69760E53B2B}"/>
    <dgm:cxn modelId="{3D6B9080-C3B2-4524-BB9F-4A7CDC127668}" type="presOf" srcId="{6D9CB5B7-821D-42F3-B5E1-DA2A1D42007F}" destId="{FE63B954-831D-4D82-8D35-A05CE814D579}" srcOrd="0" destOrd="0" presId="urn:microsoft.com/office/officeart/2005/8/layout/vList2"/>
    <dgm:cxn modelId="{A91D513F-4EBF-4448-8BFD-C502CF56A7E3}" srcId="{69FBB0E4-59FD-4222-8394-49286B40ECA9}" destId="{6D9CB5B7-821D-42F3-B5E1-DA2A1D42007F}" srcOrd="2" destOrd="0" parTransId="{09A7150F-144F-4989-82A3-D0162931FD3E}" sibTransId="{F0639A96-3289-492F-9A25-EA5481B2A1CB}"/>
    <dgm:cxn modelId="{7887125C-D821-4F0C-89E9-52B0DADD0A92}" type="presParOf" srcId="{9D6642A4-AEB4-49BB-9CB0-82815C622F54}" destId="{12A8F8A2-4044-45B0-A881-511CBFD98589}" srcOrd="0" destOrd="0" presId="urn:microsoft.com/office/officeart/2005/8/layout/vList2"/>
    <dgm:cxn modelId="{4DAECBEB-FFFA-4463-96F5-7232B4B3C895}" type="presParOf" srcId="{9D6642A4-AEB4-49BB-9CB0-82815C622F54}" destId="{87AA230A-2A04-404B-9197-A447EE9EE4B7}" srcOrd="1" destOrd="0" presId="urn:microsoft.com/office/officeart/2005/8/layout/vList2"/>
    <dgm:cxn modelId="{F44B92E5-1F7E-40CF-BA7D-E154603BF0D3}" type="presParOf" srcId="{9D6642A4-AEB4-49BB-9CB0-82815C622F54}" destId="{3B4AE3B5-4972-4CC8-AFB4-B04F9793CEF2}" srcOrd="2" destOrd="0" presId="urn:microsoft.com/office/officeart/2005/8/layout/vList2"/>
    <dgm:cxn modelId="{AA418A75-A19A-4346-A534-54A1AEA92221}" type="presParOf" srcId="{9D6642A4-AEB4-49BB-9CB0-82815C622F54}" destId="{4ADA566D-27EB-4508-A6B4-788FBE15BA56}" srcOrd="3" destOrd="0" presId="urn:microsoft.com/office/officeart/2005/8/layout/vList2"/>
    <dgm:cxn modelId="{FBC7845A-0856-4651-AC0A-5263F8C58247}" type="presParOf" srcId="{9D6642A4-AEB4-49BB-9CB0-82815C622F54}" destId="{FE63B954-831D-4D82-8D35-A05CE814D579}" srcOrd="4" destOrd="0" presId="urn:microsoft.com/office/officeart/2005/8/layout/vList2"/>
    <dgm:cxn modelId="{E99D75DE-6E40-4C0B-9671-B0AEAAC271A6}" type="presParOf" srcId="{9D6642A4-AEB4-49BB-9CB0-82815C622F54}" destId="{47E9A464-054A-434E-B3D4-6428BF2B628F}" srcOrd="5" destOrd="0" presId="urn:microsoft.com/office/officeart/2005/8/layout/vList2"/>
    <dgm:cxn modelId="{4328A3D6-3975-455A-A39D-8CD4CCFB2CF5}" type="presParOf" srcId="{9D6642A4-AEB4-49BB-9CB0-82815C622F54}" destId="{EF3A50A6-9E2E-4567-B452-3579392F0F53}" srcOrd="6" destOrd="0" presId="urn:microsoft.com/office/officeart/2005/8/layout/vList2"/>
    <dgm:cxn modelId="{6FFE7F94-B7D8-4BF5-B123-1CD8C1727D38}" type="presParOf" srcId="{9D6642A4-AEB4-49BB-9CB0-82815C622F54}" destId="{F5888DAA-858A-4896-BACF-994A5C394D16}" srcOrd="7" destOrd="0" presId="urn:microsoft.com/office/officeart/2005/8/layout/vList2"/>
    <dgm:cxn modelId="{0FF11469-7035-43C2-9E99-F3E7824B0F6F}" type="presParOf" srcId="{9D6642A4-AEB4-49BB-9CB0-82815C622F54}" destId="{6994FA3C-692E-447E-B909-6B680730EF64}" srcOrd="8"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7058E2-407B-46D0-892E-B303D5925883}" type="doc">
      <dgm:prSet loTypeId="urn:microsoft.com/office/officeart/2005/8/layout/vList2" loCatId="list" qsTypeId="urn:microsoft.com/office/officeart/2005/8/quickstyle/3d2" qsCatId="3D" csTypeId="urn:microsoft.com/office/officeart/2005/8/colors/accent0_1" csCatId="mainScheme" phldr="1"/>
      <dgm:spPr/>
      <dgm:t>
        <a:bodyPr/>
        <a:lstStyle/>
        <a:p>
          <a:endParaRPr lang="en-US"/>
        </a:p>
      </dgm:t>
    </dgm:pt>
    <dgm:pt modelId="{CB8C8E14-C362-4C46-A9F0-5CD047CF848E}">
      <dgm:prSet custT="1"/>
      <dgm:spPr/>
      <dgm:t>
        <a:bodyPr/>
        <a:lstStyle/>
        <a:p>
          <a:pPr rtl="0"/>
          <a:r>
            <a:rPr lang="bn-IN" sz="3200" dirty="0" smtClean="0">
              <a:latin typeface="NikoshBAN" panose="02000000000000000000" pitchFamily="2" charset="0"/>
              <a:cs typeface="NikoshBAN" panose="02000000000000000000" pitchFamily="2" charset="0"/>
            </a:rPr>
            <a:t>শ্রেণিঃ  একাদশ</a:t>
          </a:r>
          <a:endParaRPr lang="en-US" sz="3200" dirty="0">
            <a:latin typeface="NikoshBAN" panose="02000000000000000000" pitchFamily="2" charset="0"/>
            <a:cs typeface="NikoshBAN" panose="02000000000000000000" pitchFamily="2" charset="0"/>
          </a:endParaRPr>
        </a:p>
      </dgm:t>
    </dgm:pt>
    <dgm:pt modelId="{4549BC82-C3C1-4692-A1BF-C0DF9E84DF27}" type="parTrans" cxnId="{92FDA07E-9605-483C-B25B-24BB5A31702F}">
      <dgm:prSet/>
      <dgm:spPr/>
      <dgm:t>
        <a:bodyPr/>
        <a:lstStyle/>
        <a:p>
          <a:endParaRPr lang="en-US"/>
        </a:p>
      </dgm:t>
    </dgm:pt>
    <dgm:pt modelId="{3287765E-25FA-46BE-996A-7DA621937C74}" type="sibTrans" cxnId="{92FDA07E-9605-483C-B25B-24BB5A31702F}">
      <dgm:prSet/>
      <dgm:spPr/>
      <dgm:t>
        <a:bodyPr/>
        <a:lstStyle/>
        <a:p>
          <a:endParaRPr lang="en-US"/>
        </a:p>
      </dgm:t>
    </dgm:pt>
    <dgm:pt modelId="{DBAB45A9-73AA-4124-9373-FED5E5731B20}">
      <dgm:prSet custT="1"/>
      <dgm:spPr/>
      <dgm:t>
        <a:bodyPr/>
        <a:lstStyle/>
        <a:p>
          <a:pPr rtl="0"/>
          <a:r>
            <a:rPr lang="bn-IN" sz="2800" dirty="0" smtClean="0">
              <a:latin typeface="NikoshBAN" panose="02000000000000000000" pitchFamily="2" charset="0"/>
              <a:cs typeface="NikoshBAN" panose="02000000000000000000" pitchFamily="2" charset="0"/>
            </a:rPr>
            <a:t>বিষয়ঃ সমাজবিজ্ঞান</a:t>
          </a:r>
          <a:endParaRPr lang="en-US" sz="2800" dirty="0">
            <a:latin typeface="NikoshBAN" panose="02000000000000000000" pitchFamily="2" charset="0"/>
            <a:cs typeface="NikoshBAN" panose="02000000000000000000" pitchFamily="2" charset="0"/>
          </a:endParaRPr>
        </a:p>
      </dgm:t>
    </dgm:pt>
    <dgm:pt modelId="{75869F5C-5627-4395-9E2B-E5CD29B29E6F}" type="parTrans" cxnId="{59D91A55-5A46-474D-B5FE-814F0EC8CAE8}">
      <dgm:prSet/>
      <dgm:spPr/>
      <dgm:t>
        <a:bodyPr/>
        <a:lstStyle/>
        <a:p>
          <a:endParaRPr lang="en-US"/>
        </a:p>
      </dgm:t>
    </dgm:pt>
    <dgm:pt modelId="{BA4B97F0-311A-4E9F-AF37-19F4BD9ACD0C}" type="sibTrans" cxnId="{59D91A55-5A46-474D-B5FE-814F0EC8CAE8}">
      <dgm:prSet/>
      <dgm:spPr/>
      <dgm:t>
        <a:bodyPr/>
        <a:lstStyle/>
        <a:p>
          <a:endParaRPr lang="en-US"/>
        </a:p>
      </dgm:t>
    </dgm:pt>
    <dgm:pt modelId="{1ED02ED8-D64E-4ED2-B668-C821AEC62243}">
      <dgm:prSet custT="1"/>
      <dgm:spPr/>
      <dgm:t>
        <a:bodyPr/>
        <a:lstStyle/>
        <a:p>
          <a:pPr rtl="0"/>
          <a:r>
            <a:rPr lang="bn-IN" sz="3200" dirty="0" smtClean="0">
              <a:latin typeface="NikoshBAN" panose="02000000000000000000" pitchFamily="2" charset="0"/>
              <a:cs typeface="NikoshBAN" panose="02000000000000000000" pitchFamily="2" charset="0"/>
            </a:rPr>
            <a:t>নবম অধ্যায়ঃ সামাজিক ব্যবস্থা</a:t>
          </a:r>
          <a:endParaRPr lang="en-US" sz="3200" dirty="0">
            <a:latin typeface="NikoshBAN" panose="02000000000000000000" pitchFamily="2" charset="0"/>
            <a:cs typeface="NikoshBAN" panose="02000000000000000000" pitchFamily="2" charset="0"/>
          </a:endParaRPr>
        </a:p>
      </dgm:t>
    </dgm:pt>
    <dgm:pt modelId="{F1D3F587-6BB7-4FEA-8D66-B0BEB831D2E7}" type="parTrans" cxnId="{05EAEA0C-A0B7-41AB-A884-33FB2CC0C3C9}">
      <dgm:prSet/>
      <dgm:spPr/>
      <dgm:t>
        <a:bodyPr/>
        <a:lstStyle/>
        <a:p>
          <a:endParaRPr lang="en-US"/>
        </a:p>
      </dgm:t>
    </dgm:pt>
    <dgm:pt modelId="{AA40D358-4106-4BFD-9A40-1E1E8004F909}" type="sibTrans" cxnId="{05EAEA0C-A0B7-41AB-A884-33FB2CC0C3C9}">
      <dgm:prSet/>
      <dgm:spPr/>
      <dgm:t>
        <a:bodyPr/>
        <a:lstStyle/>
        <a:p>
          <a:endParaRPr lang="en-US"/>
        </a:p>
      </dgm:t>
    </dgm:pt>
    <dgm:pt modelId="{6AB62E3B-D675-4F94-8FF2-9DEF08C4534C}">
      <dgm:prSet custT="1"/>
      <dgm:spPr/>
      <dgm:t>
        <a:bodyPr/>
        <a:lstStyle/>
        <a:p>
          <a:pPr rtl="0"/>
          <a:r>
            <a:rPr lang="bn-IN" sz="3200" dirty="0" smtClean="0">
              <a:latin typeface="NikoshBAN" panose="02000000000000000000" pitchFamily="2" charset="0"/>
              <a:cs typeface="NikoshBAN" panose="02000000000000000000" pitchFamily="2" charset="0"/>
            </a:rPr>
            <a:t>পদ্ধতিঃ দলীয় আলোচনা</a:t>
          </a:r>
          <a:endParaRPr lang="en-US" sz="3200" dirty="0">
            <a:latin typeface="NikoshBAN" panose="02000000000000000000" pitchFamily="2" charset="0"/>
            <a:cs typeface="NikoshBAN" panose="02000000000000000000" pitchFamily="2" charset="0"/>
          </a:endParaRPr>
        </a:p>
      </dgm:t>
    </dgm:pt>
    <dgm:pt modelId="{30EEF334-52CE-4AA8-857E-5E614CC74F3E}" type="parTrans" cxnId="{DA3FCDD2-933B-46F1-91C6-10A790AB6D9C}">
      <dgm:prSet/>
      <dgm:spPr/>
      <dgm:t>
        <a:bodyPr/>
        <a:lstStyle/>
        <a:p>
          <a:endParaRPr lang="en-US"/>
        </a:p>
      </dgm:t>
    </dgm:pt>
    <dgm:pt modelId="{833022EA-D189-4E18-A13A-CECE1EB077B4}" type="sibTrans" cxnId="{DA3FCDD2-933B-46F1-91C6-10A790AB6D9C}">
      <dgm:prSet/>
      <dgm:spPr/>
      <dgm:t>
        <a:bodyPr/>
        <a:lstStyle/>
        <a:p>
          <a:endParaRPr lang="en-US"/>
        </a:p>
      </dgm:t>
    </dgm:pt>
    <dgm:pt modelId="{B61CA063-A17E-4B52-9C3F-4F7631CB96D6}">
      <dgm:prSet custT="1"/>
      <dgm:spPr/>
      <dgm:t>
        <a:bodyPr/>
        <a:lstStyle/>
        <a:p>
          <a:pPr rtl="0"/>
          <a:r>
            <a:rPr lang="bn-IN" sz="3200" smtClean="0">
              <a:latin typeface="NikoshBAN" panose="02000000000000000000" pitchFamily="2" charset="0"/>
              <a:cs typeface="NikoshBAN" panose="02000000000000000000" pitchFamily="2" charset="0"/>
            </a:rPr>
            <a:t>সময়ঃ ৫০ মিনিট</a:t>
          </a:r>
          <a:endParaRPr lang="en-US" sz="3200">
            <a:latin typeface="NikoshBAN" panose="02000000000000000000" pitchFamily="2" charset="0"/>
            <a:cs typeface="NikoshBAN" panose="02000000000000000000" pitchFamily="2" charset="0"/>
          </a:endParaRPr>
        </a:p>
      </dgm:t>
    </dgm:pt>
    <dgm:pt modelId="{30600318-31EF-4B30-B750-235839002994}" type="parTrans" cxnId="{4D35DA44-5550-4C35-B14A-62350A4DC135}">
      <dgm:prSet/>
      <dgm:spPr/>
      <dgm:t>
        <a:bodyPr/>
        <a:lstStyle/>
        <a:p>
          <a:endParaRPr lang="en-US"/>
        </a:p>
      </dgm:t>
    </dgm:pt>
    <dgm:pt modelId="{D011FFCA-E33B-4079-B9EF-10C96AFC55F7}" type="sibTrans" cxnId="{4D35DA44-5550-4C35-B14A-62350A4DC135}">
      <dgm:prSet/>
      <dgm:spPr/>
      <dgm:t>
        <a:bodyPr/>
        <a:lstStyle/>
        <a:p>
          <a:endParaRPr lang="en-US"/>
        </a:p>
      </dgm:t>
    </dgm:pt>
    <dgm:pt modelId="{6E8C9027-55B3-481B-9EF6-EDCF5A756E1D}">
      <dgm:prSet custT="1"/>
      <dgm:spPr/>
      <dgm:t>
        <a:bodyPr/>
        <a:lstStyle/>
        <a:p>
          <a:pPr rtl="0"/>
          <a:r>
            <a:rPr lang="bn-IN" sz="3200" smtClean="0">
              <a:latin typeface="NikoshBAN" panose="02000000000000000000" pitchFamily="2" charset="0"/>
              <a:cs typeface="NikoshBAN" panose="02000000000000000000" pitchFamily="2" charset="0"/>
            </a:rPr>
            <a:t>তারিখঃ</a:t>
          </a:r>
          <a:endParaRPr lang="en-US" sz="3200">
            <a:latin typeface="NikoshBAN" panose="02000000000000000000" pitchFamily="2" charset="0"/>
            <a:cs typeface="NikoshBAN" panose="02000000000000000000" pitchFamily="2" charset="0"/>
          </a:endParaRPr>
        </a:p>
      </dgm:t>
    </dgm:pt>
    <dgm:pt modelId="{973B15ED-F8D1-4359-A495-B505C8F89883}" type="parTrans" cxnId="{A416275B-8DBA-4244-BF7C-F1ACFEF7A340}">
      <dgm:prSet/>
      <dgm:spPr/>
      <dgm:t>
        <a:bodyPr/>
        <a:lstStyle/>
        <a:p>
          <a:endParaRPr lang="en-US"/>
        </a:p>
      </dgm:t>
    </dgm:pt>
    <dgm:pt modelId="{93E9F885-4310-459C-B07E-8E36098C38F9}" type="sibTrans" cxnId="{A416275B-8DBA-4244-BF7C-F1ACFEF7A340}">
      <dgm:prSet/>
      <dgm:spPr/>
      <dgm:t>
        <a:bodyPr/>
        <a:lstStyle/>
        <a:p>
          <a:endParaRPr lang="en-US"/>
        </a:p>
      </dgm:t>
    </dgm:pt>
    <dgm:pt modelId="{189CB394-8AB6-4909-AC83-58AE2AB875FC}" type="pres">
      <dgm:prSet presAssocID="{317058E2-407B-46D0-892E-B303D5925883}" presName="linear" presStyleCnt="0">
        <dgm:presLayoutVars>
          <dgm:animLvl val="lvl"/>
          <dgm:resizeHandles val="exact"/>
        </dgm:presLayoutVars>
      </dgm:prSet>
      <dgm:spPr/>
      <dgm:t>
        <a:bodyPr/>
        <a:lstStyle/>
        <a:p>
          <a:endParaRPr lang="en-US"/>
        </a:p>
      </dgm:t>
    </dgm:pt>
    <dgm:pt modelId="{75CB0224-2CA5-432B-BC7C-108999DE1998}" type="pres">
      <dgm:prSet presAssocID="{CB8C8E14-C362-4C46-A9F0-5CD047CF848E}" presName="parentText" presStyleLbl="node1" presStyleIdx="0" presStyleCnt="6" custLinFactY="-16568" custLinFactNeighborX="-229" custLinFactNeighborY="-100000">
        <dgm:presLayoutVars>
          <dgm:chMax val="0"/>
          <dgm:bulletEnabled val="1"/>
        </dgm:presLayoutVars>
      </dgm:prSet>
      <dgm:spPr/>
      <dgm:t>
        <a:bodyPr/>
        <a:lstStyle/>
        <a:p>
          <a:endParaRPr lang="en-US"/>
        </a:p>
      </dgm:t>
    </dgm:pt>
    <dgm:pt modelId="{6B066B80-4EEA-4CFF-9119-444EEB2DFC22}" type="pres">
      <dgm:prSet presAssocID="{3287765E-25FA-46BE-996A-7DA621937C74}" presName="spacer" presStyleCnt="0"/>
      <dgm:spPr/>
      <dgm:t>
        <a:bodyPr/>
        <a:lstStyle/>
        <a:p>
          <a:endParaRPr lang="en-US"/>
        </a:p>
      </dgm:t>
    </dgm:pt>
    <dgm:pt modelId="{A74E3936-4E19-47AC-9B2B-45C4F29AF4D5}" type="pres">
      <dgm:prSet presAssocID="{DBAB45A9-73AA-4124-9373-FED5E5731B20}" presName="parentText" presStyleLbl="node1" presStyleIdx="1" presStyleCnt="6" custScaleY="73397" custLinFactNeighborX="-364" custLinFactNeighborY="22142">
        <dgm:presLayoutVars>
          <dgm:chMax val="0"/>
          <dgm:bulletEnabled val="1"/>
        </dgm:presLayoutVars>
      </dgm:prSet>
      <dgm:spPr/>
      <dgm:t>
        <a:bodyPr/>
        <a:lstStyle/>
        <a:p>
          <a:endParaRPr lang="en-US"/>
        </a:p>
      </dgm:t>
    </dgm:pt>
    <dgm:pt modelId="{746691D5-59DB-4C32-94E3-F86C35FE5C81}" type="pres">
      <dgm:prSet presAssocID="{BA4B97F0-311A-4E9F-AF37-19F4BD9ACD0C}" presName="spacer" presStyleCnt="0"/>
      <dgm:spPr/>
      <dgm:t>
        <a:bodyPr/>
        <a:lstStyle/>
        <a:p>
          <a:endParaRPr lang="en-US"/>
        </a:p>
      </dgm:t>
    </dgm:pt>
    <dgm:pt modelId="{4FD65E48-2E03-44EE-80E8-AC748A3D45A5}" type="pres">
      <dgm:prSet presAssocID="{1ED02ED8-D64E-4ED2-B668-C821AEC62243}" presName="parentText" presStyleLbl="node1" presStyleIdx="2" presStyleCnt="6" custLinFactY="73" custLinFactNeighborX="-364" custLinFactNeighborY="100000">
        <dgm:presLayoutVars>
          <dgm:chMax val="0"/>
          <dgm:bulletEnabled val="1"/>
        </dgm:presLayoutVars>
      </dgm:prSet>
      <dgm:spPr/>
      <dgm:t>
        <a:bodyPr/>
        <a:lstStyle/>
        <a:p>
          <a:endParaRPr lang="en-US"/>
        </a:p>
      </dgm:t>
    </dgm:pt>
    <dgm:pt modelId="{68B925FF-38E4-4E4D-B74E-A764BDA42D1E}" type="pres">
      <dgm:prSet presAssocID="{AA40D358-4106-4BFD-9A40-1E1E8004F909}" presName="spacer" presStyleCnt="0"/>
      <dgm:spPr/>
      <dgm:t>
        <a:bodyPr/>
        <a:lstStyle/>
        <a:p>
          <a:endParaRPr lang="en-US"/>
        </a:p>
      </dgm:t>
    </dgm:pt>
    <dgm:pt modelId="{808A11C5-DA11-41F7-A1A9-BB97CFE9BBE0}" type="pres">
      <dgm:prSet presAssocID="{6AB62E3B-D675-4F94-8FF2-9DEF08C4534C}" presName="parentText" presStyleLbl="node1" presStyleIdx="3" presStyleCnt="6" custLinFactY="495" custLinFactNeighborY="100000">
        <dgm:presLayoutVars>
          <dgm:chMax val="0"/>
          <dgm:bulletEnabled val="1"/>
        </dgm:presLayoutVars>
      </dgm:prSet>
      <dgm:spPr/>
      <dgm:t>
        <a:bodyPr/>
        <a:lstStyle/>
        <a:p>
          <a:endParaRPr lang="en-US"/>
        </a:p>
      </dgm:t>
    </dgm:pt>
    <dgm:pt modelId="{A98FC425-C9DF-4AD0-B692-5798B071EE46}" type="pres">
      <dgm:prSet presAssocID="{833022EA-D189-4E18-A13A-CECE1EB077B4}" presName="spacer" presStyleCnt="0"/>
      <dgm:spPr/>
      <dgm:t>
        <a:bodyPr/>
        <a:lstStyle/>
        <a:p>
          <a:endParaRPr lang="en-US"/>
        </a:p>
      </dgm:t>
    </dgm:pt>
    <dgm:pt modelId="{C2FCF611-7DDA-467A-A0FC-538AF6EC6A75}" type="pres">
      <dgm:prSet presAssocID="{B61CA063-A17E-4B52-9C3F-4F7631CB96D6}" presName="parentText" presStyleLbl="node1" presStyleIdx="4" presStyleCnt="6" custLinFactNeighborX="-364" custLinFactNeighborY="66384">
        <dgm:presLayoutVars>
          <dgm:chMax val="0"/>
          <dgm:bulletEnabled val="1"/>
        </dgm:presLayoutVars>
      </dgm:prSet>
      <dgm:spPr/>
      <dgm:t>
        <a:bodyPr/>
        <a:lstStyle/>
        <a:p>
          <a:endParaRPr lang="en-US"/>
        </a:p>
      </dgm:t>
    </dgm:pt>
    <dgm:pt modelId="{C5832BF8-6333-406E-8674-FE2B1263D38C}" type="pres">
      <dgm:prSet presAssocID="{D011FFCA-E33B-4079-B9EF-10C96AFC55F7}" presName="spacer" presStyleCnt="0"/>
      <dgm:spPr/>
      <dgm:t>
        <a:bodyPr/>
        <a:lstStyle/>
        <a:p>
          <a:endParaRPr lang="en-US"/>
        </a:p>
      </dgm:t>
    </dgm:pt>
    <dgm:pt modelId="{3AE43E12-A1DE-4CDF-9A4B-B2FBDE9A492E}" type="pres">
      <dgm:prSet presAssocID="{6E8C9027-55B3-481B-9EF6-EDCF5A756E1D}" presName="parentText" presStyleLbl="node1" presStyleIdx="5" presStyleCnt="6" custLinFactY="8617" custLinFactNeighborX="-229" custLinFactNeighborY="100000">
        <dgm:presLayoutVars>
          <dgm:chMax val="0"/>
          <dgm:bulletEnabled val="1"/>
        </dgm:presLayoutVars>
      </dgm:prSet>
      <dgm:spPr/>
      <dgm:t>
        <a:bodyPr/>
        <a:lstStyle/>
        <a:p>
          <a:endParaRPr lang="en-US"/>
        </a:p>
      </dgm:t>
    </dgm:pt>
  </dgm:ptLst>
  <dgm:cxnLst>
    <dgm:cxn modelId="{4CDADC5A-12BB-4184-8382-73F634E2EDB7}" type="presOf" srcId="{317058E2-407B-46D0-892E-B303D5925883}" destId="{189CB394-8AB6-4909-AC83-58AE2AB875FC}" srcOrd="0" destOrd="0" presId="urn:microsoft.com/office/officeart/2005/8/layout/vList2"/>
    <dgm:cxn modelId="{6B8900B4-7272-45E2-84EF-C91A1619C760}" type="presOf" srcId="{DBAB45A9-73AA-4124-9373-FED5E5731B20}" destId="{A74E3936-4E19-47AC-9B2B-45C4F29AF4D5}" srcOrd="0" destOrd="0" presId="urn:microsoft.com/office/officeart/2005/8/layout/vList2"/>
    <dgm:cxn modelId="{0075E0C5-6C68-4940-9CE7-1072ECF9C275}" type="presOf" srcId="{1ED02ED8-D64E-4ED2-B668-C821AEC62243}" destId="{4FD65E48-2E03-44EE-80E8-AC748A3D45A5}" srcOrd="0" destOrd="0" presId="urn:microsoft.com/office/officeart/2005/8/layout/vList2"/>
    <dgm:cxn modelId="{4D35DA44-5550-4C35-B14A-62350A4DC135}" srcId="{317058E2-407B-46D0-892E-B303D5925883}" destId="{B61CA063-A17E-4B52-9C3F-4F7631CB96D6}" srcOrd="4" destOrd="0" parTransId="{30600318-31EF-4B30-B750-235839002994}" sibTransId="{D011FFCA-E33B-4079-B9EF-10C96AFC55F7}"/>
    <dgm:cxn modelId="{2AF044FB-37F3-4A65-A86E-AA1AD66981AC}" type="presOf" srcId="{B61CA063-A17E-4B52-9C3F-4F7631CB96D6}" destId="{C2FCF611-7DDA-467A-A0FC-538AF6EC6A75}" srcOrd="0" destOrd="0" presId="urn:microsoft.com/office/officeart/2005/8/layout/vList2"/>
    <dgm:cxn modelId="{05EAEA0C-A0B7-41AB-A884-33FB2CC0C3C9}" srcId="{317058E2-407B-46D0-892E-B303D5925883}" destId="{1ED02ED8-D64E-4ED2-B668-C821AEC62243}" srcOrd="2" destOrd="0" parTransId="{F1D3F587-6BB7-4FEA-8D66-B0BEB831D2E7}" sibTransId="{AA40D358-4106-4BFD-9A40-1E1E8004F909}"/>
    <dgm:cxn modelId="{B4ACB4B3-2174-4CB8-B008-2678133F2BB9}" type="presOf" srcId="{CB8C8E14-C362-4C46-A9F0-5CD047CF848E}" destId="{75CB0224-2CA5-432B-BC7C-108999DE1998}" srcOrd="0" destOrd="0" presId="urn:microsoft.com/office/officeart/2005/8/layout/vList2"/>
    <dgm:cxn modelId="{C96132DA-541D-4D8B-B956-7D64F534AE2A}" type="presOf" srcId="{6E8C9027-55B3-481B-9EF6-EDCF5A756E1D}" destId="{3AE43E12-A1DE-4CDF-9A4B-B2FBDE9A492E}" srcOrd="0" destOrd="0" presId="urn:microsoft.com/office/officeart/2005/8/layout/vList2"/>
    <dgm:cxn modelId="{59D91A55-5A46-474D-B5FE-814F0EC8CAE8}" srcId="{317058E2-407B-46D0-892E-B303D5925883}" destId="{DBAB45A9-73AA-4124-9373-FED5E5731B20}" srcOrd="1" destOrd="0" parTransId="{75869F5C-5627-4395-9E2B-E5CD29B29E6F}" sibTransId="{BA4B97F0-311A-4E9F-AF37-19F4BD9ACD0C}"/>
    <dgm:cxn modelId="{DA3FCDD2-933B-46F1-91C6-10A790AB6D9C}" srcId="{317058E2-407B-46D0-892E-B303D5925883}" destId="{6AB62E3B-D675-4F94-8FF2-9DEF08C4534C}" srcOrd="3" destOrd="0" parTransId="{30EEF334-52CE-4AA8-857E-5E614CC74F3E}" sibTransId="{833022EA-D189-4E18-A13A-CECE1EB077B4}"/>
    <dgm:cxn modelId="{53D59795-1213-4227-A613-65C49F0954AF}" type="presOf" srcId="{6AB62E3B-D675-4F94-8FF2-9DEF08C4534C}" destId="{808A11C5-DA11-41F7-A1A9-BB97CFE9BBE0}" srcOrd="0" destOrd="0" presId="urn:microsoft.com/office/officeart/2005/8/layout/vList2"/>
    <dgm:cxn modelId="{A416275B-8DBA-4244-BF7C-F1ACFEF7A340}" srcId="{317058E2-407B-46D0-892E-B303D5925883}" destId="{6E8C9027-55B3-481B-9EF6-EDCF5A756E1D}" srcOrd="5" destOrd="0" parTransId="{973B15ED-F8D1-4359-A495-B505C8F89883}" sibTransId="{93E9F885-4310-459C-B07E-8E36098C38F9}"/>
    <dgm:cxn modelId="{92FDA07E-9605-483C-B25B-24BB5A31702F}" srcId="{317058E2-407B-46D0-892E-B303D5925883}" destId="{CB8C8E14-C362-4C46-A9F0-5CD047CF848E}" srcOrd="0" destOrd="0" parTransId="{4549BC82-C3C1-4692-A1BF-C0DF9E84DF27}" sibTransId="{3287765E-25FA-46BE-996A-7DA621937C74}"/>
    <dgm:cxn modelId="{0CFFA8B1-A2D3-4BB6-B90E-21B3C6AFD365}" type="presParOf" srcId="{189CB394-8AB6-4909-AC83-58AE2AB875FC}" destId="{75CB0224-2CA5-432B-BC7C-108999DE1998}" srcOrd="0" destOrd="0" presId="urn:microsoft.com/office/officeart/2005/8/layout/vList2"/>
    <dgm:cxn modelId="{ABD15A70-BDC5-4C16-8627-AA36103AE615}" type="presParOf" srcId="{189CB394-8AB6-4909-AC83-58AE2AB875FC}" destId="{6B066B80-4EEA-4CFF-9119-444EEB2DFC22}" srcOrd="1" destOrd="0" presId="urn:microsoft.com/office/officeart/2005/8/layout/vList2"/>
    <dgm:cxn modelId="{E629CE9D-6A91-4B8B-B621-4C665B16BB3E}" type="presParOf" srcId="{189CB394-8AB6-4909-AC83-58AE2AB875FC}" destId="{A74E3936-4E19-47AC-9B2B-45C4F29AF4D5}" srcOrd="2" destOrd="0" presId="urn:microsoft.com/office/officeart/2005/8/layout/vList2"/>
    <dgm:cxn modelId="{05DB292E-06BC-4AEB-9348-AF4B972239D7}" type="presParOf" srcId="{189CB394-8AB6-4909-AC83-58AE2AB875FC}" destId="{746691D5-59DB-4C32-94E3-F86C35FE5C81}" srcOrd="3" destOrd="0" presId="urn:microsoft.com/office/officeart/2005/8/layout/vList2"/>
    <dgm:cxn modelId="{A288B7FD-F605-4240-86AF-2837B748AA5A}" type="presParOf" srcId="{189CB394-8AB6-4909-AC83-58AE2AB875FC}" destId="{4FD65E48-2E03-44EE-80E8-AC748A3D45A5}" srcOrd="4" destOrd="0" presId="urn:microsoft.com/office/officeart/2005/8/layout/vList2"/>
    <dgm:cxn modelId="{F9752CAD-4FA2-4194-BFA5-C5735461149D}" type="presParOf" srcId="{189CB394-8AB6-4909-AC83-58AE2AB875FC}" destId="{68B925FF-38E4-4E4D-B74E-A764BDA42D1E}" srcOrd="5" destOrd="0" presId="urn:microsoft.com/office/officeart/2005/8/layout/vList2"/>
    <dgm:cxn modelId="{E327DA4F-C7E3-4226-807C-247E7247507A}" type="presParOf" srcId="{189CB394-8AB6-4909-AC83-58AE2AB875FC}" destId="{808A11C5-DA11-41F7-A1A9-BB97CFE9BBE0}" srcOrd="6" destOrd="0" presId="urn:microsoft.com/office/officeart/2005/8/layout/vList2"/>
    <dgm:cxn modelId="{7F986298-9242-40D5-A4BD-35D93488DFF5}" type="presParOf" srcId="{189CB394-8AB6-4909-AC83-58AE2AB875FC}" destId="{A98FC425-C9DF-4AD0-B692-5798B071EE46}" srcOrd="7" destOrd="0" presId="urn:microsoft.com/office/officeart/2005/8/layout/vList2"/>
    <dgm:cxn modelId="{2F23AB40-85BA-4E2E-AA64-B5B6AB48642A}" type="presParOf" srcId="{189CB394-8AB6-4909-AC83-58AE2AB875FC}" destId="{C2FCF611-7DDA-467A-A0FC-538AF6EC6A75}" srcOrd="8" destOrd="0" presId="urn:microsoft.com/office/officeart/2005/8/layout/vList2"/>
    <dgm:cxn modelId="{C274CB37-BCBA-4257-A543-27683A45BA3A}" type="presParOf" srcId="{189CB394-8AB6-4909-AC83-58AE2AB875FC}" destId="{C5832BF8-6333-406E-8674-FE2B1263D38C}" srcOrd="9" destOrd="0" presId="urn:microsoft.com/office/officeart/2005/8/layout/vList2"/>
    <dgm:cxn modelId="{CB607917-0A9A-4D4E-BB9C-5A65EEDE9BE2}" type="presParOf" srcId="{189CB394-8AB6-4909-AC83-58AE2AB875FC}" destId="{3AE43E12-A1DE-4CDF-9A4B-B2FBDE9A492E}" srcOrd="1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F39302-468A-4D67-8BD1-0E43BBDC12FE}" type="doc">
      <dgm:prSet loTypeId="urn:microsoft.com/office/officeart/2005/8/layout/hProcess9" loCatId="process" qsTypeId="urn:microsoft.com/office/officeart/2005/8/quickstyle/3d3" qsCatId="3D"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62D97229-8841-476E-A1E8-8AA278BE529F}">
      <dgm:prSet custT="1"/>
      <dgm:spPr>
        <a:solidFill>
          <a:schemeClr val="bg1"/>
        </a:solidFill>
        <a:ln w="28575">
          <a:solidFill>
            <a:srgbClr val="DE22A8"/>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0"/>
          <a:r>
            <a:rPr lang="bn-IN" sz="4400" dirty="0" smtClean="0">
              <a:solidFill>
                <a:sysClr val="windowText" lastClr="000000"/>
              </a:solidFill>
              <a:latin typeface="NikoshBAN" panose="02000000000000000000" pitchFamily="2" charset="0"/>
              <a:cs typeface="NikoshBAN" panose="02000000000000000000" pitchFamily="2" charset="0"/>
            </a:rPr>
            <a:t>এসো আমরা কিছু ছবি দেখি</a:t>
          </a:r>
          <a:endParaRPr lang="en-US" sz="4400" dirty="0">
            <a:solidFill>
              <a:sysClr val="windowText" lastClr="000000"/>
            </a:solidFill>
            <a:latin typeface="NikoshBAN" panose="02000000000000000000" pitchFamily="2" charset="0"/>
            <a:cs typeface="NikoshBAN" panose="02000000000000000000" pitchFamily="2" charset="0"/>
          </a:endParaRPr>
        </a:p>
      </dgm:t>
    </dgm:pt>
    <dgm:pt modelId="{78A5D0CA-3B01-43E1-866D-4A7FF8FDB519}" type="parTrans" cxnId="{878B4FD4-44F9-43CB-AD42-DD1ACA35A944}">
      <dgm:prSet/>
      <dgm:spPr/>
      <dgm:t>
        <a:bodyPr/>
        <a:lstStyle/>
        <a:p>
          <a:endParaRPr lang="en-US"/>
        </a:p>
      </dgm:t>
    </dgm:pt>
    <dgm:pt modelId="{0F39FFCA-55AE-4BC4-8230-FDC69E5E5B2F}" type="sibTrans" cxnId="{878B4FD4-44F9-43CB-AD42-DD1ACA35A944}">
      <dgm:prSet/>
      <dgm:spPr/>
      <dgm:t>
        <a:bodyPr/>
        <a:lstStyle/>
        <a:p>
          <a:endParaRPr lang="en-US"/>
        </a:p>
      </dgm:t>
    </dgm:pt>
    <dgm:pt modelId="{C195A907-1521-4404-8482-8184BB456869}" type="pres">
      <dgm:prSet presAssocID="{03F39302-468A-4D67-8BD1-0E43BBDC12FE}" presName="CompostProcess" presStyleCnt="0">
        <dgm:presLayoutVars>
          <dgm:dir/>
          <dgm:resizeHandles val="exact"/>
        </dgm:presLayoutVars>
      </dgm:prSet>
      <dgm:spPr/>
      <dgm:t>
        <a:bodyPr/>
        <a:lstStyle/>
        <a:p>
          <a:endParaRPr lang="en-US"/>
        </a:p>
      </dgm:t>
    </dgm:pt>
    <dgm:pt modelId="{0EEA7E07-DB4F-47DA-AA7A-BA696EF2482A}" type="pres">
      <dgm:prSet presAssocID="{03F39302-468A-4D67-8BD1-0E43BBDC12FE}" presName="arrow" presStyleLbl="bgShp" presStyleIdx="0" presStyleCnt="1"/>
      <dgm:spPr>
        <a:solidFill>
          <a:srgbClr val="FF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dgm:spPr>
      <dgm:t>
        <a:bodyPr/>
        <a:lstStyle/>
        <a:p>
          <a:endParaRPr lang="en-US"/>
        </a:p>
      </dgm:t>
    </dgm:pt>
    <dgm:pt modelId="{D01E90B4-979C-4135-A92F-8EA7C28630D8}" type="pres">
      <dgm:prSet presAssocID="{03F39302-468A-4D67-8BD1-0E43BBDC12FE}" presName="linearProces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a:p>
      </dgm:t>
    </dgm:pt>
    <dgm:pt modelId="{0F02797D-EE77-4DD1-A632-277C1E3F8A54}" type="pres">
      <dgm:prSet presAssocID="{62D97229-8841-476E-A1E8-8AA278BE529F}" presName="textNode" presStyleLbl="node1" presStyleIdx="0" presStyleCnt="1" custScaleY="242424">
        <dgm:presLayoutVars>
          <dgm:bulletEnabled val="1"/>
        </dgm:presLayoutVars>
      </dgm:prSet>
      <dgm:spPr/>
      <dgm:t>
        <a:bodyPr/>
        <a:lstStyle/>
        <a:p>
          <a:endParaRPr lang="en-US"/>
        </a:p>
      </dgm:t>
    </dgm:pt>
  </dgm:ptLst>
  <dgm:cxnLst>
    <dgm:cxn modelId="{085E220D-378B-46A6-A1C0-9010F29395D7}" type="presOf" srcId="{03F39302-468A-4D67-8BD1-0E43BBDC12FE}" destId="{C195A907-1521-4404-8482-8184BB456869}" srcOrd="0" destOrd="0" presId="urn:microsoft.com/office/officeart/2005/8/layout/hProcess9"/>
    <dgm:cxn modelId="{878B4FD4-44F9-43CB-AD42-DD1ACA35A944}" srcId="{03F39302-468A-4D67-8BD1-0E43BBDC12FE}" destId="{62D97229-8841-476E-A1E8-8AA278BE529F}" srcOrd="0" destOrd="0" parTransId="{78A5D0CA-3B01-43E1-866D-4A7FF8FDB519}" sibTransId="{0F39FFCA-55AE-4BC4-8230-FDC69E5E5B2F}"/>
    <dgm:cxn modelId="{1238880A-3BA3-47FD-8AF9-E82A9EB827B2}" type="presOf" srcId="{62D97229-8841-476E-A1E8-8AA278BE529F}" destId="{0F02797D-EE77-4DD1-A632-277C1E3F8A54}" srcOrd="0" destOrd="0" presId="urn:microsoft.com/office/officeart/2005/8/layout/hProcess9"/>
    <dgm:cxn modelId="{3F97A9E3-C496-4E17-9FE2-139528D38E4B}" type="presParOf" srcId="{C195A907-1521-4404-8482-8184BB456869}" destId="{0EEA7E07-DB4F-47DA-AA7A-BA696EF2482A}" srcOrd="0" destOrd="0" presId="urn:microsoft.com/office/officeart/2005/8/layout/hProcess9"/>
    <dgm:cxn modelId="{55632D8C-DC13-4DDF-80D3-2BD586B1E56F}" type="presParOf" srcId="{C195A907-1521-4404-8482-8184BB456869}" destId="{D01E90B4-979C-4135-A92F-8EA7C28630D8}" srcOrd="1" destOrd="0" presId="urn:microsoft.com/office/officeart/2005/8/layout/hProcess9"/>
    <dgm:cxn modelId="{3EB69E73-6668-4A57-822C-2919D4254BEC}" type="presParOf" srcId="{D01E90B4-979C-4135-A92F-8EA7C28630D8}" destId="{0F02797D-EE77-4DD1-A632-277C1E3F8A54}" srcOrd="0" destOrd="0" presId="urn:microsoft.com/office/officeart/2005/8/layout/hProcess9"/>
  </dgm:cxnLst>
  <dgm:bg>
    <a:solidFill>
      <a:srgbClr val="00B050"/>
    </a:solidFill>
    <a:effectLst>
      <a:innerShdw blurRad="114300">
        <a:prstClr val="black"/>
      </a:inn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3366B4-D00E-48FE-95B2-67C7862F65BF}"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F8E305E1-29BF-4C5C-9D7E-FF8F669B058B}">
      <dgm:prSet custT="1"/>
      <dgm:spPr>
        <a:solidFill>
          <a:schemeClr val="bg1"/>
        </a:solidFill>
        <a:ln w="38100">
          <a:solidFill>
            <a:srgbClr val="FF6699"/>
          </a:solidFill>
        </a:ln>
      </dgm:spPr>
      <dgm:t>
        <a:bodyPr/>
        <a:lstStyle/>
        <a:p>
          <a:pPr rtl="0"/>
          <a:r>
            <a:rPr lang="bn-IN" sz="5400" b="0" dirty="0" smtClean="0">
              <a:solidFill>
                <a:sysClr val="windowText" lastClr="000000"/>
              </a:solidFill>
              <a:latin typeface="NikoshBAN" panose="02000000000000000000" pitchFamily="2" charset="0"/>
              <a:cs typeface="NikoshBAN" panose="02000000000000000000" pitchFamily="2" charset="0"/>
            </a:rPr>
            <a:t>আজকের পাঠ</a:t>
          </a:r>
          <a:endParaRPr lang="en-US" sz="5400" dirty="0">
            <a:solidFill>
              <a:sysClr val="windowText" lastClr="000000"/>
            </a:solidFill>
            <a:latin typeface="NikoshBAN" panose="02000000000000000000" pitchFamily="2" charset="0"/>
            <a:cs typeface="NikoshBAN" panose="02000000000000000000" pitchFamily="2" charset="0"/>
          </a:endParaRPr>
        </a:p>
      </dgm:t>
    </dgm:pt>
    <dgm:pt modelId="{6217A5E6-04EF-46A8-A326-F4DA42F3894D}" type="parTrans" cxnId="{C45ABAF3-97E6-4D01-8CB0-5C4048870DAC}">
      <dgm:prSet/>
      <dgm:spPr/>
      <dgm:t>
        <a:bodyPr/>
        <a:lstStyle/>
        <a:p>
          <a:endParaRPr lang="en-US"/>
        </a:p>
      </dgm:t>
    </dgm:pt>
    <dgm:pt modelId="{65690B01-DDE1-4C68-92E0-A12E8F8F003A}" type="sibTrans" cxnId="{C45ABAF3-97E6-4D01-8CB0-5C4048870DAC}">
      <dgm:prSet/>
      <dgm:spPr/>
      <dgm:t>
        <a:bodyPr/>
        <a:lstStyle/>
        <a:p>
          <a:endParaRPr lang="en-US"/>
        </a:p>
      </dgm:t>
    </dgm:pt>
    <dgm:pt modelId="{F5500274-296B-4345-9A75-A96E6DF8662E}" type="pres">
      <dgm:prSet presAssocID="{7C3366B4-D00E-48FE-95B2-67C7862F65BF}" presName="CompostProcess" presStyleCnt="0">
        <dgm:presLayoutVars>
          <dgm:dir/>
          <dgm:resizeHandles val="exact"/>
        </dgm:presLayoutVars>
      </dgm:prSet>
      <dgm:spPr/>
      <dgm:t>
        <a:bodyPr/>
        <a:lstStyle/>
        <a:p>
          <a:endParaRPr lang="en-US"/>
        </a:p>
      </dgm:t>
    </dgm:pt>
    <dgm:pt modelId="{2D963574-F2E4-4563-849C-BBAFD4037361}" type="pres">
      <dgm:prSet presAssocID="{7C3366B4-D00E-48FE-95B2-67C7862F65BF}" presName="arrow" presStyleLbl="bgShp" presStyleIdx="0" presStyleCnt="1"/>
      <dgm:spPr>
        <a:solidFill>
          <a:srgbClr val="FF669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prst="convex"/>
        </a:sp3d>
      </dgm:spPr>
      <dgm:t>
        <a:bodyPr/>
        <a:lstStyle/>
        <a:p>
          <a:endParaRPr lang="en-US"/>
        </a:p>
      </dgm:t>
    </dgm:pt>
    <dgm:pt modelId="{CDB4FE72-54EF-4EC6-830D-748406238A89}" type="pres">
      <dgm:prSet presAssocID="{7C3366B4-D00E-48FE-95B2-67C7862F65BF}" presName="linearProcess" presStyleCnt="0"/>
      <dgm:spPr/>
    </dgm:pt>
    <dgm:pt modelId="{20BF6766-5D6E-4D20-A992-DAA89502A1F9}" type="pres">
      <dgm:prSet presAssocID="{F8E305E1-29BF-4C5C-9D7E-FF8F669B058B}" presName="textNode" presStyleLbl="node1" presStyleIdx="0" presStyleCnt="1" custScaleY="229675">
        <dgm:presLayoutVars>
          <dgm:bulletEnabled val="1"/>
        </dgm:presLayoutVars>
      </dgm:prSet>
      <dgm:spPr/>
      <dgm:t>
        <a:bodyPr/>
        <a:lstStyle/>
        <a:p>
          <a:endParaRPr lang="en-US"/>
        </a:p>
      </dgm:t>
    </dgm:pt>
  </dgm:ptLst>
  <dgm:cxnLst>
    <dgm:cxn modelId="{2BCEC3C2-44F5-426F-8775-B06720E138EB}" type="presOf" srcId="{7C3366B4-D00E-48FE-95B2-67C7862F65BF}" destId="{F5500274-296B-4345-9A75-A96E6DF8662E}" srcOrd="0" destOrd="0" presId="urn:microsoft.com/office/officeart/2005/8/layout/hProcess9"/>
    <dgm:cxn modelId="{3D7BF5BF-3D7C-4E17-9B94-1B98B2FCD4EA}" type="presOf" srcId="{F8E305E1-29BF-4C5C-9D7E-FF8F669B058B}" destId="{20BF6766-5D6E-4D20-A992-DAA89502A1F9}" srcOrd="0" destOrd="0" presId="urn:microsoft.com/office/officeart/2005/8/layout/hProcess9"/>
    <dgm:cxn modelId="{C45ABAF3-97E6-4D01-8CB0-5C4048870DAC}" srcId="{7C3366B4-D00E-48FE-95B2-67C7862F65BF}" destId="{F8E305E1-29BF-4C5C-9D7E-FF8F669B058B}" srcOrd="0" destOrd="0" parTransId="{6217A5E6-04EF-46A8-A326-F4DA42F3894D}" sibTransId="{65690B01-DDE1-4C68-92E0-A12E8F8F003A}"/>
    <dgm:cxn modelId="{03860A4A-BC84-40E4-BBA2-4C0D53F6E118}" type="presParOf" srcId="{F5500274-296B-4345-9A75-A96E6DF8662E}" destId="{2D963574-F2E4-4563-849C-BBAFD4037361}" srcOrd="0" destOrd="0" presId="urn:microsoft.com/office/officeart/2005/8/layout/hProcess9"/>
    <dgm:cxn modelId="{07A4384A-91C5-4A40-99DD-44AF5C23D9BA}" type="presParOf" srcId="{F5500274-296B-4345-9A75-A96E6DF8662E}" destId="{CDB4FE72-54EF-4EC6-830D-748406238A89}" srcOrd="1" destOrd="0" presId="urn:microsoft.com/office/officeart/2005/8/layout/hProcess9"/>
    <dgm:cxn modelId="{04CC352A-083D-44B5-AECD-018EC5CB0CEA}" type="presParOf" srcId="{CDB4FE72-54EF-4EC6-830D-748406238A89}" destId="{20BF6766-5D6E-4D20-A992-DAA89502A1F9}" srcOrd="0" destOrd="0" presId="urn:microsoft.com/office/officeart/2005/8/layout/hProcess9"/>
  </dgm:cxnLst>
  <dgm:bg>
    <a:solidFill>
      <a:srgbClr val="00B050"/>
    </a:solidFill>
  </dgm:bg>
  <dgm:whole>
    <a:ln w="38100">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3D5469-DF07-48B4-9F07-A5846D702BA5}" type="doc">
      <dgm:prSet loTypeId="urn:microsoft.com/office/officeart/2005/8/layout/pyramid2" loCatId="pyramid" qsTypeId="urn:microsoft.com/office/officeart/2005/8/quickstyle/3d3" qsCatId="3D" csTypeId="urn:microsoft.com/office/officeart/2005/8/colors/accent1_2" csCatId="accent1" phldr="1"/>
      <dgm:spPr/>
      <dgm:t>
        <a:bodyPr/>
        <a:lstStyle/>
        <a:p>
          <a:endParaRPr lang="en-US"/>
        </a:p>
      </dgm:t>
    </dgm:pt>
    <dgm:pt modelId="{BA9CB445-5365-4E3E-B130-743C2A3305D5}">
      <dgm:prSet custT="1"/>
      <dgm:spPr>
        <a:solidFill>
          <a:schemeClr val="tx2">
            <a:lumMod val="10000"/>
            <a:lumOff val="90000"/>
            <a:alpha val="90000"/>
          </a:schemeClr>
        </a:solidFill>
      </dgm:spPr>
      <dgm:t>
        <a:bodyPr/>
        <a:lstStyle/>
        <a:p>
          <a:pPr rtl="0"/>
          <a:r>
            <a:rPr lang="bn-IN" sz="8800" dirty="0" smtClean="0">
              <a:latin typeface="NikoshBAN" panose="02000000000000000000" pitchFamily="2" charset="0"/>
              <a:cs typeface="NikoshBAN" panose="02000000000000000000" pitchFamily="2" charset="0"/>
            </a:rPr>
            <a:t>রাষ্ট্র</a:t>
          </a:r>
          <a:endParaRPr lang="en-US" sz="9600" dirty="0">
            <a:latin typeface="NikoshBAN" panose="02000000000000000000" pitchFamily="2" charset="0"/>
            <a:cs typeface="NikoshBAN" panose="02000000000000000000" pitchFamily="2" charset="0"/>
          </a:endParaRPr>
        </a:p>
      </dgm:t>
    </dgm:pt>
    <dgm:pt modelId="{B29AB92C-3652-464D-B5BA-15A89970B1ED}" type="parTrans" cxnId="{8F15BC36-B18F-4168-9868-0688FC5F0995}">
      <dgm:prSet/>
      <dgm:spPr/>
      <dgm:t>
        <a:bodyPr/>
        <a:lstStyle/>
        <a:p>
          <a:endParaRPr lang="en-US"/>
        </a:p>
      </dgm:t>
    </dgm:pt>
    <dgm:pt modelId="{C10B7B40-B19D-46E2-BE14-931DF7CEE2D7}" type="sibTrans" cxnId="{8F15BC36-B18F-4168-9868-0688FC5F0995}">
      <dgm:prSet/>
      <dgm:spPr/>
      <dgm:t>
        <a:bodyPr/>
        <a:lstStyle/>
        <a:p>
          <a:endParaRPr lang="en-US"/>
        </a:p>
      </dgm:t>
    </dgm:pt>
    <dgm:pt modelId="{0FBAF677-30D6-4C06-8CEB-81BA861E9D16}">
      <dgm:prSet/>
      <dgm:spPr>
        <a:solidFill>
          <a:schemeClr val="tx2">
            <a:lumMod val="10000"/>
            <a:lumOff val="90000"/>
            <a:alpha val="90000"/>
          </a:schemeClr>
        </a:solidFill>
      </dgm:spPr>
      <dgm:t>
        <a:bodyPr/>
        <a:lstStyle/>
        <a:p>
          <a:pPr rtl="0"/>
          <a:r>
            <a:rPr lang="en-US" dirty="0" smtClean="0">
              <a:latin typeface="NikoshBAN" panose="02000000000000000000" pitchFamily="2" charset="0"/>
              <a:cs typeface="NikoshBAN" panose="02000000000000000000" pitchFamily="2" charset="0"/>
            </a:rPr>
            <a:t>State</a:t>
          </a:r>
          <a:endParaRPr lang="en-US" dirty="0">
            <a:latin typeface="NikoshBAN" panose="02000000000000000000" pitchFamily="2" charset="0"/>
            <a:cs typeface="NikoshBAN" panose="02000000000000000000" pitchFamily="2" charset="0"/>
          </a:endParaRPr>
        </a:p>
      </dgm:t>
    </dgm:pt>
    <dgm:pt modelId="{82971214-E903-49A6-9C5E-9304F5FEA33A}" type="parTrans" cxnId="{4232B29E-1152-4751-A611-7F73C201A7B9}">
      <dgm:prSet/>
      <dgm:spPr/>
      <dgm:t>
        <a:bodyPr/>
        <a:lstStyle/>
        <a:p>
          <a:endParaRPr lang="en-US"/>
        </a:p>
      </dgm:t>
    </dgm:pt>
    <dgm:pt modelId="{2E5FED0D-16A5-4940-94A7-3D24980D9B8E}" type="sibTrans" cxnId="{4232B29E-1152-4751-A611-7F73C201A7B9}">
      <dgm:prSet/>
      <dgm:spPr/>
      <dgm:t>
        <a:bodyPr/>
        <a:lstStyle/>
        <a:p>
          <a:endParaRPr lang="en-US"/>
        </a:p>
      </dgm:t>
    </dgm:pt>
    <dgm:pt modelId="{43E5F609-C257-4AC5-8150-D2AC5C8A3AEC}" type="pres">
      <dgm:prSet presAssocID="{303D5469-DF07-48B4-9F07-A5846D702BA5}" presName="compositeShape" presStyleCnt="0">
        <dgm:presLayoutVars>
          <dgm:dir/>
          <dgm:resizeHandles/>
        </dgm:presLayoutVars>
      </dgm:prSet>
      <dgm:spPr/>
      <dgm:t>
        <a:bodyPr/>
        <a:lstStyle/>
        <a:p>
          <a:endParaRPr lang="en-US"/>
        </a:p>
      </dgm:t>
    </dgm:pt>
    <dgm:pt modelId="{173207B6-17A2-423B-92A6-91C0042DA3A5}" type="pres">
      <dgm:prSet presAssocID="{303D5469-DF07-48B4-9F07-A5846D702BA5}" presName="pyramid" presStyleLbl="node1" presStyleIdx="0" presStyleCnt="1" custScaleX="123558"/>
      <dgm:spPr>
        <a:solidFill>
          <a:srgbClr val="FF6699"/>
        </a:solidFill>
      </dgm:spPr>
      <dgm:t>
        <a:bodyPr/>
        <a:lstStyle/>
        <a:p>
          <a:endParaRPr lang="en-US"/>
        </a:p>
      </dgm:t>
    </dgm:pt>
    <dgm:pt modelId="{385F84DB-E9FC-48F0-837B-6C75E9B71739}" type="pres">
      <dgm:prSet presAssocID="{303D5469-DF07-48B4-9F07-A5846D702BA5}" presName="theList" presStyleCnt="0"/>
      <dgm:spPr/>
    </dgm:pt>
    <dgm:pt modelId="{8820FCFF-CCB4-4635-A5DF-1AA1F5AB3BA8}" type="pres">
      <dgm:prSet presAssocID="{BA9CB445-5365-4E3E-B130-743C2A3305D5}" presName="aNode" presStyleLbl="fgAcc1" presStyleIdx="0" presStyleCnt="2" custScaleX="160361" custScaleY="95097" custLinFactNeighborX="26562" custLinFactNeighborY="26558">
        <dgm:presLayoutVars>
          <dgm:bulletEnabled val="1"/>
        </dgm:presLayoutVars>
      </dgm:prSet>
      <dgm:spPr/>
      <dgm:t>
        <a:bodyPr/>
        <a:lstStyle/>
        <a:p>
          <a:endParaRPr lang="en-US"/>
        </a:p>
      </dgm:t>
    </dgm:pt>
    <dgm:pt modelId="{2B3A42EF-C08A-48D2-9796-BBBCD6E9C3F2}" type="pres">
      <dgm:prSet presAssocID="{BA9CB445-5365-4E3E-B130-743C2A3305D5}" presName="aSpace" presStyleCnt="0"/>
      <dgm:spPr/>
    </dgm:pt>
    <dgm:pt modelId="{76A6EDE6-A961-4D46-9A38-0FA7718F0A1E}" type="pres">
      <dgm:prSet presAssocID="{0FBAF677-30D6-4C06-8CEB-81BA861E9D16}" presName="aNode" presStyleLbl="fgAcc1" presStyleIdx="1" presStyleCnt="2" custScaleX="160361" custScaleY="95097" custLinFactNeighborX="26562" custLinFactNeighborY="26558">
        <dgm:presLayoutVars>
          <dgm:bulletEnabled val="1"/>
        </dgm:presLayoutVars>
      </dgm:prSet>
      <dgm:spPr/>
      <dgm:t>
        <a:bodyPr/>
        <a:lstStyle/>
        <a:p>
          <a:endParaRPr lang="en-US"/>
        </a:p>
      </dgm:t>
    </dgm:pt>
    <dgm:pt modelId="{E4560F6C-182E-4B59-A288-F3CCD375A305}" type="pres">
      <dgm:prSet presAssocID="{0FBAF677-30D6-4C06-8CEB-81BA861E9D16}" presName="aSpace" presStyleCnt="0"/>
      <dgm:spPr/>
    </dgm:pt>
  </dgm:ptLst>
  <dgm:cxnLst>
    <dgm:cxn modelId="{3EA4890E-EC17-44D5-94B8-CA656431191D}" type="presOf" srcId="{BA9CB445-5365-4E3E-B130-743C2A3305D5}" destId="{8820FCFF-CCB4-4635-A5DF-1AA1F5AB3BA8}" srcOrd="0" destOrd="0" presId="urn:microsoft.com/office/officeart/2005/8/layout/pyramid2"/>
    <dgm:cxn modelId="{58F0E8DB-5C14-4443-9F96-1EAC7CEA8265}" type="presOf" srcId="{0FBAF677-30D6-4C06-8CEB-81BA861E9D16}" destId="{76A6EDE6-A961-4D46-9A38-0FA7718F0A1E}" srcOrd="0" destOrd="0" presId="urn:microsoft.com/office/officeart/2005/8/layout/pyramid2"/>
    <dgm:cxn modelId="{4232B29E-1152-4751-A611-7F73C201A7B9}" srcId="{303D5469-DF07-48B4-9F07-A5846D702BA5}" destId="{0FBAF677-30D6-4C06-8CEB-81BA861E9D16}" srcOrd="1" destOrd="0" parTransId="{82971214-E903-49A6-9C5E-9304F5FEA33A}" sibTransId="{2E5FED0D-16A5-4940-94A7-3D24980D9B8E}"/>
    <dgm:cxn modelId="{8F15BC36-B18F-4168-9868-0688FC5F0995}" srcId="{303D5469-DF07-48B4-9F07-A5846D702BA5}" destId="{BA9CB445-5365-4E3E-B130-743C2A3305D5}" srcOrd="0" destOrd="0" parTransId="{B29AB92C-3652-464D-B5BA-15A89970B1ED}" sibTransId="{C10B7B40-B19D-46E2-BE14-931DF7CEE2D7}"/>
    <dgm:cxn modelId="{2296BDE0-9950-4D95-815B-A264B39B2833}" type="presOf" srcId="{303D5469-DF07-48B4-9F07-A5846D702BA5}" destId="{43E5F609-C257-4AC5-8150-D2AC5C8A3AEC}" srcOrd="0" destOrd="0" presId="urn:microsoft.com/office/officeart/2005/8/layout/pyramid2"/>
    <dgm:cxn modelId="{4FF00EA6-1D5E-41C3-91B5-CF52C3C0A433}" type="presParOf" srcId="{43E5F609-C257-4AC5-8150-D2AC5C8A3AEC}" destId="{173207B6-17A2-423B-92A6-91C0042DA3A5}" srcOrd="0" destOrd="0" presId="urn:microsoft.com/office/officeart/2005/8/layout/pyramid2"/>
    <dgm:cxn modelId="{70E87D54-25B1-4B3E-B927-DA057FDCE91C}" type="presParOf" srcId="{43E5F609-C257-4AC5-8150-D2AC5C8A3AEC}" destId="{385F84DB-E9FC-48F0-837B-6C75E9B71739}" srcOrd="1" destOrd="0" presId="urn:microsoft.com/office/officeart/2005/8/layout/pyramid2"/>
    <dgm:cxn modelId="{488B037B-3214-46FF-AD69-0181D76E0B06}" type="presParOf" srcId="{385F84DB-E9FC-48F0-837B-6C75E9B71739}" destId="{8820FCFF-CCB4-4635-A5DF-1AA1F5AB3BA8}" srcOrd="0" destOrd="0" presId="urn:microsoft.com/office/officeart/2005/8/layout/pyramid2"/>
    <dgm:cxn modelId="{A82B098C-666F-40F7-938C-06C1AAE699CD}" type="presParOf" srcId="{385F84DB-E9FC-48F0-837B-6C75E9B71739}" destId="{2B3A42EF-C08A-48D2-9796-BBBCD6E9C3F2}" srcOrd="1" destOrd="0" presId="urn:microsoft.com/office/officeart/2005/8/layout/pyramid2"/>
    <dgm:cxn modelId="{26C1CA0C-E9D0-49D8-B66B-A1F05F54CF1D}" type="presParOf" srcId="{385F84DB-E9FC-48F0-837B-6C75E9B71739}" destId="{76A6EDE6-A961-4D46-9A38-0FA7718F0A1E}" srcOrd="2" destOrd="0" presId="urn:microsoft.com/office/officeart/2005/8/layout/pyramid2"/>
    <dgm:cxn modelId="{EA38B3C7-12CB-471D-9075-93E6FC1C7578}" type="presParOf" srcId="{385F84DB-E9FC-48F0-837B-6C75E9B71739}" destId="{E4560F6C-182E-4B59-A288-F3CCD375A305}" srcOrd="3" destOrd="0" presId="urn:microsoft.com/office/officeart/2005/8/layout/pyramid2"/>
  </dgm:cxnLst>
  <dgm:bg>
    <a:solidFill>
      <a:schemeClr val="bg2">
        <a:lumMod val="25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CE72DA-8F4F-446B-AF67-D6CBBA981E46}"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en-US"/>
        </a:p>
      </dgm:t>
    </dgm:pt>
    <dgm:pt modelId="{6ABDDBEF-EDEE-4832-98E3-FF24FD145AF3}">
      <dgm:prSet custT="1"/>
      <dgm:spPr>
        <a:solidFill>
          <a:schemeClr val="bg1"/>
        </a:solidFill>
      </dgm:spPr>
      <dgm:t>
        <a:bodyPr/>
        <a:lstStyle/>
        <a:p>
          <a:pPr rtl="0"/>
          <a:r>
            <a:rPr lang="bn-IN" sz="5400" dirty="0" smtClean="0">
              <a:solidFill>
                <a:sysClr val="windowText" lastClr="000000"/>
              </a:solidFill>
              <a:latin typeface="NikoshBAN" panose="02000000000000000000" pitchFamily="2" charset="0"/>
              <a:cs typeface="NikoshBAN" panose="02000000000000000000" pitchFamily="2" charset="0"/>
            </a:rPr>
            <a:t>শিখনফল</a:t>
          </a:r>
          <a:endParaRPr lang="en-US" sz="5400" dirty="0">
            <a:solidFill>
              <a:sysClr val="windowText" lastClr="000000"/>
            </a:solidFill>
            <a:latin typeface="NikoshBAN" panose="02000000000000000000" pitchFamily="2" charset="0"/>
            <a:cs typeface="NikoshBAN" panose="02000000000000000000" pitchFamily="2" charset="0"/>
          </a:endParaRPr>
        </a:p>
      </dgm:t>
    </dgm:pt>
    <dgm:pt modelId="{3A4AA1FF-F28E-4A5F-AF11-8A3DED2933AA}" type="parTrans" cxnId="{81F80502-07C7-4FBF-9041-61999E7A79A2}">
      <dgm:prSet/>
      <dgm:spPr/>
      <dgm:t>
        <a:bodyPr/>
        <a:lstStyle/>
        <a:p>
          <a:endParaRPr lang="en-US"/>
        </a:p>
      </dgm:t>
    </dgm:pt>
    <dgm:pt modelId="{289E19D7-29A5-47CB-8DBC-4195729A94C6}" type="sibTrans" cxnId="{81F80502-07C7-4FBF-9041-61999E7A79A2}">
      <dgm:prSet/>
      <dgm:spPr/>
      <dgm:t>
        <a:bodyPr/>
        <a:lstStyle/>
        <a:p>
          <a:endParaRPr lang="en-US"/>
        </a:p>
      </dgm:t>
    </dgm:pt>
    <dgm:pt modelId="{D5E5D9A7-EB7E-4498-B84A-DBB6082034EC}" type="pres">
      <dgm:prSet presAssocID="{BDCE72DA-8F4F-446B-AF67-D6CBBA981E46}" presName="Name0" presStyleCnt="0">
        <dgm:presLayoutVars>
          <dgm:dir/>
          <dgm:animLvl val="lvl"/>
          <dgm:resizeHandles val="exact"/>
        </dgm:presLayoutVars>
      </dgm:prSet>
      <dgm:spPr/>
      <dgm:t>
        <a:bodyPr/>
        <a:lstStyle/>
        <a:p>
          <a:endParaRPr lang="en-US"/>
        </a:p>
      </dgm:t>
    </dgm:pt>
    <dgm:pt modelId="{2A534E0F-2012-427E-9C8F-A0299457702F}" type="pres">
      <dgm:prSet presAssocID="{6ABDDBEF-EDEE-4832-98E3-FF24FD145AF3}" presName="composite" presStyleCnt="0"/>
      <dgm:spPr/>
    </dgm:pt>
    <dgm:pt modelId="{15F307CE-825B-460A-ACE0-397B1F4B34D5}" type="pres">
      <dgm:prSet presAssocID="{6ABDDBEF-EDEE-4832-98E3-FF24FD145AF3}" presName="parTx" presStyleLbl="alignNode1" presStyleIdx="0" presStyleCnt="1" custScaleY="139374">
        <dgm:presLayoutVars>
          <dgm:chMax val="0"/>
          <dgm:chPref val="0"/>
          <dgm:bulletEnabled val="1"/>
        </dgm:presLayoutVars>
      </dgm:prSet>
      <dgm:spPr/>
      <dgm:t>
        <a:bodyPr/>
        <a:lstStyle/>
        <a:p>
          <a:endParaRPr lang="en-US"/>
        </a:p>
      </dgm:t>
    </dgm:pt>
    <dgm:pt modelId="{50A43E38-40A7-4F48-B9B7-0807210841D4}" type="pres">
      <dgm:prSet presAssocID="{6ABDDBEF-EDEE-4832-98E3-FF24FD145AF3}" presName="desTx" presStyleLbl="alignAccFollowNode1" presStyleIdx="0" presStyleCnt="1" custFlipVert="1" custScaleY="61607">
        <dgm:presLayoutVars>
          <dgm:bulletEnabled val="1"/>
        </dgm:presLayoutVars>
      </dgm:prSet>
      <dgm:spPr>
        <a:solidFill>
          <a:srgbClr val="FF0000">
            <a:alpha val="90000"/>
          </a:srgbClr>
        </a:solidFill>
      </dgm:spPr>
    </dgm:pt>
  </dgm:ptLst>
  <dgm:cxnLst>
    <dgm:cxn modelId="{02294B32-A7CF-495C-875B-DA74317C87C0}" type="presOf" srcId="{6ABDDBEF-EDEE-4832-98E3-FF24FD145AF3}" destId="{15F307CE-825B-460A-ACE0-397B1F4B34D5}" srcOrd="0" destOrd="0" presId="urn:microsoft.com/office/officeart/2005/8/layout/hList1"/>
    <dgm:cxn modelId="{81F80502-07C7-4FBF-9041-61999E7A79A2}" srcId="{BDCE72DA-8F4F-446B-AF67-D6CBBA981E46}" destId="{6ABDDBEF-EDEE-4832-98E3-FF24FD145AF3}" srcOrd="0" destOrd="0" parTransId="{3A4AA1FF-F28E-4A5F-AF11-8A3DED2933AA}" sibTransId="{289E19D7-29A5-47CB-8DBC-4195729A94C6}"/>
    <dgm:cxn modelId="{35453537-6D19-45A6-B707-01CE4BC84748}" type="presOf" srcId="{BDCE72DA-8F4F-446B-AF67-D6CBBA981E46}" destId="{D5E5D9A7-EB7E-4498-B84A-DBB6082034EC}" srcOrd="0" destOrd="0" presId="urn:microsoft.com/office/officeart/2005/8/layout/hList1"/>
    <dgm:cxn modelId="{9C8C9682-6F34-4E5A-97F4-56AB0C0B57BD}" type="presParOf" srcId="{D5E5D9A7-EB7E-4498-B84A-DBB6082034EC}" destId="{2A534E0F-2012-427E-9C8F-A0299457702F}" srcOrd="0" destOrd="0" presId="urn:microsoft.com/office/officeart/2005/8/layout/hList1"/>
    <dgm:cxn modelId="{C6D37D06-DD47-48E6-8771-584191AE7150}" type="presParOf" srcId="{2A534E0F-2012-427E-9C8F-A0299457702F}" destId="{15F307CE-825B-460A-ACE0-397B1F4B34D5}" srcOrd="0" destOrd="0" presId="urn:microsoft.com/office/officeart/2005/8/layout/hList1"/>
    <dgm:cxn modelId="{5B410598-F37A-4343-834A-90EF5AB0846E}" type="presParOf" srcId="{2A534E0F-2012-427E-9C8F-A0299457702F}" destId="{50A43E38-40A7-4F48-B9B7-0807210841D4}" srcOrd="1" destOrd="0" presId="urn:microsoft.com/office/officeart/2005/8/layout/hList1"/>
  </dgm:cxnLst>
  <dgm:bg/>
  <dgm:whole>
    <a:ln w="57150">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59FEA8-CD0C-493B-8AB2-2BBB0D4C68DE}"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en-US"/>
        </a:p>
      </dgm:t>
    </dgm:pt>
    <dgm:pt modelId="{8897CD84-B032-4AF1-B93E-F448AFCCD573}">
      <dgm:prSet custT="1"/>
      <dgm:spPr>
        <a:solidFill>
          <a:schemeClr val="accent4">
            <a:lumMod val="40000"/>
            <a:lumOff val="60000"/>
            <a:alpha val="90000"/>
          </a:schemeClr>
        </a:solidFill>
      </dgm:spPr>
      <dgm:t>
        <a:bodyPr/>
        <a:lstStyle/>
        <a:p>
          <a:pPr algn="l" rtl="0"/>
          <a:r>
            <a:rPr lang="bn-IN" sz="4000" dirty="0" smtClean="0">
              <a:latin typeface="NikoshBAN" panose="02000000000000000000" pitchFamily="2" charset="0"/>
              <a:cs typeface="NikoshBAN" panose="02000000000000000000" pitchFamily="2" charset="0"/>
            </a:rPr>
            <a:t>রাষ্ট্রের ধারণা ব্যাখ্যা করতে পারবে</a:t>
          </a:r>
          <a:endParaRPr lang="en-US" sz="4000" dirty="0">
            <a:latin typeface="NikoshBAN" panose="02000000000000000000" pitchFamily="2" charset="0"/>
            <a:cs typeface="NikoshBAN" panose="02000000000000000000" pitchFamily="2" charset="0"/>
          </a:endParaRPr>
        </a:p>
      </dgm:t>
    </dgm:pt>
    <dgm:pt modelId="{FF1F7E6A-039D-45A4-B3E1-396B878D8E93}" type="parTrans" cxnId="{65FBAE01-7752-4B52-9F41-E90D4903296E}">
      <dgm:prSet/>
      <dgm:spPr/>
      <dgm:t>
        <a:bodyPr/>
        <a:lstStyle/>
        <a:p>
          <a:pPr algn="l"/>
          <a:endParaRPr lang="en-US"/>
        </a:p>
      </dgm:t>
    </dgm:pt>
    <dgm:pt modelId="{3F573756-1209-4318-A372-9AF64737845D}" type="sibTrans" cxnId="{65FBAE01-7752-4B52-9F41-E90D4903296E}">
      <dgm:prSet/>
      <dgm:spPr/>
      <dgm:t>
        <a:bodyPr/>
        <a:lstStyle/>
        <a:p>
          <a:pPr algn="l"/>
          <a:endParaRPr lang="en-US"/>
        </a:p>
      </dgm:t>
    </dgm:pt>
    <dgm:pt modelId="{85BE113F-92D9-4D4B-A259-6259715527DA}">
      <dgm:prSet custT="1"/>
      <dgm:spPr>
        <a:solidFill>
          <a:schemeClr val="accent5">
            <a:lumMod val="60000"/>
            <a:lumOff val="40000"/>
            <a:alpha val="90000"/>
          </a:schemeClr>
        </a:solidFill>
      </dgm:spPr>
      <dgm:t>
        <a:bodyPr/>
        <a:lstStyle/>
        <a:p>
          <a:pPr algn="l" rtl="0"/>
          <a:r>
            <a:rPr lang="bn-IN" sz="3600" dirty="0" smtClean="0">
              <a:latin typeface="NikoshBAN" panose="02000000000000000000" pitchFamily="2" charset="0"/>
              <a:cs typeface="NikoshBAN" panose="02000000000000000000" pitchFamily="2" charset="0"/>
            </a:rPr>
            <a:t>রাষ্ট্রের উপাদানগুলো উল্লেখ করতে পারবে</a:t>
          </a:r>
          <a:endParaRPr lang="en-US" sz="3600" dirty="0">
            <a:latin typeface="NikoshBAN" panose="02000000000000000000" pitchFamily="2" charset="0"/>
            <a:cs typeface="NikoshBAN" panose="02000000000000000000" pitchFamily="2" charset="0"/>
          </a:endParaRPr>
        </a:p>
      </dgm:t>
    </dgm:pt>
    <dgm:pt modelId="{07A98E80-7CE1-48CE-B4FE-47EC71B8C37E}" type="parTrans" cxnId="{5EF3DBFE-B33B-4E7F-9677-D5FA797B61BD}">
      <dgm:prSet/>
      <dgm:spPr/>
      <dgm:t>
        <a:bodyPr/>
        <a:lstStyle/>
        <a:p>
          <a:pPr algn="l"/>
          <a:endParaRPr lang="en-US"/>
        </a:p>
      </dgm:t>
    </dgm:pt>
    <dgm:pt modelId="{4A1E7A34-F83E-4F63-8F41-26A025FCD14B}" type="sibTrans" cxnId="{5EF3DBFE-B33B-4E7F-9677-D5FA797B61BD}">
      <dgm:prSet/>
      <dgm:spPr/>
      <dgm:t>
        <a:bodyPr/>
        <a:lstStyle/>
        <a:p>
          <a:pPr algn="l"/>
          <a:endParaRPr lang="en-US"/>
        </a:p>
      </dgm:t>
    </dgm:pt>
    <dgm:pt modelId="{42555511-924D-4282-A41F-41F1189A2F2E}">
      <dgm:prSet/>
      <dgm:spPr>
        <a:solidFill>
          <a:schemeClr val="accent3">
            <a:lumMod val="20000"/>
            <a:lumOff val="80000"/>
          </a:schemeClr>
        </a:solidFill>
      </dgm:spPr>
      <dgm:t>
        <a:bodyPr/>
        <a:lstStyle/>
        <a:p>
          <a:pPr algn="l" rtl="0"/>
          <a:r>
            <a:rPr lang="bn-IN" dirty="0" smtClean="0">
              <a:latin typeface="NikoshBAN" panose="02000000000000000000" pitchFamily="2" charset="0"/>
              <a:cs typeface="NikoshBAN" panose="02000000000000000000" pitchFamily="2" charset="0"/>
            </a:rPr>
            <a:t>রাষ্ট্রের উৎপত্তি সংক্রান্ত বিভিন্ন মতবাদ বিশ্লেষণ করতে পারবে</a:t>
          </a:r>
          <a:endParaRPr lang="en-US" dirty="0">
            <a:latin typeface="NikoshBAN" panose="02000000000000000000" pitchFamily="2" charset="0"/>
            <a:cs typeface="NikoshBAN" panose="02000000000000000000" pitchFamily="2" charset="0"/>
          </a:endParaRPr>
        </a:p>
      </dgm:t>
    </dgm:pt>
    <dgm:pt modelId="{E7122197-DD33-4358-8442-8C99EDE9EC04}" type="parTrans" cxnId="{E0FD80E2-AD4B-496C-89B9-24937BCD9C1F}">
      <dgm:prSet/>
      <dgm:spPr/>
      <dgm:t>
        <a:bodyPr/>
        <a:lstStyle/>
        <a:p>
          <a:pPr algn="l"/>
          <a:endParaRPr lang="en-US"/>
        </a:p>
      </dgm:t>
    </dgm:pt>
    <dgm:pt modelId="{BF876072-65FD-4577-9B5D-4F6C6D59E95C}" type="sibTrans" cxnId="{E0FD80E2-AD4B-496C-89B9-24937BCD9C1F}">
      <dgm:prSet/>
      <dgm:spPr/>
      <dgm:t>
        <a:bodyPr/>
        <a:lstStyle/>
        <a:p>
          <a:pPr algn="l"/>
          <a:endParaRPr lang="en-US"/>
        </a:p>
      </dgm:t>
    </dgm:pt>
    <dgm:pt modelId="{DC085D0F-3330-4710-BEEE-5488A03D0687}" type="pres">
      <dgm:prSet presAssocID="{2859FEA8-CD0C-493B-8AB2-2BBB0D4C68DE}" presName="Name0" presStyleCnt="0">
        <dgm:presLayoutVars>
          <dgm:chMax val="7"/>
          <dgm:dir/>
          <dgm:animLvl val="lvl"/>
          <dgm:resizeHandles val="exact"/>
        </dgm:presLayoutVars>
      </dgm:prSet>
      <dgm:spPr/>
      <dgm:t>
        <a:bodyPr/>
        <a:lstStyle/>
        <a:p>
          <a:endParaRPr lang="en-US"/>
        </a:p>
      </dgm:t>
    </dgm:pt>
    <dgm:pt modelId="{79BB26C8-24D0-4202-BB3A-C896A113B0EF}" type="pres">
      <dgm:prSet presAssocID="{8897CD84-B032-4AF1-B93E-F448AFCCD573}" presName="circle1" presStyleLbl="node1" presStyleIdx="0" presStyleCnt="3"/>
      <dgm:spPr>
        <a:solidFill>
          <a:srgbClr val="FF0000"/>
        </a:solidFill>
        <a:ln w="57150">
          <a:solidFill>
            <a:srgbClr val="00B050"/>
          </a:solidFill>
        </a:ln>
      </dgm:spPr>
    </dgm:pt>
    <dgm:pt modelId="{B5F7896E-DFEA-4461-BE42-8CAFB0FE04BF}" type="pres">
      <dgm:prSet presAssocID="{8897CD84-B032-4AF1-B93E-F448AFCCD573}" presName="space" presStyleCnt="0"/>
      <dgm:spPr/>
    </dgm:pt>
    <dgm:pt modelId="{5A8522AF-FF3B-41C1-A216-F1D194EA82D8}" type="pres">
      <dgm:prSet presAssocID="{8897CD84-B032-4AF1-B93E-F448AFCCD573}" presName="rect1" presStyleLbl="alignAcc1" presStyleIdx="0" presStyleCnt="3"/>
      <dgm:spPr/>
      <dgm:t>
        <a:bodyPr/>
        <a:lstStyle/>
        <a:p>
          <a:endParaRPr lang="en-US"/>
        </a:p>
      </dgm:t>
    </dgm:pt>
    <dgm:pt modelId="{B31DDEDA-DA36-4D01-98F5-47BA53863D25}" type="pres">
      <dgm:prSet presAssocID="{85BE113F-92D9-4D4B-A259-6259715527DA}" presName="vertSpace2" presStyleLbl="node1" presStyleIdx="0" presStyleCnt="3"/>
      <dgm:spPr/>
    </dgm:pt>
    <dgm:pt modelId="{8B78B3B1-B5BA-4031-B194-85D271955984}" type="pres">
      <dgm:prSet presAssocID="{85BE113F-92D9-4D4B-A259-6259715527DA}" presName="circle2" presStyleLbl="node1" presStyleIdx="1" presStyleCnt="3"/>
      <dgm:spPr>
        <a:solidFill>
          <a:srgbClr val="002060"/>
        </a:solidFill>
      </dgm:spPr>
    </dgm:pt>
    <dgm:pt modelId="{2D0475A9-AC9C-4473-9F59-35BB072BE799}" type="pres">
      <dgm:prSet presAssocID="{85BE113F-92D9-4D4B-A259-6259715527DA}" presName="rect2" presStyleLbl="alignAcc1" presStyleIdx="1" presStyleCnt="3" custLinFactNeighborX="529" custLinFactNeighborY="-3039"/>
      <dgm:spPr/>
      <dgm:t>
        <a:bodyPr/>
        <a:lstStyle/>
        <a:p>
          <a:endParaRPr lang="en-US"/>
        </a:p>
      </dgm:t>
    </dgm:pt>
    <dgm:pt modelId="{CDB9E8A3-5DAF-4930-ADD7-3EB6986E7047}" type="pres">
      <dgm:prSet presAssocID="{42555511-924D-4282-A41F-41F1189A2F2E}" presName="vertSpace3" presStyleLbl="node1" presStyleIdx="1" presStyleCnt="3"/>
      <dgm:spPr/>
    </dgm:pt>
    <dgm:pt modelId="{FB57B9B3-7941-475B-B00D-7AF45F2DB073}" type="pres">
      <dgm:prSet presAssocID="{42555511-924D-4282-A41F-41F1189A2F2E}" presName="circle3" presStyleLbl="node1" presStyleIdx="2" presStyleCnt="3"/>
      <dgm:spPr>
        <a:solidFill>
          <a:srgbClr val="FFFF00"/>
        </a:solidFill>
      </dgm:spPr>
    </dgm:pt>
    <dgm:pt modelId="{0358D567-4066-4046-82CB-085726574CCB}" type="pres">
      <dgm:prSet presAssocID="{42555511-924D-4282-A41F-41F1189A2F2E}" presName="rect3" presStyleLbl="alignAcc1" presStyleIdx="2" presStyleCnt="3"/>
      <dgm:spPr/>
      <dgm:t>
        <a:bodyPr/>
        <a:lstStyle/>
        <a:p>
          <a:endParaRPr lang="en-US"/>
        </a:p>
      </dgm:t>
    </dgm:pt>
    <dgm:pt modelId="{35E9F884-CE5C-4A47-806F-960129FD09A3}" type="pres">
      <dgm:prSet presAssocID="{8897CD84-B032-4AF1-B93E-F448AFCCD573}" presName="rect1ParTxNoCh" presStyleLbl="alignAcc1" presStyleIdx="2" presStyleCnt="3">
        <dgm:presLayoutVars>
          <dgm:chMax val="1"/>
          <dgm:bulletEnabled val="1"/>
        </dgm:presLayoutVars>
      </dgm:prSet>
      <dgm:spPr/>
      <dgm:t>
        <a:bodyPr/>
        <a:lstStyle/>
        <a:p>
          <a:endParaRPr lang="en-US"/>
        </a:p>
      </dgm:t>
    </dgm:pt>
    <dgm:pt modelId="{B310A856-F254-4488-94BD-9267646A988E}" type="pres">
      <dgm:prSet presAssocID="{85BE113F-92D9-4D4B-A259-6259715527DA}" presName="rect2ParTxNoCh" presStyleLbl="alignAcc1" presStyleIdx="2" presStyleCnt="3">
        <dgm:presLayoutVars>
          <dgm:chMax val="1"/>
          <dgm:bulletEnabled val="1"/>
        </dgm:presLayoutVars>
      </dgm:prSet>
      <dgm:spPr/>
      <dgm:t>
        <a:bodyPr/>
        <a:lstStyle/>
        <a:p>
          <a:endParaRPr lang="en-US"/>
        </a:p>
      </dgm:t>
    </dgm:pt>
    <dgm:pt modelId="{4B7FBE74-15D1-41FE-9199-7ABE532EFEF7}" type="pres">
      <dgm:prSet presAssocID="{42555511-924D-4282-A41F-41F1189A2F2E}" presName="rect3ParTxNoCh" presStyleLbl="alignAcc1" presStyleIdx="2" presStyleCnt="3">
        <dgm:presLayoutVars>
          <dgm:chMax val="1"/>
          <dgm:bulletEnabled val="1"/>
        </dgm:presLayoutVars>
      </dgm:prSet>
      <dgm:spPr/>
      <dgm:t>
        <a:bodyPr/>
        <a:lstStyle/>
        <a:p>
          <a:endParaRPr lang="en-US"/>
        </a:p>
      </dgm:t>
    </dgm:pt>
  </dgm:ptLst>
  <dgm:cxnLst>
    <dgm:cxn modelId="{31B91324-10FD-4A1D-92B4-73D5646B6D8C}" type="presOf" srcId="{42555511-924D-4282-A41F-41F1189A2F2E}" destId="{0358D567-4066-4046-82CB-085726574CCB}" srcOrd="0" destOrd="0" presId="urn:microsoft.com/office/officeart/2005/8/layout/target3"/>
    <dgm:cxn modelId="{E0FD80E2-AD4B-496C-89B9-24937BCD9C1F}" srcId="{2859FEA8-CD0C-493B-8AB2-2BBB0D4C68DE}" destId="{42555511-924D-4282-A41F-41F1189A2F2E}" srcOrd="2" destOrd="0" parTransId="{E7122197-DD33-4358-8442-8C99EDE9EC04}" sibTransId="{BF876072-65FD-4577-9B5D-4F6C6D59E95C}"/>
    <dgm:cxn modelId="{E0E759F0-88DB-4544-91FA-C23633B24878}" type="presOf" srcId="{8897CD84-B032-4AF1-B93E-F448AFCCD573}" destId="{35E9F884-CE5C-4A47-806F-960129FD09A3}" srcOrd="1" destOrd="0" presId="urn:microsoft.com/office/officeart/2005/8/layout/target3"/>
    <dgm:cxn modelId="{DF24E7B5-7D36-4625-8BCA-57EA88E75136}" type="presOf" srcId="{85BE113F-92D9-4D4B-A259-6259715527DA}" destId="{B310A856-F254-4488-94BD-9267646A988E}" srcOrd="1" destOrd="0" presId="urn:microsoft.com/office/officeart/2005/8/layout/target3"/>
    <dgm:cxn modelId="{18D8E036-8B0F-4CE4-8D18-4D71A3685001}" type="presOf" srcId="{42555511-924D-4282-A41F-41F1189A2F2E}" destId="{4B7FBE74-15D1-41FE-9199-7ABE532EFEF7}" srcOrd="1" destOrd="0" presId="urn:microsoft.com/office/officeart/2005/8/layout/target3"/>
    <dgm:cxn modelId="{65FBAE01-7752-4B52-9F41-E90D4903296E}" srcId="{2859FEA8-CD0C-493B-8AB2-2BBB0D4C68DE}" destId="{8897CD84-B032-4AF1-B93E-F448AFCCD573}" srcOrd="0" destOrd="0" parTransId="{FF1F7E6A-039D-45A4-B3E1-396B878D8E93}" sibTransId="{3F573756-1209-4318-A372-9AF64737845D}"/>
    <dgm:cxn modelId="{21A2401C-08BF-46AC-9092-64A36D996E04}" type="presOf" srcId="{85BE113F-92D9-4D4B-A259-6259715527DA}" destId="{2D0475A9-AC9C-4473-9F59-35BB072BE799}" srcOrd="0" destOrd="0" presId="urn:microsoft.com/office/officeart/2005/8/layout/target3"/>
    <dgm:cxn modelId="{64078DDF-314C-4353-A5DD-39FBA637517A}" type="presOf" srcId="{8897CD84-B032-4AF1-B93E-F448AFCCD573}" destId="{5A8522AF-FF3B-41C1-A216-F1D194EA82D8}" srcOrd="0" destOrd="0" presId="urn:microsoft.com/office/officeart/2005/8/layout/target3"/>
    <dgm:cxn modelId="{5EF3DBFE-B33B-4E7F-9677-D5FA797B61BD}" srcId="{2859FEA8-CD0C-493B-8AB2-2BBB0D4C68DE}" destId="{85BE113F-92D9-4D4B-A259-6259715527DA}" srcOrd="1" destOrd="0" parTransId="{07A98E80-7CE1-48CE-B4FE-47EC71B8C37E}" sibTransId="{4A1E7A34-F83E-4F63-8F41-26A025FCD14B}"/>
    <dgm:cxn modelId="{62464981-DAD0-4F9D-96F8-E44E26DBBA6F}" type="presOf" srcId="{2859FEA8-CD0C-493B-8AB2-2BBB0D4C68DE}" destId="{DC085D0F-3330-4710-BEEE-5488A03D0687}" srcOrd="0" destOrd="0" presId="urn:microsoft.com/office/officeart/2005/8/layout/target3"/>
    <dgm:cxn modelId="{1ECB379D-579A-44D4-889E-0659D7AAC010}" type="presParOf" srcId="{DC085D0F-3330-4710-BEEE-5488A03D0687}" destId="{79BB26C8-24D0-4202-BB3A-C896A113B0EF}" srcOrd="0" destOrd="0" presId="urn:microsoft.com/office/officeart/2005/8/layout/target3"/>
    <dgm:cxn modelId="{FCECA997-8434-4766-A35F-512C094F2F0A}" type="presParOf" srcId="{DC085D0F-3330-4710-BEEE-5488A03D0687}" destId="{B5F7896E-DFEA-4461-BE42-8CAFB0FE04BF}" srcOrd="1" destOrd="0" presId="urn:microsoft.com/office/officeart/2005/8/layout/target3"/>
    <dgm:cxn modelId="{4BD6923A-918B-456D-80BA-EDD55BC0D72E}" type="presParOf" srcId="{DC085D0F-3330-4710-BEEE-5488A03D0687}" destId="{5A8522AF-FF3B-41C1-A216-F1D194EA82D8}" srcOrd="2" destOrd="0" presId="urn:microsoft.com/office/officeart/2005/8/layout/target3"/>
    <dgm:cxn modelId="{5CDBA4CD-B161-4478-AF44-AAB5D7A0C44E}" type="presParOf" srcId="{DC085D0F-3330-4710-BEEE-5488A03D0687}" destId="{B31DDEDA-DA36-4D01-98F5-47BA53863D25}" srcOrd="3" destOrd="0" presId="urn:microsoft.com/office/officeart/2005/8/layout/target3"/>
    <dgm:cxn modelId="{2CBC6379-3212-4632-902F-0967AECB3465}" type="presParOf" srcId="{DC085D0F-3330-4710-BEEE-5488A03D0687}" destId="{8B78B3B1-B5BA-4031-B194-85D271955984}" srcOrd="4" destOrd="0" presId="urn:microsoft.com/office/officeart/2005/8/layout/target3"/>
    <dgm:cxn modelId="{DDD15C53-31C7-4D09-905B-675A729F07BC}" type="presParOf" srcId="{DC085D0F-3330-4710-BEEE-5488A03D0687}" destId="{2D0475A9-AC9C-4473-9F59-35BB072BE799}" srcOrd="5" destOrd="0" presId="urn:microsoft.com/office/officeart/2005/8/layout/target3"/>
    <dgm:cxn modelId="{95B6F21C-05AF-4527-8E24-64DEDD1EE511}" type="presParOf" srcId="{DC085D0F-3330-4710-BEEE-5488A03D0687}" destId="{CDB9E8A3-5DAF-4930-ADD7-3EB6986E7047}" srcOrd="6" destOrd="0" presId="urn:microsoft.com/office/officeart/2005/8/layout/target3"/>
    <dgm:cxn modelId="{FBBEC1DE-A4E5-48CD-B224-E01C3C0C2BCF}" type="presParOf" srcId="{DC085D0F-3330-4710-BEEE-5488A03D0687}" destId="{FB57B9B3-7941-475B-B00D-7AF45F2DB073}" srcOrd="7" destOrd="0" presId="urn:microsoft.com/office/officeart/2005/8/layout/target3"/>
    <dgm:cxn modelId="{E389AFC2-26F3-4D2D-87C0-26D1E4839F27}" type="presParOf" srcId="{DC085D0F-3330-4710-BEEE-5488A03D0687}" destId="{0358D567-4066-4046-82CB-085726574CCB}" srcOrd="8" destOrd="0" presId="urn:microsoft.com/office/officeart/2005/8/layout/target3"/>
    <dgm:cxn modelId="{04880135-3CE0-42E1-868D-6F47306E77C4}" type="presParOf" srcId="{DC085D0F-3330-4710-BEEE-5488A03D0687}" destId="{35E9F884-CE5C-4A47-806F-960129FD09A3}" srcOrd="9" destOrd="0" presId="urn:microsoft.com/office/officeart/2005/8/layout/target3"/>
    <dgm:cxn modelId="{4CE9D7CB-5469-4568-9FCD-C3F731798EB4}" type="presParOf" srcId="{DC085D0F-3330-4710-BEEE-5488A03D0687}" destId="{B310A856-F254-4488-94BD-9267646A988E}" srcOrd="10" destOrd="0" presId="urn:microsoft.com/office/officeart/2005/8/layout/target3"/>
    <dgm:cxn modelId="{55CEFAA6-B7B7-4848-A9E4-420A20500D58}" type="presParOf" srcId="{DC085D0F-3330-4710-BEEE-5488A03D0687}" destId="{4B7FBE74-15D1-41FE-9199-7ABE532EFEF7}" srcOrd="11"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7C3053-D76E-4D38-B26F-F1F530593D71}" type="doc">
      <dgm:prSet loTypeId="urn:microsoft.com/office/officeart/2005/8/layout/lProcess3" loCatId="process" qsTypeId="urn:microsoft.com/office/officeart/2005/8/quickstyle/3d3" qsCatId="3D" csTypeId="urn:microsoft.com/office/officeart/2005/8/colors/accent1_2" csCatId="accent1" phldr="1"/>
      <dgm:spPr/>
      <dgm:t>
        <a:bodyPr/>
        <a:lstStyle/>
        <a:p>
          <a:endParaRPr lang="en-US"/>
        </a:p>
      </dgm:t>
    </dgm:pt>
    <dgm:pt modelId="{B3802534-5CDB-446E-A9CE-45EC19AFF03A}">
      <dgm:prSet custT="1"/>
      <dgm:spPr>
        <a:solidFill>
          <a:schemeClr val="bg1"/>
        </a:solidFill>
        <a:ln w="57150">
          <a:solidFill>
            <a:srgbClr val="FF6699"/>
          </a:solidFill>
        </a:ln>
      </dgm:spPr>
      <dgm:t>
        <a:bodyPr/>
        <a:lstStyle/>
        <a:p>
          <a:pPr rtl="0"/>
          <a:r>
            <a:rPr lang="bn-IN" sz="6600" dirty="0" smtClean="0">
              <a:solidFill>
                <a:sysClr val="windowText" lastClr="000000"/>
              </a:solidFill>
              <a:latin typeface="NikoshBAN" panose="02000000000000000000" pitchFamily="2" charset="0"/>
              <a:cs typeface="NikoshBAN" panose="02000000000000000000" pitchFamily="2" charset="0"/>
            </a:rPr>
            <a:t>রাষ্ট্র কী?</a:t>
          </a:r>
          <a:endParaRPr lang="en-US" sz="6600" dirty="0">
            <a:solidFill>
              <a:sysClr val="windowText" lastClr="000000"/>
            </a:solidFill>
            <a:latin typeface="NikoshBAN" panose="02000000000000000000" pitchFamily="2" charset="0"/>
            <a:cs typeface="NikoshBAN" panose="02000000000000000000" pitchFamily="2" charset="0"/>
          </a:endParaRPr>
        </a:p>
      </dgm:t>
    </dgm:pt>
    <dgm:pt modelId="{893DE820-2CDD-4000-8BB7-E0E41376FF5E}" type="parTrans" cxnId="{7823AFC7-BD1C-479D-B1F4-B5A6829957D0}">
      <dgm:prSet/>
      <dgm:spPr/>
      <dgm:t>
        <a:bodyPr/>
        <a:lstStyle/>
        <a:p>
          <a:endParaRPr lang="en-US"/>
        </a:p>
      </dgm:t>
    </dgm:pt>
    <dgm:pt modelId="{B53EDA60-6368-4B1C-ACCF-6630FD15B5B4}" type="sibTrans" cxnId="{7823AFC7-BD1C-479D-B1F4-B5A6829957D0}">
      <dgm:prSet/>
      <dgm:spPr/>
      <dgm:t>
        <a:bodyPr/>
        <a:lstStyle/>
        <a:p>
          <a:endParaRPr lang="en-US"/>
        </a:p>
      </dgm:t>
    </dgm:pt>
    <dgm:pt modelId="{2199B7AF-281B-41CA-A6E9-BAA49DD0705D}" type="pres">
      <dgm:prSet presAssocID="{6C7C3053-D76E-4D38-B26F-F1F530593D71}" presName="Name0" presStyleCnt="0">
        <dgm:presLayoutVars>
          <dgm:chPref val="3"/>
          <dgm:dir/>
          <dgm:animLvl val="lvl"/>
          <dgm:resizeHandles/>
        </dgm:presLayoutVars>
      </dgm:prSet>
      <dgm:spPr/>
      <dgm:t>
        <a:bodyPr/>
        <a:lstStyle/>
        <a:p>
          <a:endParaRPr lang="en-US"/>
        </a:p>
      </dgm:t>
    </dgm:pt>
    <dgm:pt modelId="{A249C00B-B3FB-4BDB-A4E6-40A6C82D6485}" type="pres">
      <dgm:prSet presAssocID="{B3802534-5CDB-446E-A9CE-45EC19AFF03A}" presName="horFlow" presStyleCnt="0"/>
      <dgm:spPr/>
    </dgm:pt>
    <dgm:pt modelId="{74C82192-498E-4874-BBB8-508FD1282C2D}" type="pres">
      <dgm:prSet presAssocID="{B3802534-5CDB-446E-A9CE-45EC19AFF03A}" presName="bigChev" presStyleLbl="node1" presStyleIdx="0" presStyleCnt="1" custScaleX="252712" custLinFactNeighborX="-3953" custLinFactNeighborY="-5930"/>
      <dgm:spPr/>
      <dgm:t>
        <a:bodyPr/>
        <a:lstStyle/>
        <a:p>
          <a:endParaRPr lang="en-US"/>
        </a:p>
      </dgm:t>
    </dgm:pt>
  </dgm:ptLst>
  <dgm:cxnLst>
    <dgm:cxn modelId="{A4D0443B-3572-4EF2-A455-CECFAE31FA5E}" type="presOf" srcId="{6C7C3053-D76E-4D38-B26F-F1F530593D71}" destId="{2199B7AF-281B-41CA-A6E9-BAA49DD0705D}" srcOrd="0" destOrd="0" presId="urn:microsoft.com/office/officeart/2005/8/layout/lProcess3"/>
    <dgm:cxn modelId="{7823AFC7-BD1C-479D-B1F4-B5A6829957D0}" srcId="{6C7C3053-D76E-4D38-B26F-F1F530593D71}" destId="{B3802534-5CDB-446E-A9CE-45EC19AFF03A}" srcOrd="0" destOrd="0" parTransId="{893DE820-2CDD-4000-8BB7-E0E41376FF5E}" sibTransId="{B53EDA60-6368-4B1C-ACCF-6630FD15B5B4}"/>
    <dgm:cxn modelId="{C20BB06C-25A7-4361-8A75-EBD0F8753F09}" type="presOf" srcId="{B3802534-5CDB-446E-A9CE-45EC19AFF03A}" destId="{74C82192-498E-4874-BBB8-508FD1282C2D}" srcOrd="0" destOrd="0" presId="urn:microsoft.com/office/officeart/2005/8/layout/lProcess3"/>
    <dgm:cxn modelId="{34D0E742-D275-41FD-95EB-D3BE1B5C5104}" type="presParOf" srcId="{2199B7AF-281B-41CA-A6E9-BAA49DD0705D}" destId="{A249C00B-B3FB-4BDB-A4E6-40A6C82D6485}" srcOrd="0" destOrd="0" presId="urn:microsoft.com/office/officeart/2005/8/layout/lProcess3"/>
    <dgm:cxn modelId="{E6F491B8-D563-4A61-93D1-94BDF10046D7}" type="presParOf" srcId="{A249C00B-B3FB-4BDB-A4E6-40A6C82D6485}" destId="{74C82192-498E-4874-BBB8-508FD1282C2D}" srcOrd="0" destOrd="0" presId="urn:microsoft.com/office/officeart/2005/8/layout/lProcess3"/>
  </dgm:cxnLst>
  <dgm:bg>
    <a:solidFill>
      <a:srgbClr val="00B050"/>
    </a:solidFill>
  </dgm:bg>
  <dgm:whole>
    <a:ln w="57150">
      <a:solidFill>
        <a:srgbClr val="00B05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8F9C4-B842-4606-A033-D82889AB56FE}">
      <dsp:nvSpPr>
        <dsp:cNvPr id="0" name=""/>
        <dsp:cNvSpPr/>
      </dsp:nvSpPr>
      <dsp:spPr>
        <a:xfrm>
          <a:off x="2356832" y="182"/>
          <a:ext cx="6233377" cy="914035"/>
        </a:xfrm>
        <a:prstGeom prst="chevron">
          <a:avLst/>
        </a:prstGeom>
        <a:solidFill>
          <a:schemeClr val="bg1"/>
        </a:solidFill>
        <a:ln w="38100">
          <a:solidFill>
            <a:srgbClr val="FF0066"/>
          </a:solid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7470" tIns="38735" rIns="0" bIns="38735" numCol="1" spcCol="1270" anchor="ctr" anchorCtr="0">
          <a:noAutofit/>
        </a:bodyPr>
        <a:lstStyle/>
        <a:p>
          <a:pPr lvl="0" algn="ctr" defTabSz="2711450" rtl="0">
            <a:lnSpc>
              <a:spcPct val="90000"/>
            </a:lnSpc>
            <a:spcBef>
              <a:spcPct val="0"/>
            </a:spcBef>
            <a:spcAft>
              <a:spcPct val="35000"/>
            </a:spcAft>
          </a:pPr>
          <a:r>
            <a:rPr lang="bn-IN" sz="6100" kern="1200" dirty="0" smtClean="0">
              <a:solidFill>
                <a:sysClr val="windowText" lastClr="000000"/>
              </a:solidFill>
              <a:latin typeface="NikoshBAN" panose="02000000000000000000" pitchFamily="2" charset="0"/>
              <a:cs typeface="NikoshBAN" panose="02000000000000000000" pitchFamily="2" charset="0"/>
            </a:rPr>
            <a:t>পরিচিতি</a:t>
          </a:r>
          <a:endParaRPr lang="en-US" sz="6100" kern="1200" dirty="0">
            <a:solidFill>
              <a:sysClr val="windowText" lastClr="000000"/>
            </a:solidFill>
            <a:latin typeface="NikoshBAN" panose="02000000000000000000" pitchFamily="2" charset="0"/>
            <a:cs typeface="NikoshBAN" panose="02000000000000000000" pitchFamily="2" charset="0"/>
          </a:endParaRPr>
        </a:p>
      </dsp:txBody>
      <dsp:txXfrm>
        <a:off x="2813850" y="182"/>
        <a:ext cx="5319342" cy="9140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FEC04-A4D1-451A-A25A-0F6C53B045BE}">
      <dsp:nvSpPr>
        <dsp:cNvPr id="0" name=""/>
        <dsp:cNvSpPr/>
      </dsp:nvSpPr>
      <dsp:spPr>
        <a:xfrm>
          <a:off x="820062" y="0"/>
          <a:ext cx="9294037" cy="846666"/>
        </a:xfrm>
        <a:prstGeom prst="rightArrow">
          <a:avLst/>
        </a:prstGeom>
        <a:solidFill>
          <a:srgbClr val="FF6699"/>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prst="convex"/>
        </a:sp3d>
      </dsp:spPr>
      <dsp:style>
        <a:lnRef idx="1">
          <a:scrgbClr r="0" g="0" b="0"/>
        </a:lnRef>
        <a:fillRef idx="1">
          <a:scrgbClr r="0" g="0" b="0"/>
        </a:fillRef>
        <a:effectRef idx="0">
          <a:scrgbClr r="0" g="0" b="0"/>
        </a:effectRef>
        <a:fontRef idx="minor"/>
      </dsp:style>
    </dsp:sp>
    <dsp:sp modelId="{D7C78527-462F-4277-A0E6-FCB14B4DC6EC}">
      <dsp:nvSpPr>
        <dsp:cNvPr id="0" name=""/>
        <dsp:cNvSpPr/>
      </dsp:nvSpPr>
      <dsp:spPr>
        <a:xfrm>
          <a:off x="1913478" y="0"/>
          <a:ext cx="7107205" cy="846666"/>
        </a:xfrm>
        <a:prstGeom prst="roundRect">
          <a:avLst/>
        </a:prstGeom>
        <a:solidFill>
          <a:schemeClr val="bg1"/>
        </a:solidFill>
        <a:ln w="57150">
          <a:solidFill>
            <a:srgbClr val="DE22A8"/>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prst="convex"/>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err="1" smtClean="0">
              <a:solidFill>
                <a:sysClr val="windowText" lastClr="000000"/>
              </a:solidFill>
            </a:rPr>
            <a:t>রাষ্ট্রের</a:t>
          </a:r>
          <a:r>
            <a:rPr lang="en-US" sz="4000" kern="1200" dirty="0" smtClean="0">
              <a:solidFill>
                <a:sysClr val="windowText" lastClr="000000"/>
              </a:solidFill>
            </a:rPr>
            <a:t> </a:t>
          </a:r>
          <a:r>
            <a:rPr lang="en-US" sz="4000" kern="1200" dirty="0" err="1" smtClean="0">
              <a:solidFill>
                <a:sysClr val="windowText" lastClr="000000"/>
              </a:solidFill>
            </a:rPr>
            <a:t>উৎপত্তি</a:t>
          </a:r>
          <a:r>
            <a:rPr lang="en-US" sz="4000" kern="1200" dirty="0" smtClean="0">
              <a:solidFill>
                <a:sysClr val="windowText" lastClr="000000"/>
              </a:solidFill>
            </a:rPr>
            <a:t> </a:t>
          </a:r>
          <a:r>
            <a:rPr lang="en-US" sz="4000" kern="1200" dirty="0" err="1" smtClean="0">
              <a:solidFill>
                <a:sysClr val="windowText" lastClr="000000"/>
              </a:solidFill>
            </a:rPr>
            <a:t>সংক্রান্ত</a:t>
          </a:r>
          <a:r>
            <a:rPr lang="en-US" sz="4000" kern="1200" dirty="0" smtClean="0">
              <a:solidFill>
                <a:sysClr val="windowText" lastClr="000000"/>
              </a:solidFill>
            </a:rPr>
            <a:t> </a:t>
          </a:r>
          <a:r>
            <a:rPr lang="en-US" sz="4000" kern="1200" dirty="0" err="1" smtClean="0">
              <a:solidFill>
                <a:sysClr val="windowText" lastClr="000000"/>
              </a:solidFill>
            </a:rPr>
            <a:t>মতবাদ</a:t>
          </a:r>
          <a:endParaRPr lang="en-US" sz="4000" kern="1200" dirty="0">
            <a:solidFill>
              <a:sysClr val="windowText" lastClr="000000"/>
            </a:solidFill>
          </a:endParaRPr>
        </a:p>
      </dsp:txBody>
      <dsp:txXfrm>
        <a:off x="1954809" y="41331"/>
        <a:ext cx="7024543" cy="7640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AA3DC-0DFE-47C0-B3C6-F98B8D0D0405}">
      <dsp:nvSpPr>
        <dsp:cNvPr id="0" name=""/>
        <dsp:cNvSpPr/>
      </dsp:nvSpPr>
      <dsp:spPr>
        <a:xfrm>
          <a:off x="0" y="1486"/>
          <a:ext cx="10947040" cy="547066"/>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*রাষ্ট্র ঈশ্বরের সৃষ্টি</a:t>
          </a:r>
          <a:endParaRPr lang="en-US" sz="2800" kern="1200" dirty="0">
            <a:latin typeface="NikoshBAN" panose="02000000000000000000" pitchFamily="2" charset="0"/>
            <a:cs typeface="NikoshBAN" panose="02000000000000000000" pitchFamily="2" charset="0"/>
          </a:endParaRPr>
        </a:p>
      </dsp:txBody>
      <dsp:txXfrm>
        <a:off x="26706" y="28192"/>
        <a:ext cx="10893628" cy="493654"/>
      </dsp:txXfrm>
    </dsp:sp>
    <dsp:sp modelId="{05057300-8AAC-45FD-BF1B-7B3A1D67FD59}">
      <dsp:nvSpPr>
        <dsp:cNvPr id="0" name=""/>
        <dsp:cNvSpPr/>
      </dsp:nvSpPr>
      <dsp:spPr>
        <a:xfrm>
          <a:off x="0" y="560576"/>
          <a:ext cx="10947040" cy="547066"/>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smtClean="0">
              <a:latin typeface="NikoshBAN" panose="02000000000000000000" pitchFamily="2" charset="0"/>
              <a:cs typeface="NikoshBAN" panose="02000000000000000000" pitchFamily="2" charset="0"/>
            </a:rPr>
            <a:t>*রাষ্ট্র পরিচালনার জন্য তিনি রাজা বা প্রতিনিধি নিয়োগ করেছেন</a:t>
          </a:r>
          <a:endParaRPr lang="en-US" sz="2800" kern="1200">
            <a:latin typeface="NikoshBAN" panose="02000000000000000000" pitchFamily="2" charset="0"/>
            <a:cs typeface="NikoshBAN" panose="02000000000000000000" pitchFamily="2" charset="0"/>
          </a:endParaRPr>
        </a:p>
      </dsp:txBody>
      <dsp:txXfrm>
        <a:off x="26706" y="587282"/>
        <a:ext cx="10893628" cy="493654"/>
      </dsp:txXfrm>
    </dsp:sp>
    <dsp:sp modelId="{D51051CE-FFB7-4C71-955D-068741DBE731}">
      <dsp:nvSpPr>
        <dsp:cNvPr id="0" name=""/>
        <dsp:cNvSpPr/>
      </dsp:nvSpPr>
      <dsp:spPr>
        <a:xfrm>
          <a:off x="0" y="1119666"/>
          <a:ext cx="10947040" cy="547066"/>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smtClean="0">
              <a:latin typeface="NikoshBAN" panose="02000000000000000000" pitchFamily="2" charset="0"/>
              <a:cs typeface="NikoshBAN" panose="02000000000000000000" pitchFamily="2" charset="0"/>
            </a:rPr>
            <a:t>*রাষ্ট্রের শাসক ঈশ্বরের প্রতিনিধি</a:t>
          </a:r>
          <a:endParaRPr lang="en-US" sz="2800" kern="1200">
            <a:latin typeface="NikoshBAN" panose="02000000000000000000" pitchFamily="2" charset="0"/>
            <a:cs typeface="NikoshBAN" panose="02000000000000000000" pitchFamily="2" charset="0"/>
          </a:endParaRPr>
        </a:p>
      </dsp:txBody>
      <dsp:txXfrm>
        <a:off x="26706" y="1146372"/>
        <a:ext cx="10893628" cy="493654"/>
      </dsp:txXfrm>
    </dsp:sp>
    <dsp:sp modelId="{BBC50D22-03D8-4997-83A1-73C057796673}">
      <dsp:nvSpPr>
        <dsp:cNvPr id="0" name=""/>
        <dsp:cNvSpPr/>
      </dsp:nvSpPr>
      <dsp:spPr>
        <a:xfrm>
          <a:off x="0" y="1678756"/>
          <a:ext cx="10947040" cy="547066"/>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smtClean="0">
              <a:latin typeface="NikoshBAN" panose="02000000000000000000" pitchFamily="2" charset="0"/>
              <a:cs typeface="NikoshBAN" panose="02000000000000000000" pitchFamily="2" charset="0"/>
            </a:rPr>
            <a:t>*রাজা ঈশ্বরের ইচ্ছা অনুযায়ী রাষ্ট্র পরিচালনা করেন</a:t>
          </a:r>
          <a:endParaRPr lang="en-US" sz="2800" kern="1200">
            <a:latin typeface="NikoshBAN" panose="02000000000000000000" pitchFamily="2" charset="0"/>
            <a:cs typeface="NikoshBAN" panose="02000000000000000000" pitchFamily="2" charset="0"/>
          </a:endParaRPr>
        </a:p>
      </dsp:txBody>
      <dsp:txXfrm>
        <a:off x="26706" y="1705462"/>
        <a:ext cx="10893628" cy="493654"/>
      </dsp:txXfrm>
    </dsp:sp>
    <dsp:sp modelId="{ACB80CA4-D4E2-443C-A5D2-99554155A615}">
      <dsp:nvSpPr>
        <dsp:cNvPr id="0" name=""/>
        <dsp:cNvSpPr/>
      </dsp:nvSpPr>
      <dsp:spPr>
        <a:xfrm>
          <a:off x="0" y="2237846"/>
          <a:ext cx="10947040" cy="547066"/>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smtClean="0">
              <a:latin typeface="NikoshBAN" panose="02000000000000000000" pitchFamily="2" charset="0"/>
              <a:cs typeface="NikoshBAN" panose="02000000000000000000" pitchFamily="2" charset="0"/>
            </a:rPr>
            <a:t>*জনগনের উচিত রাজার আদেশ নির্দেশ মেনে চলা এবং অনুগত থাকা</a:t>
          </a:r>
          <a:endParaRPr lang="en-US" sz="2800" kern="1200">
            <a:latin typeface="NikoshBAN" panose="02000000000000000000" pitchFamily="2" charset="0"/>
            <a:cs typeface="NikoshBAN" panose="02000000000000000000" pitchFamily="2" charset="0"/>
          </a:endParaRPr>
        </a:p>
      </dsp:txBody>
      <dsp:txXfrm>
        <a:off x="26706" y="2264552"/>
        <a:ext cx="10893628" cy="493654"/>
      </dsp:txXfrm>
    </dsp:sp>
    <dsp:sp modelId="{C8548782-0A09-4430-9D9D-6DD44BCB6E48}">
      <dsp:nvSpPr>
        <dsp:cNvPr id="0" name=""/>
        <dsp:cNvSpPr/>
      </dsp:nvSpPr>
      <dsp:spPr>
        <a:xfrm>
          <a:off x="0" y="2796936"/>
          <a:ext cx="10947040" cy="547066"/>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smtClean="0">
              <a:latin typeface="NikoshBAN" panose="02000000000000000000" pitchFamily="2" charset="0"/>
              <a:cs typeface="NikoshBAN" panose="02000000000000000000" pitchFamily="2" charset="0"/>
            </a:rPr>
            <a:t>*রাজার অবাধ্য হওয়ার অর্থ ঈশ্বরের অবাধ্য হওয়া</a:t>
          </a:r>
          <a:endParaRPr lang="en-US" sz="2800" kern="1200">
            <a:latin typeface="NikoshBAN" panose="02000000000000000000" pitchFamily="2" charset="0"/>
            <a:cs typeface="NikoshBAN" panose="02000000000000000000" pitchFamily="2" charset="0"/>
          </a:endParaRPr>
        </a:p>
      </dsp:txBody>
      <dsp:txXfrm>
        <a:off x="26706" y="2823642"/>
        <a:ext cx="10893628" cy="493654"/>
      </dsp:txXfrm>
    </dsp:sp>
    <dsp:sp modelId="{15AE1725-40B1-430F-906A-AC698CF41BC6}">
      <dsp:nvSpPr>
        <dsp:cNvPr id="0" name=""/>
        <dsp:cNvSpPr/>
      </dsp:nvSpPr>
      <dsp:spPr>
        <a:xfrm>
          <a:off x="0" y="3356025"/>
          <a:ext cx="10947040" cy="547066"/>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smtClean="0">
              <a:latin typeface="NikoshBAN" panose="02000000000000000000" pitchFamily="2" charset="0"/>
              <a:cs typeface="NikoshBAN" panose="02000000000000000000" pitchFamily="2" charset="0"/>
            </a:rPr>
            <a:t>*ঈশ্বরের অবাধ্য হওয়া পাপের সামিল</a:t>
          </a:r>
          <a:endParaRPr lang="en-US" sz="2800" kern="1200">
            <a:latin typeface="NikoshBAN" panose="02000000000000000000" pitchFamily="2" charset="0"/>
            <a:cs typeface="NikoshBAN" panose="02000000000000000000" pitchFamily="2" charset="0"/>
          </a:endParaRPr>
        </a:p>
      </dsp:txBody>
      <dsp:txXfrm>
        <a:off x="26706" y="3382731"/>
        <a:ext cx="10893628" cy="493654"/>
      </dsp:txXfrm>
    </dsp:sp>
    <dsp:sp modelId="{A13BF14D-B86D-48B3-B555-182460A73BC0}">
      <dsp:nvSpPr>
        <dsp:cNvPr id="0" name=""/>
        <dsp:cNvSpPr/>
      </dsp:nvSpPr>
      <dsp:spPr>
        <a:xfrm>
          <a:off x="0" y="3915115"/>
          <a:ext cx="10947040" cy="547066"/>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smtClean="0">
              <a:latin typeface="NikoshBAN" panose="02000000000000000000" pitchFamily="2" charset="0"/>
              <a:cs typeface="NikoshBAN" panose="02000000000000000000" pitchFamily="2" charset="0"/>
            </a:rPr>
            <a:t>*রাজা ঈশ্বরের প্রতিনিধি জনগনের প্রতিনিধি নন</a:t>
          </a:r>
          <a:endParaRPr lang="en-US" sz="2800" kern="1200">
            <a:latin typeface="NikoshBAN" panose="02000000000000000000" pitchFamily="2" charset="0"/>
            <a:cs typeface="NikoshBAN" panose="02000000000000000000" pitchFamily="2" charset="0"/>
          </a:endParaRPr>
        </a:p>
      </dsp:txBody>
      <dsp:txXfrm>
        <a:off x="26706" y="3941821"/>
        <a:ext cx="10893628" cy="493654"/>
      </dsp:txXfrm>
    </dsp:sp>
    <dsp:sp modelId="{CAB72CFC-CFB4-4EA6-B03E-02FE1FCB819B}">
      <dsp:nvSpPr>
        <dsp:cNvPr id="0" name=""/>
        <dsp:cNvSpPr/>
      </dsp:nvSpPr>
      <dsp:spPr>
        <a:xfrm>
          <a:off x="0" y="4474205"/>
          <a:ext cx="10947040" cy="547066"/>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smtClean="0">
              <a:latin typeface="NikoshBAN" panose="02000000000000000000" pitchFamily="2" charset="0"/>
              <a:cs typeface="NikoshBAN" panose="02000000000000000000" pitchFamily="2" charset="0"/>
            </a:rPr>
            <a:t>*রাজা তার সকল কাজের জন্য ঈশ্বরের নিকট দায়ী জনগনের নিকট নয়</a:t>
          </a:r>
          <a:endParaRPr lang="en-US" sz="2800" kern="1200">
            <a:latin typeface="NikoshBAN" panose="02000000000000000000" pitchFamily="2" charset="0"/>
            <a:cs typeface="NikoshBAN" panose="02000000000000000000" pitchFamily="2" charset="0"/>
          </a:endParaRPr>
        </a:p>
      </dsp:txBody>
      <dsp:txXfrm>
        <a:off x="26706" y="4500911"/>
        <a:ext cx="10893628" cy="4936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0243E-EC98-4C43-AAEF-AA1724C6DA38}">
      <dsp:nvSpPr>
        <dsp:cNvPr id="0" name=""/>
        <dsp:cNvSpPr/>
      </dsp:nvSpPr>
      <dsp:spPr>
        <a:xfrm>
          <a:off x="0" y="5546"/>
          <a:ext cx="10925576" cy="744120"/>
        </a:xfrm>
        <a:prstGeom prst="roundRect">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  এ মতবাদের মূল্যায়নঃ</a:t>
          </a:r>
          <a:endParaRPr lang="en-US" sz="3200" kern="1200" dirty="0">
            <a:latin typeface="NikoshBAN" panose="02000000000000000000" pitchFamily="2" charset="0"/>
            <a:cs typeface="NikoshBAN" panose="02000000000000000000" pitchFamily="2" charset="0"/>
          </a:endParaRPr>
        </a:p>
      </dsp:txBody>
      <dsp:txXfrm>
        <a:off x="36325" y="41871"/>
        <a:ext cx="10852926" cy="671470"/>
      </dsp:txXfrm>
    </dsp:sp>
    <dsp:sp modelId="{45702DA4-D949-4E96-87E2-8E6C17F14F77}">
      <dsp:nvSpPr>
        <dsp:cNvPr id="0" name=""/>
        <dsp:cNvSpPr/>
      </dsp:nvSpPr>
      <dsp:spPr>
        <a:xfrm>
          <a:off x="0" y="766946"/>
          <a:ext cx="10925576" cy="744120"/>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bn-IN" sz="2400" kern="1200" smtClean="0">
              <a:latin typeface="NikoshBAN" panose="02000000000000000000" pitchFamily="2" charset="0"/>
              <a:cs typeface="NikoshBAN" panose="02000000000000000000" pitchFamily="2" charset="0"/>
            </a:rPr>
            <a:t>*প্রাচীনকালে এ মতবাদ সমাজ জীবনে শৃঙ্খলা ও নিরাপত্তা বিধানে সহায়ক হয়েছিল।</a:t>
          </a:r>
          <a:endParaRPr lang="en-US" sz="2400" kern="1200">
            <a:latin typeface="NikoshBAN" panose="02000000000000000000" pitchFamily="2" charset="0"/>
            <a:cs typeface="NikoshBAN" panose="02000000000000000000" pitchFamily="2" charset="0"/>
          </a:endParaRPr>
        </a:p>
      </dsp:txBody>
      <dsp:txXfrm>
        <a:off x="36325" y="803271"/>
        <a:ext cx="10852926" cy="671470"/>
      </dsp:txXfrm>
    </dsp:sp>
    <dsp:sp modelId="{29F6E19A-9503-4EC6-A547-0D1FB3790FCE}">
      <dsp:nvSpPr>
        <dsp:cNvPr id="0" name=""/>
        <dsp:cNvSpPr/>
      </dsp:nvSpPr>
      <dsp:spPr>
        <a:xfrm>
          <a:off x="0" y="1528346"/>
          <a:ext cx="10925576" cy="744120"/>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*ধর্মীয় নীতির মাধ্যমে এ মতবাদ স্বৈরচারী শাসককে নৈতিকতার অনুশাসন মানতে উদবুদ্ধ করত।</a:t>
          </a:r>
          <a:endParaRPr lang="en-US" sz="2400" kern="1200" dirty="0">
            <a:latin typeface="NikoshBAN" panose="02000000000000000000" pitchFamily="2" charset="0"/>
            <a:cs typeface="NikoshBAN" panose="02000000000000000000" pitchFamily="2" charset="0"/>
          </a:endParaRPr>
        </a:p>
      </dsp:txBody>
      <dsp:txXfrm>
        <a:off x="36325" y="1564671"/>
        <a:ext cx="10852926" cy="671470"/>
      </dsp:txXfrm>
    </dsp:sp>
    <dsp:sp modelId="{2FE56AA0-0EF0-4EB8-AC6D-A5A4CBE8A292}">
      <dsp:nvSpPr>
        <dsp:cNvPr id="0" name=""/>
        <dsp:cNvSpPr/>
      </dsp:nvSpPr>
      <dsp:spPr>
        <a:xfrm>
          <a:off x="0" y="2289746"/>
          <a:ext cx="10925576" cy="744120"/>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bn-IN" sz="2400" kern="1200" smtClean="0">
              <a:latin typeface="NikoshBAN" panose="02000000000000000000" pitchFamily="2" charset="0"/>
              <a:cs typeface="NikoshBAN" panose="02000000000000000000" pitchFamily="2" charset="0"/>
            </a:rPr>
            <a:t>*রাষ্ট্রীয় পর্যায়ে সংহতি প্রতিষ্ঠা ও জনগনকে শাসকের নিয়ন্ত্রণে ঐক্যবদ্ধ করতে  এ মতবাদ সহায়ক ছিল।</a:t>
          </a:r>
          <a:endParaRPr lang="en-US" sz="2400" kern="1200">
            <a:latin typeface="NikoshBAN" panose="02000000000000000000" pitchFamily="2" charset="0"/>
            <a:cs typeface="NikoshBAN" panose="02000000000000000000" pitchFamily="2" charset="0"/>
          </a:endParaRPr>
        </a:p>
      </dsp:txBody>
      <dsp:txXfrm>
        <a:off x="36325" y="2326071"/>
        <a:ext cx="10852926" cy="6714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D505F-D045-4633-96BA-1AF8A25AA8BD}">
      <dsp:nvSpPr>
        <dsp:cNvPr id="0" name=""/>
        <dsp:cNvSpPr/>
      </dsp:nvSpPr>
      <dsp:spPr>
        <a:xfrm>
          <a:off x="0" y="69263"/>
          <a:ext cx="4619389" cy="745666"/>
        </a:xfrm>
        <a:prstGeom prst="roundRect">
          <a:avLst>
            <a:gd name="adj" fmla="val 10000"/>
          </a:avLst>
        </a:prstGeom>
        <a:solidFill>
          <a:schemeClr val="bg1"/>
        </a:solidFill>
        <a:ln w="28575" cap="flat" cmpd="sng" algn="ctr">
          <a:solidFill>
            <a:srgbClr val="DE22A8"/>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1915" tIns="54610" rIns="81915" bIns="54610" numCol="1" spcCol="1270" anchor="ctr" anchorCtr="0">
          <a:noAutofit/>
        </a:bodyPr>
        <a:lstStyle/>
        <a:p>
          <a:pPr lvl="0" algn="ctr" defTabSz="1911350">
            <a:lnSpc>
              <a:spcPct val="90000"/>
            </a:lnSpc>
            <a:spcBef>
              <a:spcPct val="0"/>
            </a:spcBef>
            <a:spcAft>
              <a:spcPct val="35000"/>
            </a:spcAft>
          </a:pPr>
          <a:r>
            <a:rPr lang="bn-IN" sz="4300" kern="1200" dirty="0" smtClean="0">
              <a:solidFill>
                <a:sysClr val="windowText" lastClr="000000"/>
              </a:solidFill>
              <a:latin typeface="NikoshBAN" pitchFamily="2" charset="0"/>
              <a:cs typeface="NikoshBAN" pitchFamily="2" charset="0"/>
            </a:rPr>
            <a:t>বল</a:t>
          </a:r>
          <a:r>
            <a:rPr lang="en-US" sz="4300" kern="1200" dirty="0" smtClean="0">
              <a:solidFill>
                <a:sysClr val="windowText" lastClr="000000"/>
              </a:solidFill>
              <a:latin typeface="NikoshBAN" pitchFamily="2" charset="0"/>
              <a:cs typeface="NikoshBAN" pitchFamily="2" charset="0"/>
            </a:rPr>
            <a:t>/</a:t>
          </a:r>
          <a:r>
            <a:rPr lang="bn-IN" sz="4300" kern="1200" dirty="0" smtClean="0">
              <a:solidFill>
                <a:sysClr val="windowText" lastClr="000000"/>
              </a:solidFill>
              <a:latin typeface="NikoshBAN" pitchFamily="2" charset="0"/>
              <a:cs typeface="NikoshBAN" pitchFamily="2" charset="0"/>
            </a:rPr>
            <a:t>শক্তি প্রয়োগ মতবাদ</a:t>
          </a:r>
          <a:endParaRPr lang="en-US" sz="4300" kern="1200" dirty="0">
            <a:solidFill>
              <a:sysClr val="windowText" lastClr="000000"/>
            </a:solidFill>
            <a:latin typeface="NikoshBAN" pitchFamily="2" charset="0"/>
            <a:cs typeface="NikoshBAN" pitchFamily="2" charset="0"/>
          </a:endParaRPr>
        </a:p>
      </dsp:txBody>
      <dsp:txXfrm>
        <a:off x="21840" y="91103"/>
        <a:ext cx="4575709" cy="701986"/>
      </dsp:txXfrm>
    </dsp:sp>
    <dsp:sp modelId="{4D9F7D37-35A0-4354-8983-A5C775579830}">
      <dsp:nvSpPr>
        <dsp:cNvPr id="0" name=""/>
        <dsp:cNvSpPr/>
      </dsp:nvSpPr>
      <dsp:spPr>
        <a:xfrm>
          <a:off x="461938" y="814930"/>
          <a:ext cx="468117" cy="750587"/>
        </a:xfrm>
        <a:custGeom>
          <a:avLst/>
          <a:gdLst/>
          <a:ahLst/>
          <a:cxnLst/>
          <a:rect l="0" t="0" r="0" b="0"/>
          <a:pathLst>
            <a:path>
              <a:moveTo>
                <a:pt x="0" y="0"/>
              </a:moveTo>
              <a:lnTo>
                <a:pt x="0" y="750587"/>
              </a:lnTo>
              <a:lnTo>
                <a:pt x="468117" y="75058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82B62-874A-4CEA-BE34-581FAB93EDB5}">
      <dsp:nvSpPr>
        <dsp:cNvPr id="0" name=""/>
        <dsp:cNvSpPr/>
      </dsp:nvSpPr>
      <dsp:spPr>
        <a:xfrm>
          <a:off x="930056" y="1192685"/>
          <a:ext cx="8305066" cy="7456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l" defTabSz="1422400">
            <a:lnSpc>
              <a:spcPct val="90000"/>
            </a:lnSpc>
            <a:spcBef>
              <a:spcPct val="0"/>
            </a:spcBef>
            <a:spcAft>
              <a:spcPct val="35000"/>
            </a:spcAft>
          </a:pPr>
          <a:r>
            <a:rPr lang="as-IN" sz="3200" kern="1200" dirty="0" smtClean="0">
              <a:latin typeface="NikoshBAN" pitchFamily="2" charset="0"/>
              <a:cs typeface="NikoshBAN" pitchFamily="2" charset="0"/>
            </a:rPr>
            <a:t>ক) সবল কর্তৃক দুর্বলের ওপর অত্যাচার/আধিপত্তবিস্তার।</a:t>
          </a:r>
          <a:endParaRPr lang="en-US" sz="3200" kern="1200" dirty="0">
            <a:latin typeface="NikoshBAN" pitchFamily="2" charset="0"/>
            <a:cs typeface="NikoshBAN" pitchFamily="2" charset="0"/>
          </a:endParaRPr>
        </a:p>
      </dsp:txBody>
      <dsp:txXfrm>
        <a:off x="951896" y="1214525"/>
        <a:ext cx="8261386" cy="701986"/>
      </dsp:txXfrm>
    </dsp:sp>
    <dsp:sp modelId="{0A9C9F2D-84B4-4E4E-8218-42AA0EF680B0}">
      <dsp:nvSpPr>
        <dsp:cNvPr id="0" name=""/>
        <dsp:cNvSpPr/>
      </dsp:nvSpPr>
      <dsp:spPr>
        <a:xfrm>
          <a:off x="461938" y="814930"/>
          <a:ext cx="468117" cy="1682671"/>
        </a:xfrm>
        <a:custGeom>
          <a:avLst/>
          <a:gdLst/>
          <a:ahLst/>
          <a:cxnLst/>
          <a:rect l="0" t="0" r="0" b="0"/>
          <a:pathLst>
            <a:path>
              <a:moveTo>
                <a:pt x="0" y="0"/>
              </a:moveTo>
              <a:lnTo>
                <a:pt x="0" y="1682671"/>
              </a:lnTo>
              <a:lnTo>
                <a:pt x="468117" y="168267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B8D8E1-8AF0-4BEF-A871-89B3DA025FE0}">
      <dsp:nvSpPr>
        <dsp:cNvPr id="0" name=""/>
        <dsp:cNvSpPr/>
      </dsp:nvSpPr>
      <dsp:spPr>
        <a:xfrm>
          <a:off x="930056" y="2124768"/>
          <a:ext cx="8305066" cy="7456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l" defTabSz="1422400">
            <a:lnSpc>
              <a:spcPct val="90000"/>
            </a:lnSpc>
            <a:spcBef>
              <a:spcPct val="0"/>
            </a:spcBef>
            <a:spcAft>
              <a:spcPct val="35000"/>
            </a:spcAft>
          </a:pPr>
          <a:r>
            <a:rPr lang="as-IN" sz="3200" kern="1200" dirty="0" smtClean="0">
              <a:latin typeface="NikoshBAN" pitchFamily="2" charset="0"/>
              <a:cs typeface="NikoshBAN" pitchFamily="2" charset="0"/>
            </a:rPr>
            <a:t>খ) বংশ প্রধান কর্তৃক স্বীয় বংশের সবাইকে শাসনে রাখার প্রবনতা।</a:t>
          </a:r>
          <a:endParaRPr lang="en-US" sz="3200" kern="1200" dirty="0">
            <a:latin typeface="NikoshBAN" pitchFamily="2" charset="0"/>
            <a:cs typeface="NikoshBAN" pitchFamily="2" charset="0"/>
          </a:endParaRPr>
        </a:p>
      </dsp:txBody>
      <dsp:txXfrm>
        <a:off x="951896" y="2146608"/>
        <a:ext cx="8261386" cy="701986"/>
      </dsp:txXfrm>
    </dsp:sp>
    <dsp:sp modelId="{93BE2CC7-2FB0-4BD1-BBAA-31630B04A736}">
      <dsp:nvSpPr>
        <dsp:cNvPr id="0" name=""/>
        <dsp:cNvSpPr/>
      </dsp:nvSpPr>
      <dsp:spPr>
        <a:xfrm>
          <a:off x="461938" y="814930"/>
          <a:ext cx="468117" cy="2614754"/>
        </a:xfrm>
        <a:custGeom>
          <a:avLst/>
          <a:gdLst/>
          <a:ahLst/>
          <a:cxnLst/>
          <a:rect l="0" t="0" r="0" b="0"/>
          <a:pathLst>
            <a:path>
              <a:moveTo>
                <a:pt x="0" y="0"/>
              </a:moveTo>
              <a:lnTo>
                <a:pt x="0" y="2614754"/>
              </a:lnTo>
              <a:lnTo>
                <a:pt x="468117" y="261475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E337AE-D52F-4627-80E8-23CD2D5D3921}">
      <dsp:nvSpPr>
        <dsp:cNvPr id="0" name=""/>
        <dsp:cNvSpPr/>
      </dsp:nvSpPr>
      <dsp:spPr>
        <a:xfrm>
          <a:off x="930056" y="3056851"/>
          <a:ext cx="8305066" cy="7456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l" defTabSz="1422400">
            <a:lnSpc>
              <a:spcPct val="90000"/>
            </a:lnSpc>
            <a:spcBef>
              <a:spcPct val="0"/>
            </a:spcBef>
            <a:spcAft>
              <a:spcPct val="35000"/>
            </a:spcAft>
          </a:pPr>
          <a:r>
            <a:rPr lang="as-IN" sz="3200" kern="1200" dirty="0" smtClean="0">
              <a:latin typeface="NikoshBAN" pitchFamily="2" charset="0"/>
              <a:cs typeface="NikoshBAN" pitchFamily="2" charset="0"/>
            </a:rPr>
            <a:t>গ) গোত্রপতির নেতৃত্বে আন্তঃগোত্রের দ্ব</a:t>
          </a:r>
          <a:r>
            <a:rPr lang="bn-IN" sz="3200" kern="1200" dirty="0" smtClean="0">
              <a:latin typeface="NikoshBAN" pitchFamily="2" charset="0"/>
              <a:cs typeface="NikoshBAN" pitchFamily="2" charset="0"/>
            </a:rPr>
            <a:t>ন্</a:t>
          </a:r>
          <a:r>
            <a:rPr lang="as-IN" sz="3200" kern="1200" dirty="0" smtClean="0">
              <a:latin typeface="NikoshBAN" pitchFamily="2" charset="0"/>
              <a:cs typeface="NikoshBAN" pitchFamily="2" charset="0"/>
            </a:rPr>
            <a:t>দ্ব।</a:t>
          </a:r>
          <a:endParaRPr lang="en-US" sz="3200" kern="1200" dirty="0">
            <a:latin typeface="NikoshBAN" pitchFamily="2" charset="0"/>
            <a:cs typeface="NikoshBAN" pitchFamily="2" charset="0"/>
          </a:endParaRPr>
        </a:p>
      </dsp:txBody>
      <dsp:txXfrm>
        <a:off x="951896" y="3078691"/>
        <a:ext cx="8261386" cy="701986"/>
      </dsp:txXfrm>
    </dsp:sp>
    <dsp:sp modelId="{56F37B79-3869-42D1-9D44-011394F0F9F6}">
      <dsp:nvSpPr>
        <dsp:cNvPr id="0" name=""/>
        <dsp:cNvSpPr/>
      </dsp:nvSpPr>
      <dsp:spPr>
        <a:xfrm>
          <a:off x="461938" y="814930"/>
          <a:ext cx="468117" cy="3546837"/>
        </a:xfrm>
        <a:custGeom>
          <a:avLst/>
          <a:gdLst/>
          <a:ahLst/>
          <a:cxnLst/>
          <a:rect l="0" t="0" r="0" b="0"/>
          <a:pathLst>
            <a:path>
              <a:moveTo>
                <a:pt x="0" y="0"/>
              </a:moveTo>
              <a:lnTo>
                <a:pt x="0" y="3546837"/>
              </a:lnTo>
              <a:lnTo>
                <a:pt x="468117" y="35468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9B0A81-552A-40EF-B6CA-E5590C771FBC}">
      <dsp:nvSpPr>
        <dsp:cNvPr id="0" name=""/>
        <dsp:cNvSpPr/>
      </dsp:nvSpPr>
      <dsp:spPr>
        <a:xfrm>
          <a:off x="930056" y="3988934"/>
          <a:ext cx="8305066" cy="7456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l" defTabSz="1422400">
            <a:lnSpc>
              <a:spcPct val="90000"/>
            </a:lnSpc>
            <a:spcBef>
              <a:spcPct val="0"/>
            </a:spcBef>
            <a:spcAft>
              <a:spcPct val="35000"/>
            </a:spcAft>
          </a:pPr>
          <a:r>
            <a:rPr lang="as-IN" sz="3200" kern="1200" dirty="0" smtClean="0">
              <a:latin typeface="NikoshBAN" pitchFamily="2" charset="0"/>
              <a:cs typeface="NikoshBAN" pitchFamily="2" charset="0"/>
            </a:rPr>
            <a:t>ঘ) আন্তঃউপজাতি যুদ্ধ-বিগ্রহ। </a:t>
          </a:r>
          <a:endParaRPr lang="en-US" sz="3200" kern="1200" dirty="0">
            <a:latin typeface="NikoshBAN" pitchFamily="2" charset="0"/>
            <a:cs typeface="NikoshBAN" pitchFamily="2" charset="0"/>
          </a:endParaRPr>
        </a:p>
      </dsp:txBody>
      <dsp:txXfrm>
        <a:off x="951896" y="4010774"/>
        <a:ext cx="8261386" cy="7019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D505F-D045-4633-96BA-1AF8A25AA8BD}">
      <dsp:nvSpPr>
        <dsp:cNvPr id="0" name=""/>
        <dsp:cNvSpPr/>
      </dsp:nvSpPr>
      <dsp:spPr>
        <a:xfrm>
          <a:off x="18976" y="118079"/>
          <a:ext cx="4638513" cy="52815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bn-IN" sz="3000" kern="1200" dirty="0" smtClean="0">
              <a:latin typeface="NikoshBAN" pitchFamily="2" charset="0"/>
              <a:cs typeface="NikoshBAN" pitchFamily="2" charset="0"/>
            </a:rPr>
            <a:t>বিবর্তনমুলক</a:t>
          </a:r>
          <a:r>
            <a:rPr lang="en-US" sz="3000" kern="1200" dirty="0" smtClean="0">
              <a:latin typeface="NikoshBAN" pitchFamily="2" charset="0"/>
              <a:cs typeface="NikoshBAN" pitchFamily="2" charset="0"/>
            </a:rPr>
            <a:t>/</a:t>
          </a:r>
          <a:r>
            <a:rPr lang="bn-IN" sz="3000" kern="1200" dirty="0" smtClean="0">
              <a:latin typeface="NikoshBAN" pitchFamily="2" charset="0"/>
              <a:cs typeface="NikoshBAN" pitchFamily="2" charset="0"/>
            </a:rPr>
            <a:t>ঐতিহাসিক মতবাদ</a:t>
          </a:r>
          <a:endParaRPr lang="en-US" sz="3000" kern="1200" dirty="0">
            <a:latin typeface="NikoshBAN" pitchFamily="2" charset="0"/>
            <a:cs typeface="NikoshBAN" pitchFamily="2" charset="0"/>
          </a:endParaRPr>
        </a:p>
      </dsp:txBody>
      <dsp:txXfrm>
        <a:off x="34445" y="133548"/>
        <a:ext cx="4607575" cy="497215"/>
      </dsp:txXfrm>
    </dsp:sp>
    <dsp:sp modelId="{4D9F7D37-35A0-4354-8983-A5C775579830}">
      <dsp:nvSpPr>
        <dsp:cNvPr id="0" name=""/>
        <dsp:cNvSpPr/>
      </dsp:nvSpPr>
      <dsp:spPr>
        <a:xfrm>
          <a:off x="482828" y="646233"/>
          <a:ext cx="449188" cy="681864"/>
        </a:xfrm>
        <a:custGeom>
          <a:avLst/>
          <a:gdLst/>
          <a:ahLst/>
          <a:cxnLst/>
          <a:rect l="0" t="0" r="0" b="0"/>
          <a:pathLst>
            <a:path>
              <a:moveTo>
                <a:pt x="0" y="0"/>
              </a:moveTo>
              <a:lnTo>
                <a:pt x="0" y="681864"/>
              </a:lnTo>
              <a:lnTo>
                <a:pt x="449188" y="6818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82B62-874A-4CEA-BE34-581FAB93EDB5}">
      <dsp:nvSpPr>
        <dsp:cNvPr id="0" name=""/>
        <dsp:cNvSpPr/>
      </dsp:nvSpPr>
      <dsp:spPr>
        <a:xfrm>
          <a:off x="932016" y="1127676"/>
          <a:ext cx="4464490" cy="4008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as-IN" sz="2300" kern="1200" dirty="0" smtClean="0">
              <a:latin typeface="NikoshBAN" pitchFamily="2" charset="0"/>
              <a:cs typeface="NikoshBAN" pitchFamily="2" charset="0"/>
            </a:rPr>
            <a:t>ক) </a:t>
          </a:r>
          <a:r>
            <a:rPr lang="bn-IN" sz="2300" kern="1200" dirty="0" smtClean="0">
              <a:latin typeface="NikoshBAN" pitchFamily="2" charset="0"/>
              <a:cs typeface="NikoshBAN" pitchFamily="2" charset="0"/>
            </a:rPr>
            <a:t>রক্তের সম্পর্ক।</a:t>
          </a:r>
          <a:endParaRPr lang="en-US" sz="2300" kern="1200" dirty="0">
            <a:latin typeface="NikoshBAN" pitchFamily="2" charset="0"/>
            <a:cs typeface="NikoshBAN" pitchFamily="2" charset="0"/>
          </a:endParaRPr>
        </a:p>
      </dsp:txBody>
      <dsp:txXfrm>
        <a:off x="943756" y="1139416"/>
        <a:ext cx="4441010" cy="377362"/>
      </dsp:txXfrm>
    </dsp:sp>
    <dsp:sp modelId="{0A9C9F2D-84B4-4E4E-8218-42AA0EF680B0}">
      <dsp:nvSpPr>
        <dsp:cNvPr id="0" name=""/>
        <dsp:cNvSpPr/>
      </dsp:nvSpPr>
      <dsp:spPr>
        <a:xfrm>
          <a:off x="482828" y="646233"/>
          <a:ext cx="449188" cy="1182917"/>
        </a:xfrm>
        <a:custGeom>
          <a:avLst/>
          <a:gdLst/>
          <a:ahLst/>
          <a:cxnLst/>
          <a:rect l="0" t="0" r="0" b="0"/>
          <a:pathLst>
            <a:path>
              <a:moveTo>
                <a:pt x="0" y="0"/>
              </a:moveTo>
              <a:lnTo>
                <a:pt x="0" y="1182917"/>
              </a:lnTo>
              <a:lnTo>
                <a:pt x="449188" y="11829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B8D8E1-8AF0-4BEF-A871-89B3DA025FE0}">
      <dsp:nvSpPr>
        <dsp:cNvPr id="0" name=""/>
        <dsp:cNvSpPr/>
      </dsp:nvSpPr>
      <dsp:spPr>
        <a:xfrm>
          <a:off x="932016" y="1628729"/>
          <a:ext cx="4464490" cy="4008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as-IN" sz="2300" kern="1200" dirty="0" smtClean="0">
              <a:latin typeface="NikoshBAN" pitchFamily="2" charset="0"/>
              <a:cs typeface="NikoshBAN" pitchFamily="2" charset="0"/>
            </a:rPr>
            <a:t>খ) </a:t>
          </a:r>
          <a:r>
            <a:rPr lang="bn-IN" sz="2300" kern="1200" dirty="0" smtClean="0">
              <a:latin typeface="NikoshBAN" pitchFamily="2" charset="0"/>
              <a:cs typeface="NikoshBAN" pitchFamily="2" charset="0"/>
            </a:rPr>
            <a:t>ধর্ম</a:t>
          </a:r>
          <a:endParaRPr lang="en-US" sz="2300" kern="1200" dirty="0">
            <a:latin typeface="NikoshBAN" pitchFamily="2" charset="0"/>
            <a:cs typeface="NikoshBAN" pitchFamily="2" charset="0"/>
          </a:endParaRPr>
        </a:p>
      </dsp:txBody>
      <dsp:txXfrm>
        <a:off x="943756" y="1640469"/>
        <a:ext cx="4441010" cy="377362"/>
      </dsp:txXfrm>
    </dsp:sp>
    <dsp:sp modelId="{93BE2CC7-2FB0-4BD1-BBAA-31630B04A736}">
      <dsp:nvSpPr>
        <dsp:cNvPr id="0" name=""/>
        <dsp:cNvSpPr/>
      </dsp:nvSpPr>
      <dsp:spPr>
        <a:xfrm>
          <a:off x="482828" y="646233"/>
          <a:ext cx="449188" cy="1683970"/>
        </a:xfrm>
        <a:custGeom>
          <a:avLst/>
          <a:gdLst/>
          <a:ahLst/>
          <a:cxnLst/>
          <a:rect l="0" t="0" r="0" b="0"/>
          <a:pathLst>
            <a:path>
              <a:moveTo>
                <a:pt x="0" y="0"/>
              </a:moveTo>
              <a:lnTo>
                <a:pt x="0" y="1683970"/>
              </a:lnTo>
              <a:lnTo>
                <a:pt x="449188" y="16839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E337AE-D52F-4627-80E8-23CD2D5D3921}">
      <dsp:nvSpPr>
        <dsp:cNvPr id="0" name=""/>
        <dsp:cNvSpPr/>
      </dsp:nvSpPr>
      <dsp:spPr>
        <a:xfrm>
          <a:off x="932016" y="2129782"/>
          <a:ext cx="4464490" cy="4008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as-IN" sz="2300" kern="1200" dirty="0" smtClean="0">
              <a:latin typeface="NikoshBAN" pitchFamily="2" charset="0"/>
              <a:cs typeface="NikoshBAN" pitchFamily="2" charset="0"/>
            </a:rPr>
            <a:t>গ) </a:t>
          </a:r>
          <a:r>
            <a:rPr lang="bn-IN" sz="2300" kern="1200" dirty="0" smtClean="0">
              <a:latin typeface="NikoshBAN" pitchFamily="2" charset="0"/>
              <a:cs typeface="NikoshBAN" pitchFamily="2" charset="0"/>
            </a:rPr>
            <a:t>অর্থনৈতিক কর্মকান্ড।</a:t>
          </a:r>
          <a:endParaRPr lang="en-US" sz="2300" kern="1200" dirty="0">
            <a:latin typeface="NikoshBAN" pitchFamily="2" charset="0"/>
            <a:cs typeface="NikoshBAN" pitchFamily="2" charset="0"/>
          </a:endParaRPr>
        </a:p>
      </dsp:txBody>
      <dsp:txXfrm>
        <a:off x="943756" y="2141522"/>
        <a:ext cx="4441010" cy="377362"/>
      </dsp:txXfrm>
    </dsp:sp>
    <dsp:sp modelId="{56F37B79-3869-42D1-9D44-011394F0F9F6}">
      <dsp:nvSpPr>
        <dsp:cNvPr id="0" name=""/>
        <dsp:cNvSpPr/>
      </dsp:nvSpPr>
      <dsp:spPr>
        <a:xfrm>
          <a:off x="482828" y="646233"/>
          <a:ext cx="449188" cy="2185022"/>
        </a:xfrm>
        <a:custGeom>
          <a:avLst/>
          <a:gdLst/>
          <a:ahLst/>
          <a:cxnLst/>
          <a:rect l="0" t="0" r="0" b="0"/>
          <a:pathLst>
            <a:path>
              <a:moveTo>
                <a:pt x="0" y="0"/>
              </a:moveTo>
              <a:lnTo>
                <a:pt x="0" y="2185022"/>
              </a:lnTo>
              <a:lnTo>
                <a:pt x="449188" y="218502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9B0A81-552A-40EF-B6CA-E5590C771FBC}">
      <dsp:nvSpPr>
        <dsp:cNvPr id="0" name=""/>
        <dsp:cNvSpPr/>
      </dsp:nvSpPr>
      <dsp:spPr>
        <a:xfrm>
          <a:off x="932016" y="2630835"/>
          <a:ext cx="4464490" cy="40084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lvl="0" algn="l" defTabSz="1022350">
            <a:lnSpc>
              <a:spcPct val="90000"/>
            </a:lnSpc>
            <a:spcBef>
              <a:spcPct val="0"/>
            </a:spcBef>
            <a:spcAft>
              <a:spcPct val="35000"/>
            </a:spcAft>
          </a:pPr>
          <a:r>
            <a:rPr lang="as-IN" sz="2300" kern="1200" dirty="0" smtClean="0">
              <a:latin typeface="NikoshBAN" pitchFamily="2" charset="0"/>
              <a:cs typeface="NikoshBAN" pitchFamily="2" charset="0"/>
            </a:rPr>
            <a:t>ঘ) যুদ্ধ-বিগ্রহ। </a:t>
          </a:r>
          <a:endParaRPr lang="en-US" sz="2300" kern="1200" dirty="0">
            <a:latin typeface="NikoshBAN" pitchFamily="2" charset="0"/>
            <a:cs typeface="NikoshBAN" pitchFamily="2" charset="0"/>
          </a:endParaRPr>
        </a:p>
      </dsp:txBody>
      <dsp:txXfrm>
        <a:off x="943756" y="2642575"/>
        <a:ext cx="4441010" cy="37736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E5394-8B86-4A45-B12D-8B8B831E602F}">
      <dsp:nvSpPr>
        <dsp:cNvPr id="0" name=""/>
        <dsp:cNvSpPr/>
      </dsp:nvSpPr>
      <dsp:spPr>
        <a:xfrm>
          <a:off x="413915" y="0"/>
          <a:ext cx="7572587" cy="4732867"/>
        </a:xfrm>
        <a:prstGeom prst="swooshArrow">
          <a:avLst>
            <a:gd name="adj1" fmla="val 25000"/>
            <a:gd name="adj2" fmla="val 25000"/>
          </a:avLst>
        </a:prstGeom>
        <a:solidFill>
          <a:schemeClr val="accent5">
            <a:lumMod val="40000"/>
            <a:lumOff val="60000"/>
          </a:schemeClr>
        </a:solidFill>
        <a:ln>
          <a:noFill/>
        </a:ln>
        <a:effectLst>
          <a:outerShdw blurRad="38100" dist="25400" dir="5400000" rotWithShape="0">
            <a:srgbClr val="000000">
              <a:alpha val="60000"/>
            </a:srgbClr>
          </a:outerShdw>
        </a:effectLst>
      </dsp:spPr>
      <dsp:style>
        <a:lnRef idx="0">
          <a:schemeClr val="accent3"/>
        </a:lnRef>
        <a:fillRef idx="3">
          <a:schemeClr val="accent3"/>
        </a:fillRef>
        <a:effectRef idx="3">
          <a:schemeClr val="accent3"/>
        </a:effectRef>
        <a:fontRef idx="minor">
          <a:schemeClr val="lt1"/>
        </a:fontRef>
      </dsp:style>
    </dsp:sp>
    <dsp:sp modelId="{8CA37A73-2215-4851-8771-3862CD8F9C37}">
      <dsp:nvSpPr>
        <dsp:cNvPr id="0" name=""/>
        <dsp:cNvSpPr/>
      </dsp:nvSpPr>
      <dsp:spPr>
        <a:xfrm>
          <a:off x="1036306" y="3519359"/>
          <a:ext cx="174169" cy="17416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364825-778C-446C-BB8B-54B72878E4E4}">
      <dsp:nvSpPr>
        <dsp:cNvPr id="0" name=""/>
        <dsp:cNvSpPr/>
      </dsp:nvSpPr>
      <dsp:spPr>
        <a:xfrm>
          <a:off x="290406" y="0"/>
          <a:ext cx="832984" cy="3606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2289" bIns="0" numCol="1" spcCol="1270" anchor="b" anchorCtr="0">
          <a:noAutofit/>
        </a:bodyPr>
        <a:lstStyle/>
        <a:p>
          <a:pPr lvl="0" algn="r" defTabSz="1111250">
            <a:lnSpc>
              <a:spcPct val="90000"/>
            </a:lnSpc>
            <a:spcBef>
              <a:spcPct val="0"/>
            </a:spcBef>
            <a:spcAft>
              <a:spcPct val="35000"/>
            </a:spcAft>
          </a:pPr>
          <a:r>
            <a:rPr lang="bn-IN" sz="2500" kern="1200" dirty="0" smtClean="0">
              <a:latin typeface="NikoshBAN" pitchFamily="2" charset="0"/>
              <a:cs typeface="NikoshBAN" pitchFamily="2" charset="0"/>
            </a:rPr>
            <a:t>পরিবার</a:t>
          </a:r>
          <a:endParaRPr lang="en-US" sz="2500" kern="1200" dirty="0">
            <a:latin typeface="NikoshBAN" pitchFamily="2" charset="0"/>
            <a:cs typeface="NikoshBAN" pitchFamily="2" charset="0"/>
          </a:endParaRPr>
        </a:p>
      </dsp:txBody>
      <dsp:txXfrm>
        <a:off x="290406" y="0"/>
        <a:ext cx="832984" cy="3606444"/>
      </dsp:txXfrm>
    </dsp:sp>
    <dsp:sp modelId="{52B7B1C1-4C82-43F8-8ABB-0CB4922959AD}">
      <dsp:nvSpPr>
        <dsp:cNvPr id="0" name=""/>
        <dsp:cNvSpPr/>
      </dsp:nvSpPr>
      <dsp:spPr>
        <a:xfrm>
          <a:off x="1979093" y="2613489"/>
          <a:ext cx="272613" cy="27261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6E7C48-0BDA-4FF8-BCAA-804E870CDF9F}">
      <dsp:nvSpPr>
        <dsp:cNvPr id="0" name=""/>
        <dsp:cNvSpPr/>
      </dsp:nvSpPr>
      <dsp:spPr>
        <a:xfrm>
          <a:off x="1123390" y="0"/>
          <a:ext cx="992008" cy="2749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44452" bIns="0" numCol="1" spcCol="1270" anchor="b" anchorCtr="0">
          <a:noAutofit/>
        </a:bodyPr>
        <a:lstStyle/>
        <a:p>
          <a:pPr lvl="0" algn="r" defTabSz="1111250">
            <a:lnSpc>
              <a:spcPct val="90000"/>
            </a:lnSpc>
            <a:spcBef>
              <a:spcPct val="0"/>
            </a:spcBef>
            <a:spcAft>
              <a:spcPct val="35000"/>
            </a:spcAft>
          </a:pPr>
          <a:r>
            <a:rPr lang="en-US" sz="2500" kern="1200" dirty="0" err="1" smtClean="0">
              <a:latin typeface="NikoshBAN" pitchFamily="2" charset="0"/>
              <a:cs typeface="NikoshBAN" pitchFamily="2" charset="0"/>
            </a:rPr>
            <a:t>গোষ্ঠী</a:t>
          </a:r>
          <a:endParaRPr lang="en-US" sz="2500" kern="1200" dirty="0">
            <a:latin typeface="NikoshBAN" pitchFamily="2" charset="0"/>
            <a:cs typeface="NikoshBAN" pitchFamily="2" charset="0"/>
          </a:endParaRPr>
        </a:p>
      </dsp:txBody>
      <dsp:txXfrm>
        <a:off x="1123390" y="0"/>
        <a:ext cx="992008" cy="2749795"/>
      </dsp:txXfrm>
    </dsp:sp>
    <dsp:sp modelId="{63D8CA7B-888B-4CEF-95DF-78E26ED58D5C}">
      <dsp:nvSpPr>
        <dsp:cNvPr id="0" name=""/>
        <dsp:cNvSpPr/>
      </dsp:nvSpPr>
      <dsp:spPr>
        <a:xfrm>
          <a:off x="3190707" y="1891253"/>
          <a:ext cx="363484" cy="36348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7D0A7-4BD0-4BDF-A401-B5C051E6E6E1}">
      <dsp:nvSpPr>
        <dsp:cNvPr id="0" name=""/>
        <dsp:cNvSpPr/>
      </dsp:nvSpPr>
      <dsp:spPr>
        <a:xfrm>
          <a:off x="2115399" y="0"/>
          <a:ext cx="1257049" cy="207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92603" bIns="0" numCol="1" spcCol="1270" anchor="b" anchorCtr="0">
          <a:noAutofit/>
        </a:bodyPr>
        <a:lstStyle/>
        <a:p>
          <a:pPr lvl="0" algn="r" defTabSz="1111250">
            <a:lnSpc>
              <a:spcPct val="90000"/>
            </a:lnSpc>
            <a:spcBef>
              <a:spcPct val="0"/>
            </a:spcBef>
            <a:spcAft>
              <a:spcPct val="35000"/>
            </a:spcAft>
          </a:pPr>
          <a:r>
            <a:rPr lang="bn-IN" sz="2500" kern="1200" dirty="0" smtClean="0">
              <a:latin typeface="NikoshBAN" pitchFamily="2" charset="0"/>
              <a:cs typeface="NikoshBAN" pitchFamily="2" charset="0"/>
            </a:rPr>
            <a:t>উপজাতী</a:t>
          </a:r>
          <a:endParaRPr lang="en-US" sz="2500" kern="1200" dirty="0">
            <a:latin typeface="NikoshBAN" pitchFamily="2" charset="0"/>
            <a:cs typeface="NikoshBAN" pitchFamily="2" charset="0"/>
          </a:endParaRPr>
        </a:p>
      </dsp:txBody>
      <dsp:txXfrm>
        <a:off x="2115399" y="0"/>
        <a:ext cx="1257049" cy="2072995"/>
      </dsp:txXfrm>
    </dsp:sp>
    <dsp:sp modelId="{1F420121-ABC9-4C86-90B3-C6515ED30F80}">
      <dsp:nvSpPr>
        <dsp:cNvPr id="0" name=""/>
        <dsp:cNvSpPr/>
      </dsp:nvSpPr>
      <dsp:spPr>
        <a:xfrm>
          <a:off x="4599208" y="1327095"/>
          <a:ext cx="469500" cy="4695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CD72D-7C87-4908-964E-A30C6EF60ABD}">
      <dsp:nvSpPr>
        <dsp:cNvPr id="0" name=""/>
        <dsp:cNvSpPr/>
      </dsp:nvSpPr>
      <dsp:spPr>
        <a:xfrm>
          <a:off x="3372449" y="0"/>
          <a:ext cx="1461509" cy="1561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8779" bIns="0" numCol="1" spcCol="1270" anchor="b" anchorCtr="0">
          <a:noAutofit/>
        </a:bodyPr>
        <a:lstStyle/>
        <a:p>
          <a:pPr lvl="0" algn="r" defTabSz="1111250">
            <a:lnSpc>
              <a:spcPct val="90000"/>
            </a:lnSpc>
            <a:spcBef>
              <a:spcPct val="0"/>
            </a:spcBef>
            <a:spcAft>
              <a:spcPct val="35000"/>
            </a:spcAft>
          </a:pPr>
          <a:r>
            <a:rPr lang="bn-IN" sz="2500" kern="1200" dirty="0" smtClean="0">
              <a:latin typeface="NikoshBAN" pitchFamily="2" charset="0"/>
              <a:cs typeface="NikoshBAN" pitchFamily="2" charset="0"/>
            </a:rPr>
            <a:t>জাতী</a:t>
          </a:r>
          <a:endParaRPr lang="en-US" sz="2500" kern="1200" dirty="0">
            <a:latin typeface="NikoshBAN" pitchFamily="2" charset="0"/>
            <a:cs typeface="NikoshBAN" pitchFamily="2" charset="0"/>
          </a:endParaRPr>
        </a:p>
      </dsp:txBody>
      <dsp:txXfrm>
        <a:off x="3372449" y="0"/>
        <a:ext cx="1461509" cy="1561846"/>
      </dsp:txXfrm>
    </dsp:sp>
    <dsp:sp modelId="{715574F6-8B53-4612-8B77-0399637CD552}">
      <dsp:nvSpPr>
        <dsp:cNvPr id="0" name=""/>
        <dsp:cNvSpPr/>
      </dsp:nvSpPr>
      <dsp:spPr>
        <a:xfrm>
          <a:off x="6049358" y="950359"/>
          <a:ext cx="598234" cy="59823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90AB2E-8DB5-4EA2-A32E-92BF54A29F61}">
      <dsp:nvSpPr>
        <dsp:cNvPr id="0" name=""/>
        <dsp:cNvSpPr/>
      </dsp:nvSpPr>
      <dsp:spPr>
        <a:xfrm>
          <a:off x="4833958" y="0"/>
          <a:ext cx="1514517" cy="1249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16992" bIns="0" numCol="1" spcCol="1270" anchor="b" anchorCtr="0">
          <a:noAutofit/>
        </a:bodyPr>
        <a:lstStyle/>
        <a:p>
          <a:pPr lvl="0" algn="r" defTabSz="1111250">
            <a:lnSpc>
              <a:spcPct val="90000"/>
            </a:lnSpc>
            <a:spcBef>
              <a:spcPct val="0"/>
            </a:spcBef>
            <a:spcAft>
              <a:spcPct val="35000"/>
            </a:spcAft>
          </a:pPr>
          <a:r>
            <a:rPr lang="en-US" sz="2500" kern="1200" dirty="0" err="1" smtClean="0">
              <a:latin typeface="NikoshBAN" pitchFamily="2" charset="0"/>
              <a:cs typeface="NikoshBAN" pitchFamily="2" charset="0"/>
            </a:rPr>
            <a:t>রাষ্ট্র</a:t>
          </a:r>
          <a:endParaRPr lang="en-US" sz="2500" kern="1200" dirty="0">
            <a:latin typeface="NikoshBAN" pitchFamily="2" charset="0"/>
            <a:cs typeface="NikoshBAN" pitchFamily="2" charset="0"/>
          </a:endParaRPr>
        </a:p>
      </dsp:txBody>
      <dsp:txXfrm>
        <a:off x="4833958" y="0"/>
        <a:ext cx="1514517" cy="124947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1B8F7-E08C-4AFF-9DC0-15BDF8557B8F}">
      <dsp:nvSpPr>
        <dsp:cNvPr id="0" name=""/>
        <dsp:cNvSpPr/>
      </dsp:nvSpPr>
      <dsp:spPr>
        <a:xfrm rot="10800000">
          <a:off x="2056852" y="0"/>
          <a:ext cx="7271218" cy="901522"/>
        </a:xfrm>
        <a:prstGeom prst="homePlate">
          <a:avLst/>
        </a:prstGeom>
        <a:solidFill>
          <a:srgbClr val="00206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97546" tIns="160020" rIns="298704" bIns="160020" numCol="1" spcCol="1270" anchor="ctr" anchorCtr="0">
          <a:noAutofit/>
        </a:bodyPr>
        <a:lstStyle/>
        <a:p>
          <a:pPr lvl="0" algn="ctr" defTabSz="1866900" rtl="0">
            <a:lnSpc>
              <a:spcPct val="90000"/>
            </a:lnSpc>
            <a:spcBef>
              <a:spcPct val="0"/>
            </a:spcBef>
            <a:spcAft>
              <a:spcPct val="35000"/>
            </a:spcAft>
          </a:pPr>
          <a:r>
            <a:rPr lang="bn-IN" sz="4200" kern="1200" dirty="0" smtClean="0">
              <a:latin typeface="NikoshBAN" panose="02000000000000000000" pitchFamily="2" charset="0"/>
              <a:cs typeface="NikoshBAN" panose="02000000000000000000" pitchFamily="2" charset="0"/>
            </a:rPr>
            <a:t>মূল্যায়ন(০৫মিনিট)</a:t>
          </a:r>
          <a:endParaRPr lang="en-US" sz="4200" kern="1200" dirty="0">
            <a:latin typeface="NikoshBAN" panose="02000000000000000000" pitchFamily="2" charset="0"/>
            <a:cs typeface="NikoshBAN" panose="02000000000000000000" pitchFamily="2" charset="0"/>
          </a:endParaRPr>
        </a:p>
      </dsp:txBody>
      <dsp:txXfrm rot="10800000">
        <a:off x="2282232" y="0"/>
        <a:ext cx="7045838" cy="901522"/>
      </dsp:txXfrm>
    </dsp:sp>
    <dsp:sp modelId="{53935DDC-49A6-41B7-9FF2-2819AD3EC173}">
      <dsp:nvSpPr>
        <dsp:cNvPr id="0" name=""/>
        <dsp:cNvSpPr/>
      </dsp:nvSpPr>
      <dsp:spPr>
        <a:xfrm>
          <a:off x="1606091" y="0"/>
          <a:ext cx="901522" cy="901522"/>
        </a:xfrm>
        <a:prstGeom prst="ellipse">
          <a:avLst/>
        </a:prstGeom>
        <a:solidFill>
          <a:srgbClr val="FFFF0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8F8A2-4044-45B0-A881-511CBFD98589}">
      <dsp:nvSpPr>
        <dsp:cNvPr id="0" name=""/>
        <dsp:cNvSpPr/>
      </dsp:nvSpPr>
      <dsp:spPr>
        <a:xfrm>
          <a:off x="0" y="20152"/>
          <a:ext cx="5372808" cy="837135"/>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bn-IN" sz="3600" kern="1200" dirty="0" smtClean="0">
              <a:latin typeface="NikoshBAN" panose="02000000000000000000" pitchFamily="2" charset="0"/>
              <a:cs typeface="NikoshBAN" panose="02000000000000000000" pitchFamily="2" charset="0"/>
            </a:rPr>
            <a:t>মোঃ এনামুল হক</a:t>
          </a:r>
          <a:endParaRPr lang="en-US" sz="3600" kern="1200" dirty="0">
            <a:latin typeface="NikoshBAN" panose="02000000000000000000" pitchFamily="2" charset="0"/>
            <a:cs typeface="NikoshBAN" panose="02000000000000000000" pitchFamily="2" charset="0"/>
          </a:endParaRPr>
        </a:p>
      </dsp:txBody>
      <dsp:txXfrm>
        <a:off x="40866" y="61018"/>
        <a:ext cx="5291076" cy="755403"/>
      </dsp:txXfrm>
    </dsp:sp>
    <dsp:sp modelId="{3B4AE3B5-4972-4CC8-AFB4-B04F9793CEF2}">
      <dsp:nvSpPr>
        <dsp:cNvPr id="0" name=""/>
        <dsp:cNvSpPr/>
      </dsp:nvSpPr>
      <dsp:spPr>
        <a:xfrm>
          <a:off x="0" y="957480"/>
          <a:ext cx="5372808" cy="837135"/>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bn-IN" sz="3600" kern="1200" smtClean="0">
              <a:latin typeface="NikoshBAN" panose="02000000000000000000" pitchFamily="2" charset="0"/>
              <a:cs typeface="NikoshBAN" panose="02000000000000000000" pitchFamily="2" charset="0"/>
            </a:rPr>
            <a:t>প্রভাষক সমাজবিজ্ঞান</a:t>
          </a:r>
          <a:endParaRPr lang="en-US" sz="3600" kern="1200">
            <a:latin typeface="NikoshBAN" panose="02000000000000000000" pitchFamily="2" charset="0"/>
            <a:cs typeface="NikoshBAN" panose="02000000000000000000" pitchFamily="2" charset="0"/>
          </a:endParaRPr>
        </a:p>
      </dsp:txBody>
      <dsp:txXfrm>
        <a:off x="40866" y="998346"/>
        <a:ext cx="5291076" cy="755403"/>
      </dsp:txXfrm>
    </dsp:sp>
    <dsp:sp modelId="{FE63B954-831D-4D82-8D35-A05CE814D579}">
      <dsp:nvSpPr>
        <dsp:cNvPr id="0" name=""/>
        <dsp:cNvSpPr/>
      </dsp:nvSpPr>
      <dsp:spPr>
        <a:xfrm>
          <a:off x="0" y="1864288"/>
          <a:ext cx="5372808" cy="837135"/>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bn-IN" sz="3600" kern="1200" smtClean="0">
              <a:latin typeface="NikoshBAN" panose="02000000000000000000" pitchFamily="2" charset="0"/>
              <a:cs typeface="NikoshBAN" panose="02000000000000000000" pitchFamily="2" charset="0"/>
            </a:rPr>
            <a:t>কাকনহাট কলেজে,রাজশাহী।</a:t>
          </a:r>
          <a:endParaRPr lang="en-US" sz="3600" kern="1200">
            <a:latin typeface="NikoshBAN" panose="02000000000000000000" pitchFamily="2" charset="0"/>
            <a:cs typeface="NikoshBAN" panose="02000000000000000000" pitchFamily="2" charset="0"/>
          </a:endParaRPr>
        </a:p>
      </dsp:txBody>
      <dsp:txXfrm>
        <a:off x="40866" y="1905154"/>
        <a:ext cx="5291076" cy="755403"/>
      </dsp:txXfrm>
    </dsp:sp>
    <dsp:sp modelId="{EF3A50A6-9E2E-4567-B452-3579392F0F53}">
      <dsp:nvSpPr>
        <dsp:cNvPr id="0" name=""/>
        <dsp:cNvSpPr/>
      </dsp:nvSpPr>
      <dsp:spPr>
        <a:xfrm>
          <a:off x="0" y="2763009"/>
          <a:ext cx="5372808" cy="837135"/>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bn-IN" sz="3600" kern="1200" smtClean="0">
              <a:latin typeface="NikoshBAN" panose="02000000000000000000" pitchFamily="2" charset="0"/>
              <a:cs typeface="NikoshBAN" panose="02000000000000000000" pitchFamily="2" charset="0"/>
            </a:rPr>
            <a:t>মোবাইলঃ০১৭১৫০৪১৭৯৭</a:t>
          </a:r>
          <a:endParaRPr lang="en-US" sz="3600" kern="1200">
            <a:latin typeface="NikoshBAN" panose="02000000000000000000" pitchFamily="2" charset="0"/>
            <a:cs typeface="NikoshBAN" panose="02000000000000000000" pitchFamily="2" charset="0"/>
          </a:endParaRPr>
        </a:p>
      </dsp:txBody>
      <dsp:txXfrm>
        <a:off x="40866" y="2803875"/>
        <a:ext cx="5291076" cy="755403"/>
      </dsp:txXfrm>
    </dsp:sp>
    <dsp:sp modelId="{6994FA3C-692E-447E-B909-6B680730EF64}">
      <dsp:nvSpPr>
        <dsp:cNvPr id="0" name=""/>
        <dsp:cNvSpPr/>
      </dsp:nvSpPr>
      <dsp:spPr>
        <a:xfrm>
          <a:off x="0" y="3677904"/>
          <a:ext cx="5372808" cy="837135"/>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err="1" smtClean="0">
              <a:latin typeface="NikoshBAN" panose="02000000000000000000" pitchFamily="2" charset="0"/>
              <a:cs typeface="NikoshBAN" panose="02000000000000000000" pitchFamily="2" charset="0"/>
            </a:rPr>
            <a:t>E.</a:t>
          </a:r>
          <a:r>
            <a:rPr lang="en-US" sz="2400" kern="1200" dirty="0" err="1" smtClean="0">
              <a:latin typeface="NikoshBAN" panose="02000000000000000000" pitchFamily="2" charset="0"/>
              <a:cs typeface="NikoshBAN" panose="02000000000000000000" pitchFamily="2" charset="0"/>
            </a:rPr>
            <a:t>mail:enamulbiroil@gmail.com</a:t>
          </a:r>
          <a:endParaRPr lang="en-US" sz="2400" kern="1200" dirty="0">
            <a:latin typeface="NikoshBAN" panose="02000000000000000000" pitchFamily="2" charset="0"/>
            <a:cs typeface="NikoshBAN" panose="02000000000000000000" pitchFamily="2" charset="0"/>
          </a:endParaRPr>
        </a:p>
      </dsp:txBody>
      <dsp:txXfrm>
        <a:off x="40866" y="3718770"/>
        <a:ext cx="5291076" cy="755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B0224-2CA5-432B-BC7C-108999DE1998}">
      <dsp:nvSpPr>
        <dsp:cNvPr id="0" name=""/>
        <dsp:cNvSpPr/>
      </dsp:nvSpPr>
      <dsp:spPr>
        <a:xfrm>
          <a:off x="0" y="0"/>
          <a:ext cx="5409642" cy="748800"/>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শ্রেণিঃ  একাদশ</a:t>
          </a:r>
          <a:endParaRPr lang="en-US" sz="3200" kern="1200" dirty="0">
            <a:latin typeface="NikoshBAN" panose="02000000000000000000" pitchFamily="2" charset="0"/>
            <a:cs typeface="NikoshBAN" panose="02000000000000000000" pitchFamily="2" charset="0"/>
          </a:endParaRPr>
        </a:p>
      </dsp:txBody>
      <dsp:txXfrm>
        <a:off x="36553" y="36553"/>
        <a:ext cx="5336536" cy="675694"/>
      </dsp:txXfrm>
    </dsp:sp>
    <dsp:sp modelId="{A74E3936-4E19-47AC-9B2B-45C4F29AF4D5}">
      <dsp:nvSpPr>
        <dsp:cNvPr id="0" name=""/>
        <dsp:cNvSpPr/>
      </dsp:nvSpPr>
      <dsp:spPr>
        <a:xfrm>
          <a:off x="0" y="822644"/>
          <a:ext cx="5409642" cy="549596"/>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বিষয়ঃ সমাজবিজ্ঞান</a:t>
          </a:r>
          <a:endParaRPr lang="en-US" sz="2800" kern="1200" dirty="0">
            <a:latin typeface="NikoshBAN" panose="02000000000000000000" pitchFamily="2" charset="0"/>
            <a:cs typeface="NikoshBAN" panose="02000000000000000000" pitchFamily="2" charset="0"/>
          </a:endParaRPr>
        </a:p>
      </dsp:txBody>
      <dsp:txXfrm>
        <a:off x="26829" y="849473"/>
        <a:ext cx="5355984" cy="495938"/>
      </dsp:txXfrm>
    </dsp:sp>
    <dsp:sp modelId="{4FD65E48-2E03-44EE-80E8-AC748A3D45A5}">
      <dsp:nvSpPr>
        <dsp:cNvPr id="0" name=""/>
        <dsp:cNvSpPr/>
      </dsp:nvSpPr>
      <dsp:spPr>
        <a:xfrm>
          <a:off x="0" y="1454744"/>
          <a:ext cx="5409642" cy="748800"/>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নবম অধ্যায়ঃ সামাজিক ব্যবস্থা</a:t>
          </a:r>
          <a:endParaRPr lang="en-US" sz="3200" kern="1200" dirty="0">
            <a:latin typeface="NikoshBAN" panose="02000000000000000000" pitchFamily="2" charset="0"/>
            <a:cs typeface="NikoshBAN" panose="02000000000000000000" pitchFamily="2" charset="0"/>
          </a:endParaRPr>
        </a:p>
      </dsp:txBody>
      <dsp:txXfrm>
        <a:off x="36553" y="1491297"/>
        <a:ext cx="5336536" cy="675694"/>
      </dsp:txXfrm>
    </dsp:sp>
    <dsp:sp modelId="{808A11C5-DA11-41F7-A1A9-BB97CFE9BBE0}">
      <dsp:nvSpPr>
        <dsp:cNvPr id="0" name=""/>
        <dsp:cNvSpPr/>
      </dsp:nvSpPr>
      <dsp:spPr>
        <a:xfrm>
          <a:off x="0" y="2252784"/>
          <a:ext cx="5409642" cy="748800"/>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dirty="0" smtClean="0">
              <a:latin typeface="NikoshBAN" panose="02000000000000000000" pitchFamily="2" charset="0"/>
              <a:cs typeface="NikoshBAN" panose="02000000000000000000" pitchFamily="2" charset="0"/>
            </a:rPr>
            <a:t>পদ্ধতিঃ দলীয় আলোচনা</a:t>
          </a:r>
          <a:endParaRPr lang="en-US" sz="3200" kern="1200" dirty="0">
            <a:latin typeface="NikoshBAN" panose="02000000000000000000" pitchFamily="2" charset="0"/>
            <a:cs typeface="NikoshBAN" panose="02000000000000000000" pitchFamily="2" charset="0"/>
          </a:endParaRPr>
        </a:p>
      </dsp:txBody>
      <dsp:txXfrm>
        <a:off x="36553" y="2289337"/>
        <a:ext cx="5336536" cy="675694"/>
      </dsp:txXfrm>
    </dsp:sp>
    <dsp:sp modelId="{C2FCF611-7DDA-467A-A0FC-538AF6EC6A75}">
      <dsp:nvSpPr>
        <dsp:cNvPr id="0" name=""/>
        <dsp:cNvSpPr/>
      </dsp:nvSpPr>
      <dsp:spPr>
        <a:xfrm>
          <a:off x="0" y="3028468"/>
          <a:ext cx="5409642" cy="748800"/>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latin typeface="NikoshBAN" panose="02000000000000000000" pitchFamily="2" charset="0"/>
              <a:cs typeface="NikoshBAN" panose="02000000000000000000" pitchFamily="2" charset="0"/>
            </a:rPr>
            <a:t>সময়ঃ ৫০ মিনিট</a:t>
          </a:r>
          <a:endParaRPr lang="en-US" sz="3200" kern="1200">
            <a:latin typeface="NikoshBAN" panose="02000000000000000000" pitchFamily="2" charset="0"/>
            <a:cs typeface="NikoshBAN" panose="02000000000000000000" pitchFamily="2" charset="0"/>
          </a:endParaRPr>
        </a:p>
      </dsp:txBody>
      <dsp:txXfrm>
        <a:off x="36553" y="3065021"/>
        <a:ext cx="5336536" cy="675694"/>
      </dsp:txXfrm>
    </dsp:sp>
    <dsp:sp modelId="{3AE43E12-A1DE-4CDF-9A4B-B2FBDE9A492E}">
      <dsp:nvSpPr>
        <dsp:cNvPr id="0" name=""/>
        <dsp:cNvSpPr/>
      </dsp:nvSpPr>
      <dsp:spPr>
        <a:xfrm>
          <a:off x="0" y="3810320"/>
          <a:ext cx="5409642" cy="748800"/>
        </a:xfrm>
        <a:prstGeom prst="roundRect">
          <a:avLst/>
        </a:prstGeom>
        <a:blipFill rotWithShape="0">
          <a:blip xmlns:r="http://schemas.openxmlformats.org/officeDocument/2006/relationships" r:embed="rId1">
            <a:duotone>
              <a:schemeClr val="lt1">
                <a:hueOff val="0"/>
                <a:satOff val="0"/>
                <a:lumOff val="0"/>
                <a:alphaOff val="0"/>
                <a:shade val="74000"/>
                <a:satMod val="130000"/>
                <a:lumMod val="90000"/>
              </a:schemeClr>
              <a:schemeClr val="l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bn-IN" sz="3200" kern="1200" smtClean="0">
              <a:latin typeface="NikoshBAN" panose="02000000000000000000" pitchFamily="2" charset="0"/>
              <a:cs typeface="NikoshBAN" panose="02000000000000000000" pitchFamily="2" charset="0"/>
            </a:rPr>
            <a:t>তারিখঃ</a:t>
          </a:r>
          <a:endParaRPr lang="en-US" sz="3200" kern="1200">
            <a:latin typeface="NikoshBAN" panose="02000000000000000000" pitchFamily="2" charset="0"/>
            <a:cs typeface="NikoshBAN" panose="02000000000000000000" pitchFamily="2" charset="0"/>
          </a:endParaRPr>
        </a:p>
      </dsp:txBody>
      <dsp:txXfrm>
        <a:off x="36553" y="3846873"/>
        <a:ext cx="5336536" cy="675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A7E07-DB4F-47DA-AA7A-BA696EF2482A}">
      <dsp:nvSpPr>
        <dsp:cNvPr id="0" name=""/>
        <dsp:cNvSpPr/>
      </dsp:nvSpPr>
      <dsp:spPr>
        <a:xfrm>
          <a:off x="821028" y="0"/>
          <a:ext cx="9304985" cy="850005"/>
        </a:xfrm>
        <a:prstGeom prst="rightArrow">
          <a:avLst/>
        </a:prstGeom>
        <a:solidFill>
          <a:srgbClr val="FF6699"/>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a:sp3d>
      </dsp:spPr>
      <dsp:style>
        <a:lnRef idx="1">
          <a:scrgbClr r="0" g="0" b="0"/>
        </a:lnRef>
        <a:fillRef idx="1">
          <a:scrgbClr r="0" g="0" b="0"/>
        </a:fillRef>
        <a:effectRef idx="0">
          <a:scrgbClr r="0" g="0" b="0"/>
        </a:effectRef>
        <a:fontRef idx="minor"/>
      </dsp:style>
    </dsp:sp>
    <dsp:sp modelId="{0F02797D-EE77-4DD1-A632-277C1E3F8A54}">
      <dsp:nvSpPr>
        <dsp:cNvPr id="0" name=""/>
        <dsp:cNvSpPr/>
      </dsp:nvSpPr>
      <dsp:spPr>
        <a:xfrm>
          <a:off x="2873598" y="12879"/>
          <a:ext cx="5199844" cy="824246"/>
        </a:xfrm>
        <a:prstGeom prst="roundRect">
          <a:avLst/>
        </a:prstGeom>
        <a:solidFill>
          <a:schemeClr val="bg1"/>
        </a:solidFill>
        <a:ln w="28575">
          <a:solidFill>
            <a:srgbClr val="DE22A8"/>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bn-IN" sz="4400" kern="1200" dirty="0" smtClean="0">
              <a:solidFill>
                <a:sysClr val="windowText" lastClr="000000"/>
              </a:solidFill>
              <a:latin typeface="NikoshBAN" panose="02000000000000000000" pitchFamily="2" charset="0"/>
              <a:cs typeface="NikoshBAN" panose="02000000000000000000" pitchFamily="2" charset="0"/>
            </a:rPr>
            <a:t>এসো আমরা কিছু ছবি দেখি</a:t>
          </a:r>
          <a:endParaRPr lang="en-US" sz="4400" kern="1200" dirty="0">
            <a:solidFill>
              <a:sysClr val="windowText" lastClr="000000"/>
            </a:solidFill>
            <a:latin typeface="NikoshBAN" panose="02000000000000000000" pitchFamily="2" charset="0"/>
            <a:cs typeface="NikoshBAN" panose="02000000000000000000" pitchFamily="2" charset="0"/>
          </a:endParaRPr>
        </a:p>
      </dsp:txBody>
      <dsp:txXfrm>
        <a:off x="2913834" y="53115"/>
        <a:ext cx="5119372" cy="743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63574-F2E4-4563-849C-BBAFD4037361}">
      <dsp:nvSpPr>
        <dsp:cNvPr id="0" name=""/>
        <dsp:cNvSpPr/>
      </dsp:nvSpPr>
      <dsp:spPr>
        <a:xfrm>
          <a:off x="803641" y="0"/>
          <a:ext cx="9107939" cy="1287886"/>
        </a:xfrm>
        <a:prstGeom prst="rightArrow">
          <a:avLst/>
        </a:prstGeom>
        <a:solidFill>
          <a:srgbClr val="FF6699"/>
        </a:soli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300000" prstMaterial="matte">
          <a:bevelT w="127000" h="63500" prst="convex"/>
        </a:sp3d>
      </dsp:spPr>
      <dsp:style>
        <a:lnRef idx="1">
          <a:scrgbClr r="0" g="0" b="0"/>
        </a:lnRef>
        <a:fillRef idx="1">
          <a:scrgbClr r="0" g="0" b="0"/>
        </a:fillRef>
        <a:effectRef idx="0">
          <a:scrgbClr r="0" g="0" b="0"/>
        </a:effectRef>
        <a:fontRef idx="minor"/>
      </dsp:style>
    </dsp:sp>
    <dsp:sp modelId="{20BF6766-5D6E-4D20-A992-DAA89502A1F9}">
      <dsp:nvSpPr>
        <dsp:cNvPr id="0" name=""/>
        <dsp:cNvSpPr/>
      </dsp:nvSpPr>
      <dsp:spPr>
        <a:xfrm>
          <a:off x="3633130" y="52352"/>
          <a:ext cx="3448962" cy="1183180"/>
        </a:xfrm>
        <a:prstGeom prst="roundRect">
          <a:avLst/>
        </a:prstGeom>
        <a:solidFill>
          <a:schemeClr val="bg1"/>
        </a:solidFill>
        <a:ln w="38100">
          <a:solidFill>
            <a:srgbClr val="FF6699"/>
          </a:solid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bn-IN" sz="5400" b="0" kern="1200" dirty="0" smtClean="0">
              <a:solidFill>
                <a:sysClr val="windowText" lastClr="000000"/>
              </a:solidFill>
              <a:latin typeface="NikoshBAN" panose="02000000000000000000" pitchFamily="2" charset="0"/>
              <a:cs typeface="NikoshBAN" panose="02000000000000000000" pitchFamily="2" charset="0"/>
            </a:rPr>
            <a:t>আজকের পাঠ</a:t>
          </a:r>
          <a:endParaRPr lang="en-US" sz="5400" kern="1200" dirty="0">
            <a:solidFill>
              <a:sysClr val="windowText" lastClr="000000"/>
            </a:solidFill>
            <a:latin typeface="NikoshBAN" panose="02000000000000000000" pitchFamily="2" charset="0"/>
            <a:cs typeface="NikoshBAN" panose="02000000000000000000" pitchFamily="2" charset="0"/>
          </a:endParaRPr>
        </a:p>
      </dsp:txBody>
      <dsp:txXfrm>
        <a:off x="3690888" y="110110"/>
        <a:ext cx="3333446" cy="10676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207B6-17A2-423B-92A6-91C0042DA3A5}">
      <dsp:nvSpPr>
        <dsp:cNvPr id="0" name=""/>
        <dsp:cNvSpPr/>
      </dsp:nvSpPr>
      <dsp:spPr>
        <a:xfrm>
          <a:off x="2384393" y="0"/>
          <a:ext cx="5007903" cy="4053079"/>
        </a:xfrm>
        <a:prstGeom prst="triangle">
          <a:avLst/>
        </a:prstGeom>
        <a:solidFill>
          <a:srgbClr val="FF6699"/>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820FCFF-CCB4-4635-A5DF-1AA1F5AB3BA8}">
      <dsp:nvSpPr>
        <dsp:cNvPr id="0" name=""/>
        <dsp:cNvSpPr/>
      </dsp:nvSpPr>
      <dsp:spPr>
        <a:xfrm>
          <a:off x="4793015" y="456483"/>
          <a:ext cx="4224712" cy="1431833"/>
        </a:xfrm>
        <a:prstGeom prst="roundRect">
          <a:avLst/>
        </a:prstGeom>
        <a:solidFill>
          <a:schemeClr val="tx2">
            <a:lumMod val="10000"/>
            <a:lumOff val="9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35280" tIns="335280" rIns="335280" bIns="335280" numCol="1" spcCol="1270" anchor="ctr" anchorCtr="0">
          <a:noAutofit/>
        </a:bodyPr>
        <a:lstStyle/>
        <a:p>
          <a:pPr lvl="0" algn="ctr" defTabSz="3911600" rtl="0">
            <a:lnSpc>
              <a:spcPct val="90000"/>
            </a:lnSpc>
            <a:spcBef>
              <a:spcPct val="0"/>
            </a:spcBef>
            <a:spcAft>
              <a:spcPct val="35000"/>
            </a:spcAft>
          </a:pPr>
          <a:r>
            <a:rPr lang="bn-IN" sz="8800" kern="1200" dirty="0" smtClean="0">
              <a:latin typeface="NikoshBAN" panose="02000000000000000000" pitchFamily="2" charset="0"/>
              <a:cs typeface="NikoshBAN" panose="02000000000000000000" pitchFamily="2" charset="0"/>
            </a:rPr>
            <a:t>রাষ্ট্র</a:t>
          </a:r>
          <a:endParaRPr lang="en-US" sz="9600" kern="1200" dirty="0">
            <a:latin typeface="NikoshBAN" panose="02000000000000000000" pitchFamily="2" charset="0"/>
            <a:cs typeface="NikoshBAN" panose="02000000000000000000" pitchFamily="2" charset="0"/>
          </a:endParaRPr>
        </a:p>
      </dsp:txBody>
      <dsp:txXfrm>
        <a:off x="4862911" y="526379"/>
        <a:ext cx="4084920" cy="1292041"/>
      </dsp:txXfrm>
    </dsp:sp>
    <dsp:sp modelId="{76A6EDE6-A961-4D46-9A38-0FA7718F0A1E}">
      <dsp:nvSpPr>
        <dsp:cNvPr id="0" name=""/>
        <dsp:cNvSpPr/>
      </dsp:nvSpPr>
      <dsp:spPr>
        <a:xfrm>
          <a:off x="4793015" y="2076523"/>
          <a:ext cx="4224712" cy="1431833"/>
        </a:xfrm>
        <a:prstGeom prst="roundRect">
          <a:avLst/>
        </a:prstGeom>
        <a:solidFill>
          <a:schemeClr val="tx2">
            <a:lumMod val="10000"/>
            <a:lumOff val="9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rtl="0">
            <a:lnSpc>
              <a:spcPct val="90000"/>
            </a:lnSpc>
            <a:spcBef>
              <a:spcPct val="0"/>
            </a:spcBef>
            <a:spcAft>
              <a:spcPct val="35000"/>
            </a:spcAft>
          </a:pPr>
          <a:r>
            <a:rPr lang="en-US" sz="6000" kern="1200" dirty="0" smtClean="0">
              <a:latin typeface="NikoshBAN" panose="02000000000000000000" pitchFamily="2" charset="0"/>
              <a:cs typeface="NikoshBAN" panose="02000000000000000000" pitchFamily="2" charset="0"/>
            </a:rPr>
            <a:t>State</a:t>
          </a:r>
          <a:endParaRPr lang="en-US" sz="6000" kern="1200" dirty="0">
            <a:latin typeface="NikoshBAN" panose="02000000000000000000" pitchFamily="2" charset="0"/>
            <a:cs typeface="NikoshBAN" panose="02000000000000000000" pitchFamily="2" charset="0"/>
          </a:endParaRPr>
        </a:p>
      </dsp:txBody>
      <dsp:txXfrm>
        <a:off x="4862911" y="2146419"/>
        <a:ext cx="4084920" cy="12920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307CE-825B-460A-ACE0-397B1F4B34D5}">
      <dsp:nvSpPr>
        <dsp:cNvPr id="0" name=""/>
        <dsp:cNvSpPr/>
      </dsp:nvSpPr>
      <dsp:spPr>
        <a:xfrm>
          <a:off x="4737" y="127626"/>
          <a:ext cx="9693681" cy="1187180"/>
        </a:xfrm>
        <a:prstGeom prst="rect">
          <a:avLst/>
        </a:prstGeom>
        <a:solidFill>
          <a:schemeClr val="bg1"/>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4048" tIns="219456" rIns="384048" bIns="219456" numCol="1" spcCol="1270" anchor="ctr" anchorCtr="0">
          <a:noAutofit/>
        </a:bodyPr>
        <a:lstStyle/>
        <a:p>
          <a:pPr lvl="0" algn="ctr" defTabSz="2400300" rtl="0">
            <a:lnSpc>
              <a:spcPct val="90000"/>
            </a:lnSpc>
            <a:spcBef>
              <a:spcPct val="0"/>
            </a:spcBef>
            <a:spcAft>
              <a:spcPct val="35000"/>
            </a:spcAft>
          </a:pPr>
          <a:r>
            <a:rPr lang="bn-IN" sz="5400" kern="1200" dirty="0" smtClean="0">
              <a:solidFill>
                <a:sysClr val="windowText" lastClr="000000"/>
              </a:solidFill>
              <a:latin typeface="NikoshBAN" panose="02000000000000000000" pitchFamily="2" charset="0"/>
              <a:cs typeface="NikoshBAN" panose="02000000000000000000" pitchFamily="2" charset="0"/>
            </a:rPr>
            <a:t>শিখনফল</a:t>
          </a:r>
          <a:endParaRPr lang="en-US" sz="5400" kern="1200" dirty="0">
            <a:solidFill>
              <a:sysClr val="windowText" lastClr="000000"/>
            </a:solidFill>
            <a:latin typeface="NikoshBAN" panose="02000000000000000000" pitchFamily="2" charset="0"/>
            <a:cs typeface="NikoshBAN" panose="02000000000000000000" pitchFamily="2" charset="0"/>
          </a:endParaRPr>
        </a:p>
      </dsp:txBody>
      <dsp:txXfrm>
        <a:off x="4737" y="127626"/>
        <a:ext cx="9693681" cy="1187180"/>
      </dsp:txXfrm>
    </dsp:sp>
    <dsp:sp modelId="{50A43E38-40A7-4F48-B9B7-0807210841D4}">
      <dsp:nvSpPr>
        <dsp:cNvPr id="0" name=""/>
        <dsp:cNvSpPr/>
      </dsp:nvSpPr>
      <dsp:spPr>
        <a:xfrm flipV="1">
          <a:off x="4737" y="932447"/>
          <a:ext cx="9693681" cy="83347"/>
        </a:xfrm>
        <a:prstGeom prst="rect">
          <a:avLst/>
        </a:prstGeom>
        <a:solidFill>
          <a:srgbClr val="FF000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B26C8-24D0-4202-BB3A-C896A113B0EF}">
      <dsp:nvSpPr>
        <dsp:cNvPr id="0" name=""/>
        <dsp:cNvSpPr/>
      </dsp:nvSpPr>
      <dsp:spPr>
        <a:xfrm>
          <a:off x="0" y="0"/>
          <a:ext cx="3560910" cy="3560910"/>
        </a:xfrm>
        <a:prstGeom prst="pie">
          <a:avLst>
            <a:gd name="adj1" fmla="val 5400000"/>
            <a:gd name="adj2" fmla="val 16200000"/>
          </a:avLst>
        </a:prstGeom>
        <a:solidFill>
          <a:srgbClr val="FF0000"/>
        </a:solidFill>
        <a:ln w="57150">
          <a:solidFill>
            <a:srgbClr val="00B050"/>
          </a:solid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A8522AF-FF3B-41C1-A216-F1D194EA82D8}">
      <dsp:nvSpPr>
        <dsp:cNvPr id="0" name=""/>
        <dsp:cNvSpPr/>
      </dsp:nvSpPr>
      <dsp:spPr>
        <a:xfrm>
          <a:off x="1780455" y="0"/>
          <a:ext cx="7974217" cy="3560910"/>
        </a:xfrm>
        <a:prstGeom prst="rect">
          <a:avLst/>
        </a:prstGeom>
        <a:solidFill>
          <a:schemeClr val="accent4">
            <a:lumMod val="40000"/>
            <a:lumOff val="6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bn-IN" sz="4000" kern="1200" dirty="0" smtClean="0">
              <a:latin typeface="NikoshBAN" panose="02000000000000000000" pitchFamily="2" charset="0"/>
              <a:cs typeface="NikoshBAN" panose="02000000000000000000" pitchFamily="2" charset="0"/>
            </a:rPr>
            <a:t>রাষ্ট্রের ধারণা ব্যাখ্যা করতে পারবে</a:t>
          </a:r>
          <a:endParaRPr lang="en-US" sz="4000" kern="1200" dirty="0">
            <a:latin typeface="NikoshBAN" panose="02000000000000000000" pitchFamily="2" charset="0"/>
            <a:cs typeface="NikoshBAN" panose="02000000000000000000" pitchFamily="2" charset="0"/>
          </a:endParaRPr>
        </a:p>
      </dsp:txBody>
      <dsp:txXfrm>
        <a:off x="1780455" y="0"/>
        <a:ext cx="7974217" cy="1068275"/>
      </dsp:txXfrm>
    </dsp:sp>
    <dsp:sp modelId="{8B78B3B1-B5BA-4031-B194-85D271955984}">
      <dsp:nvSpPr>
        <dsp:cNvPr id="0" name=""/>
        <dsp:cNvSpPr/>
      </dsp:nvSpPr>
      <dsp:spPr>
        <a:xfrm>
          <a:off x="623160" y="1068275"/>
          <a:ext cx="2314589" cy="2314589"/>
        </a:xfrm>
        <a:prstGeom prst="pie">
          <a:avLst>
            <a:gd name="adj1" fmla="val 5400000"/>
            <a:gd name="adj2" fmla="val 16200000"/>
          </a:avLst>
        </a:prstGeom>
        <a:solidFill>
          <a:srgbClr val="00206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D0475A9-AC9C-4473-9F59-35BB072BE799}">
      <dsp:nvSpPr>
        <dsp:cNvPr id="0" name=""/>
        <dsp:cNvSpPr/>
      </dsp:nvSpPr>
      <dsp:spPr>
        <a:xfrm>
          <a:off x="1780455" y="997934"/>
          <a:ext cx="7974217" cy="2314589"/>
        </a:xfrm>
        <a:prstGeom prst="rect">
          <a:avLst/>
        </a:prstGeom>
        <a:solidFill>
          <a:schemeClr val="accent5">
            <a:lumMod val="60000"/>
            <a:lumOff val="4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bn-IN" sz="3600" kern="1200" dirty="0" smtClean="0">
              <a:latin typeface="NikoshBAN" panose="02000000000000000000" pitchFamily="2" charset="0"/>
              <a:cs typeface="NikoshBAN" panose="02000000000000000000" pitchFamily="2" charset="0"/>
            </a:rPr>
            <a:t>রাষ্ট্রের উপাদানগুলো উল্লেখ করতে পারবে</a:t>
          </a:r>
          <a:endParaRPr lang="en-US" sz="3600" kern="1200" dirty="0">
            <a:latin typeface="NikoshBAN" panose="02000000000000000000" pitchFamily="2" charset="0"/>
            <a:cs typeface="NikoshBAN" panose="02000000000000000000" pitchFamily="2" charset="0"/>
          </a:endParaRPr>
        </a:p>
      </dsp:txBody>
      <dsp:txXfrm>
        <a:off x="1780455" y="997934"/>
        <a:ext cx="7974217" cy="1068271"/>
      </dsp:txXfrm>
    </dsp:sp>
    <dsp:sp modelId="{FB57B9B3-7941-475B-B00D-7AF45F2DB073}">
      <dsp:nvSpPr>
        <dsp:cNvPr id="0" name=""/>
        <dsp:cNvSpPr/>
      </dsp:nvSpPr>
      <dsp:spPr>
        <a:xfrm>
          <a:off x="1246319" y="2136547"/>
          <a:ext cx="1068271" cy="1068271"/>
        </a:xfrm>
        <a:prstGeom prst="pie">
          <a:avLst>
            <a:gd name="adj1" fmla="val 5400000"/>
            <a:gd name="adj2" fmla="val 16200000"/>
          </a:avLst>
        </a:prstGeom>
        <a:solidFill>
          <a:srgbClr val="FFFF0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358D567-4066-4046-82CB-085726574CCB}">
      <dsp:nvSpPr>
        <dsp:cNvPr id="0" name=""/>
        <dsp:cNvSpPr/>
      </dsp:nvSpPr>
      <dsp:spPr>
        <a:xfrm>
          <a:off x="1780455" y="2136547"/>
          <a:ext cx="7974217" cy="1068271"/>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bn-IN" sz="3300" kern="1200" dirty="0" smtClean="0">
              <a:latin typeface="NikoshBAN" panose="02000000000000000000" pitchFamily="2" charset="0"/>
              <a:cs typeface="NikoshBAN" panose="02000000000000000000" pitchFamily="2" charset="0"/>
            </a:rPr>
            <a:t>রাষ্ট্রের উৎপত্তি সংক্রান্ত বিভিন্ন মতবাদ বিশ্লেষণ করতে পারবে</a:t>
          </a:r>
          <a:endParaRPr lang="en-US" sz="3300" kern="1200" dirty="0">
            <a:latin typeface="NikoshBAN" panose="02000000000000000000" pitchFamily="2" charset="0"/>
            <a:cs typeface="NikoshBAN" panose="02000000000000000000" pitchFamily="2" charset="0"/>
          </a:endParaRPr>
        </a:p>
      </dsp:txBody>
      <dsp:txXfrm>
        <a:off x="1780455" y="2136547"/>
        <a:ext cx="7974217" cy="10682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82192-498E-4874-BBB8-508FD1282C2D}">
      <dsp:nvSpPr>
        <dsp:cNvPr id="0" name=""/>
        <dsp:cNvSpPr/>
      </dsp:nvSpPr>
      <dsp:spPr>
        <a:xfrm>
          <a:off x="1999034" y="0"/>
          <a:ext cx="6763147" cy="1070490"/>
        </a:xfrm>
        <a:prstGeom prst="chevron">
          <a:avLst/>
        </a:prstGeom>
        <a:solidFill>
          <a:schemeClr val="bg1"/>
        </a:solidFill>
        <a:ln w="57150">
          <a:solidFill>
            <a:srgbClr val="FF6699"/>
          </a:solid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41910" rIns="0" bIns="41910" numCol="1" spcCol="1270" anchor="ctr" anchorCtr="0">
          <a:noAutofit/>
        </a:bodyPr>
        <a:lstStyle/>
        <a:p>
          <a:pPr lvl="0" algn="ctr" defTabSz="2933700" rtl="0">
            <a:lnSpc>
              <a:spcPct val="90000"/>
            </a:lnSpc>
            <a:spcBef>
              <a:spcPct val="0"/>
            </a:spcBef>
            <a:spcAft>
              <a:spcPct val="35000"/>
            </a:spcAft>
          </a:pPr>
          <a:r>
            <a:rPr lang="bn-IN" sz="6600" kern="1200" dirty="0" smtClean="0">
              <a:solidFill>
                <a:sysClr val="windowText" lastClr="000000"/>
              </a:solidFill>
              <a:latin typeface="NikoshBAN" panose="02000000000000000000" pitchFamily="2" charset="0"/>
              <a:cs typeface="NikoshBAN" panose="02000000000000000000" pitchFamily="2" charset="0"/>
            </a:rPr>
            <a:t>রাষ্ট্র কী?</a:t>
          </a:r>
          <a:endParaRPr lang="en-US" sz="6600" kern="1200" dirty="0">
            <a:solidFill>
              <a:sysClr val="windowText" lastClr="000000"/>
            </a:solidFill>
            <a:latin typeface="NikoshBAN" panose="02000000000000000000" pitchFamily="2" charset="0"/>
            <a:cs typeface="NikoshBAN" panose="02000000000000000000" pitchFamily="2" charset="0"/>
          </a:endParaRPr>
        </a:p>
      </dsp:txBody>
      <dsp:txXfrm>
        <a:off x="2534279" y="0"/>
        <a:ext cx="5692657" cy="107049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fif"/><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0.jp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3.jpg"/></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8016" y="1916483"/>
            <a:ext cx="4784943" cy="34321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3945699" y="1277658"/>
            <a:ext cx="4697260" cy="895776"/>
          </a:xfrm>
          <a:prstGeom prst="rect">
            <a:avLst/>
          </a:prstGeom>
          <a:noFill/>
        </p:spPr>
        <p:txBody>
          <a:bodyPr wrap="square" rtlCol="0">
            <a:prstTxWarp prst="textWave4">
              <a:avLst/>
            </a:prstTxWarp>
            <a:spAutoFit/>
          </a:bodyPr>
          <a:lstStyle/>
          <a:p>
            <a:pPr algn="ctr"/>
            <a:r>
              <a:rPr lang="en-US" sz="4000" b="1" dirty="0" err="1" smtClean="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আজকের</a:t>
            </a:r>
            <a:r>
              <a:rPr lang="en-US" sz="4000" b="1" dirty="0" smtClean="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4000" b="1" dirty="0" err="1" smtClean="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ক্লাসে</a:t>
            </a:r>
            <a:r>
              <a:rPr lang="en-US" sz="4000" b="1" dirty="0" smtClean="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a:t>
            </a:r>
            <a:r>
              <a:rPr lang="en-US" sz="4000" b="1" dirty="0" err="1" smtClean="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স্বাগত</a:t>
            </a:r>
            <a:endParaRPr lang="en-US" sz="4000" b="1" dirty="0">
              <a:ln w="12700">
                <a:solidFill>
                  <a:schemeClr val="tx2">
                    <a:lumMod val="75000"/>
                  </a:schemeClr>
                </a:solidFill>
                <a:prstDash val="solid"/>
              </a:ln>
              <a:blipFill>
                <a:blip r:embed="rId3"/>
                <a:tile tx="0" ty="0" sx="100000" sy="100000" flip="none" algn="tl"/>
              </a:blip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997" y="488513"/>
            <a:ext cx="2031429" cy="586218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9819548" y="488514"/>
            <a:ext cx="1847608" cy="57619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614637" y="-4669235"/>
            <a:ext cx="982252" cy="1091153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448147" y="199735"/>
            <a:ext cx="1315231" cy="10911530"/>
          </a:xfrm>
          <a:prstGeom prst="rect">
            <a:avLst/>
          </a:prstGeom>
        </p:spPr>
      </p:pic>
    </p:spTree>
    <p:extLst>
      <p:ext uri="{BB962C8B-B14F-4D97-AF65-F5344CB8AC3E}">
        <p14:creationId xmlns:p14="http://schemas.microsoft.com/office/powerpoint/2010/main" val="3866371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3734873" y="618186"/>
            <a:ext cx="5782614" cy="5602310"/>
          </a:xfrm>
          <a:prstGeom prst="verticalScroll">
            <a:avLst/>
          </a:prstGeom>
          <a:solidFill>
            <a:srgbClr val="002060"/>
          </a:solidFill>
          <a:ln w="76200">
            <a:solidFill>
              <a:srgbClr val="FFC000"/>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latin typeface="NikoshBAN" panose="02000000000000000000" pitchFamily="2" charset="0"/>
                <a:cs typeface="NikoshBAN" panose="02000000000000000000" pitchFamily="2" charset="0"/>
              </a:rPr>
              <a:t>বিষয়বস্তু আলোচনা</a:t>
            </a:r>
          </a:p>
          <a:p>
            <a:pPr algn="ctr"/>
            <a:r>
              <a:rPr lang="bn-IN" sz="4400" dirty="0" smtClean="0">
                <a:latin typeface="NikoshBAN" panose="02000000000000000000" pitchFamily="2" charset="0"/>
                <a:cs typeface="NikoshBAN" panose="02000000000000000000" pitchFamily="2" charset="0"/>
              </a:rPr>
              <a:t>(২৫মিনিট)</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4304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378810294"/>
              </p:ext>
            </p:extLst>
          </p:nvPr>
        </p:nvGraphicFramePr>
        <p:xfrm>
          <a:off x="647114" y="658775"/>
          <a:ext cx="10972799" cy="1071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idx="1"/>
          </p:nvPr>
        </p:nvSpPr>
        <p:spPr>
          <a:xfrm>
            <a:off x="631066" y="1841326"/>
            <a:ext cx="10972800" cy="4461001"/>
          </a:xfrm>
          <a:solidFill>
            <a:schemeClr val="bg1"/>
          </a:solidFill>
          <a:ln w="57150">
            <a:solidFill>
              <a:srgbClr val="FF0000"/>
            </a:solidFill>
          </a:ln>
        </p:spPr>
        <p:txBody>
          <a:bodyPr>
            <a:normAutofit/>
          </a:bodyPr>
          <a:lstStyle/>
          <a:p>
            <a:pPr marL="0" indent="0" algn="just">
              <a:buNone/>
            </a:pP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রাষ্ট্রের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ইংরেজি</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প্রতিশব্দ</a:t>
            </a:r>
            <a:r>
              <a:rPr lang="en-US" sz="3600" dirty="0" smtClean="0">
                <a:solidFill>
                  <a:schemeClr val="tx1"/>
                </a:solidFill>
                <a:latin typeface="NikoshBAN" panose="02000000000000000000" pitchFamily="2" charset="0"/>
                <a:cs typeface="NikoshBAN" panose="02000000000000000000" pitchFamily="2" charset="0"/>
              </a:rPr>
              <a:t> ‘</a:t>
            </a:r>
            <a:r>
              <a:rPr lang="en-US" sz="3600" dirty="0" smtClean="0">
                <a:solidFill>
                  <a:schemeClr val="tx1"/>
                </a:solidFill>
                <a:latin typeface="Times New Roman" panose="02020603050405020304" pitchFamily="18" charset="0"/>
                <a:cs typeface="Times New Roman" panose="02020603050405020304" pitchFamily="18" charset="0"/>
              </a:rPr>
              <a:t>State</a:t>
            </a:r>
            <a:r>
              <a:rPr lang="bn-IN" sz="3600" dirty="0" smtClean="0">
                <a:solidFill>
                  <a:schemeClr val="tx1"/>
                </a:solidFill>
                <a:latin typeface="Times New Roman" panose="02020603050405020304" pitchFamily="18" charset="0"/>
                <a:cs typeface="NikoshBAN" panose="02000000000000000000" pitchFamily="2" charset="0"/>
              </a:rPr>
              <a: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smtClean="0">
                <a:solidFill>
                  <a:schemeClr val="tx1"/>
                </a:solidFill>
                <a:latin typeface="Times New Roman" panose="02020603050405020304" pitchFamily="18" charset="0"/>
                <a:cs typeface="Times New Roman" panose="02020603050405020304" pitchFamily="18" charset="0"/>
              </a:rPr>
              <a:t>State</a:t>
            </a:r>
            <a:r>
              <a:rPr lang="bn-IN" sz="3600" dirty="0" smtClean="0">
                <a:solidFill>
                  <a:schemeClr val="tx1"/>
                </a:solidFill>
                <a:latin typeface="Times New Roman" panose="02020603050405020304" pitchFamily="18"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শব্দটি সর্বপ্রথম ম্যাকিয়াভেলী তার রাজনৈতিক দর্শনে উল্লেখ করেন।পুর্বে রাষ্ট্র বলতে নগর রাষ্ট্র(</a:t>
            </a:r>
            <a:r>
              <a:rPr lang="en-US" sz="3600" dirty="0" smtClean="0">
                <a:solidFill>
                  <a:schemeClr val="tx1"/>
                </a:solidFill>
                <a:latin typeface="Times New Roman" panose="02020603050405020304" pitchFamily="18" charset="0"/>
                <a:cs typeface="Times New Roman" panose="02020603050405020304" pitchFamily="18" charset="0"/>
              </a:rPr>
              <a:t>City State)</a:t>
            </a:r>
            <a:r>
              <a:rPr lang="bn-IN" sz="3600" dirty="0" smtClean="0">
                <a:solidFill>
                  <a:schemeClr val="tx1"/>
                </a:solidFill>
                <a:latin typeface="NikoshBAN" panose="02000000000000000000" pitchFamily="2" charset="0"/>
                <a:cs typeface="NikoshBAN" panose="02000000000000000000" pitchFamily="2" charset="0"/>
              </a:rPr>
              <a:t>কে বুঝাত।কিন্তু আধুনিক রাষ্ট্র হলো জাতীয় রাষ্ট্র(</a:t>
            </a:r>
            <a:r>
              <a:rPr lang="en-US" sz="3600" dirty="0" smtClean="0">
                <a:solidFill>
                  <a:schemeClr val="tx1"/>
                </a:solidFill>
                <a:latin typeface="Times New Roman" panose="02020603050405020304" pitchFamily="18" charset="0"/>
                <a:cs typeface="Times New Roman" panose="02020603050405020304" pitchFamily="18" charset="0"/>
              </a:rPr>
              <a:t>National State</a:t>
            </a:r>
            <a:r>
              <a:rPr lang="en-US" sz="3600" dirty="0" smtClean="0">
                <a:solidFill>
                  <a:schemeClr val="tx1"/>
                </a:solidFill>
                <a:latin typeface="NikoshBAN" panose="02000000000000000000" pitchFamily="2" charset="0"/>
                <a:cs typeface="NikoshBAN" panose="02000000000000000000" pitchFamily="2" charset="0"/>
              </a:rPr>
              <a:t>)</a:t>
            </a:r>
            <a:r>
              <a:rPr lang="bn-IN" sz="3600" dirty="0" smtClean="0">
                <a:solidFill>
                  <a:schemeClr val="tx1"/>
                </a:solidFill>
                <a:latin typeface="NikoshBAN" panose="02000000000000000000" pitchFamily="2" charset="0"/>
                <a:cs typeface="NikoshBAN" panose="02000000000000000000" pitchFamily="2" charset="0"/>
              </a:rPr>
              <a:t>।</a:t>
            </a:r>
          </a:p>
          <a:p>
            <a:pPr marL="0" indent="0" algn="just">
              <a:buNone/>
            </a:pPr>
            <a:r>
              <a:rPr lang="en-US" sz="3600" dirty="0" smtClean="0">
                <a:solidFill>
                  <a:schemeClr val="tx1"/>
                </a:solidFill>
                <a:latin typeface="NikoshBAN" panose="02000000000000000000" pitchFamily="2" charset="0"/>
                <a:cs typeface="NikoshBAN" panose="02000000000000000000" pitchFamily="2" charset="0"/>
              </a:rPr>
              <a:t>	</a:t>
            </a:r>
            <a:r>
              <a:rPr lang="bn-IN" sz="3600" dirty="0" smtClean="0">
                <a:solidFill>
                  <a:schemeClr val="tx1"/>
                </a:solidFill>
                <a:latin typeface="NikoshBAN" panose="02000000000000000000" pitchFamily="2" charset="0"/>
                <a:cs typeface="NikoshBAN" panose="02000000000000000000" pitchFamily="2" charset="0"/>
              </a:rPr>
              <a:t>সমাজবিজ্ঞানের দৃষ্টিতে রাষ্ট্র হলো একটি সামাজিক প্রতিষ্ঠান এবং সার্বভৌম ক্ষমতাসম্পন্ন একটি রাজনৈতিক সংগঠন।অতএব বলা যায়,যে রাজনৈতিক সংগঠনের নির্দিষ্ট ভূখন্ড, সুগঠিত সরকার,সার্বভৌম আধিপত্য এবং স্থায়ীভাবে বসবাসকারী কম বা বেশী জনসমষ্টি আছে তাকে রাষ্ট্র বলে।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982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61181" y="618978"/>
            <a:ext cx="7856517" cy="5251939"/>
          </a:xfrm>
          <a:prstGeom prst="rect">
            <a:avLst/>
          </a:prstGeom>
          <a:solidFill>
            <a:schemeClr val="bg1"/>
          </a:solidFill>
        </p:spPr>
        <p:txBody>
          <a:bodyPr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lnSpc>
                <a:spcPct val="150000"/>
              </a:lnSpc>
            </a:pPr>
            <a:r>
              <a:rPr lang="en-US" b="1" u="sng" dirty="0" smtClean="0">
                <a:solidFill>
                  <a:schemeClr val="tx1"/>
                </a:solidFill>
              </a:rPr>
              <a:t>Definition of State</a:t>
            </a:r>
            <a:r>
              <a:rPr lang="bn-BD" b="1" u="sng" dirty="0" smtClean="0">
                <a:solidFill>
                  <a:schemeClr val="tx1"/>
                </a:solidFill>
              </a:rPr>
              <a:t/>
            </a:r>
            <a:br>
              <a:rPr lang="bn-BD" b="1" u="sng" dirty="0" smtClean="0">
                <a:solidFill>
                  <a:schemeClr val="tx1"/>
                </a:solidFill>
              </a:rPr>
            </a:br>
            <a:r>
              <a:rPr lang="en-US" sz="4000" dirty="0" smtClean="0">
                <a:solidFill>
                  <a:schemeClr val="tx1"/>
                </a:solidFill>
              </a:rPr>
              <a:t>“The State a union of families and villages for its end a perfect and self-sufficing life.”_</a:t>
            </a:r>
            <a:r>
              <a:rPr lang="en-US" dirty="0" smtClean="0">
                <a:solidFill>
                  <a:schemeClr val="tx1"/>
                </a:solidFill>
              </a:rPr>
              <a:t> </a:t>
            </a:r>
            <a:r>
              <a:rPr lang="en-US" dirty="0" err="1" smtClean="0">
                <a:solidFill>
                  <a:schemeClr val="tx1"/>
                </a:solidFill>
              </a:rPr>
              <a:t>Aristrotle</a:t>
            </a:r>
            <a:endParaRPr lang="bn-IN" dirty="0" smtClean="0">
              <a:solidFill>
                <a:schemeClr val="tx1"/>
              </a:solidFill>
            </a:endParaRPr>
          </a:p>
          <a:p>
            <a:pPr algn="just">
              <a:lnSpc>
                <a:spcPct val="110000"/>
              </a:lnSpc>
            </a:pPr>
            <a:r>
              <a:rPr lang="bn-IN" sz="4000" dirty="0" smtClean="0">
                <a:solidFill>
                  <a:schemeClr val="tx1"/>
                </a:solidFill>
                <a:latin typeface="NikoshBAN" panose="02000000000000000000" pitchFamily="2" charset="0"/>
                <a:cs typeface="NikoshBAN" panose="02000000000000000000" pitchFamily="2" charset="0"/>
              </a:rPr>
              <a:t>(অর্থাৎ </a:t>
            </a:r>
            <a:r>
              <a:rPr lang="as-IN" sz="3600" dirty="0" smtClean="0">
                <a:solidFill>
                  <a:schemeClr val="tx1"/>
                </a:solidFill>
                <a:latin typeface="NikoshBAN" panose="02000000000000000000" pitchFamily="2" charset="0"/>
                <a:cs typeface="NikoshBAN" panose="02000000000000000000" pitchFamily="2" charset="0"/>
              </a:rPr>
              <a:t>রাষ্ট্র</a:t>
            </a:r>
            <a:r>
              <a:rPr lang="bn-IN" sz="3600" dirty="0" smtClean="0">
                <a:solidFill>
                  <a:schemeClr val="tx1"/>
                </a:solidFill>
                <a:latin typeface="NikoshBAN" panose="02000000000000000000" pitchFamily="2" charset="0"/>
                <a:cs typeface="NikoshBAN" panose="02000000000000000000" pitchFamily="2" charset="0"/>
              </a:rPr>
              <a:t> </a:t>
            </a:r>
            <a:r>
              <a:rPr lang="as-IN" sz="3600" dirty="0" smtClean="0">
                <a:solidFill>
                  <a:schemeClr val="tx1"/>
                </a:solidFill>
                <a:latin typeface="NikoshBAN" panose="02000000000000000000" pitchFamily="2" charset="0"/>
                <a:cs typeface="NikoshBAN" panose="02000000000000000000" pitchFamily="2" charset="0"/>
              </a:rPr>
              <a:t>হলো কয়েকটি পরিবার ও গ্রামের সমষ্টি যার উদ্দেশ্য</a:t>
            </a:r>
            <a:r>
              <a:rPr lang="en-US" sz="3600" dirty="0">
                <a:solidFill>
                  <a:schemeClr val="tx1"/>
                </a:solidFill>
                <a:latin typeface="NikoshBAN" panose="02000000000000000000" pitchFamily="2" charset="0"/>
                <a:cs typeface="NikoshBAN" panose="02000000000000000000" pitchFamily="2" charset="0"/>
              </a:rPr>
              <a:t> </a:t>
            </a:r>
            <a:r>
              <a:rPr lang="as-IN" sz="3600" dirty="0" smtClean="0">
                <a:solidFill>
                  <a:schemeClr val="tx1"/>
                </a:solidFill>
                <a:latin typeface="NikoshBAN" panose="02000000000000000000" pitchFamily="2" charset="0"/>
                <a:cs typeface="NikoshBAN" panose="02000000000000000000" pitchFamily="2" charset="0"/>
              </a:rPr>
              <a:t>স্বয়ংসম্পূর্ন জীবন)</a:t>
            </a:r>
            <a:r>
              <a:rPr lang="bn-IN" sz="3600" dirty="0" smtClean="0">
                <a:solidFill>
                  <a:schemeClr val="tx1"/>
                </a:solidFill>
                <a:latin typeface="NikoshBAN" panose="02000000000000000000" pitchFamily="2" charset="0"/>
                <a:cs typeface="NikoshBAN" panose="02000000000000000000" pitchFamily="2" charset="0"/>
              </a:rPr>
              <a:t>।</a:t>
            </a:r>
            <a:r>
              <a:rPr lang="bn-BD" sz="5400" dirty="0" smtClean="0">
                <a:solidFill>
                  <a:schemeClr val="tx1"/>
                </a:solidFill>
                <a:latin typeface="NikoshBAN" panose="02000000000000000000" pitchFamily="2" charset="0"/>
                <a:cs typeface="NikoshBAN" panose="02000000000000000000" pitchFamily="2" charset="0"/>
              </a:rPr>
              <a:t> </a:t>
            </a:r>
            <a:endParaRPr lang="en-US" sz="5400" dirty="0">
              <a:solidFill>
                <a:schemeClr val="tx1"/>
              </a:solidFill>
              <a:latin typeface="NikoshBAN" panose="02000000000000000000" pitchFamily="2" charset="0"/>
              <a:cs typeface="NikoshBAN" panose="02000000000000000000" pitchFamily="2" charset="0"/>
            </a:endParaRPr>
          </a:p>
        </p:txBody>
      </p:sp>
      <p:pic>
        <p:nvPicPr>
          <p:cNvPr id="3" name="Picture 3" descr="C:\Users\Dell\Downloads\index.jpg"/>
          <p:cNvPicPr>
            <a:picLocks noChangeAspect="1" noChangeArrowheads="1"/>
          </p:cNvPicPr>
          <p:nvPr/>
        </p:nvPicPr>
        <p:blipFill>
          <a:blip r:embed="rId2"/>
          <a:srcRect/>
          <a:stretch>
            <a:fillRect/>
          </a:stretch>
        </p:blipFill>
        <p:spPr bwMode="auto">
          <a:xfrm>
            <a:off x="8581292" y="689317"/>
            <a:ext cx="3010486" cy="4545770"/>
          </a:xfrm>
          <a:prstGeom prst="rect">
            <a:avLst/>
          </a:prstGeom>
          <a:noFill/>
        </p:spPr>
      </p:pic>
      <p:sp>
        <p:nvSpPr>
          <p:cNvPr id="5" name="TextBox 4"/>
          <p:cNvSpPr txBox="1"/>
          <p:nvPr/>
        </p:nvSpPr>
        <p:spPr>
          <a:xfrm>
            <a:off x="9059594" y="5458265"/>
            <a:ext cx="2222695" cy="523220"/>
          </a:xfrm>
          <a:prstGeom prst="rect">
            <a:avLst/>
          </a:prstGeom>
          <a:solidFill>
            <a:schemeClr val="accent5">
              <a:lumMod val="60000"/>
              <a:lumOff val="40000"/>
            </a:schemeClr>
          </a:solidFill>
          <a:effectLst>
            <a:innerShdw blurRad="114300">
              <a:prstClr val="black"/>
            </a:innerShdw>
          </a:effectLst>
        </p:spPr>
        <p:txBody>
          <a:bodyPr wrap="square" rtlCol="0">
            <a:spAutoFit/>
          </a:bodyPr>
          <a:lstStyle/>
          <a:p>
            <a:pPr algn="ctr"/>
            <a:r>
              <a:rPr lang="en-US" sz="2800" dirty="0" err="1"/>
              <a:t>Aristrotle</a:t>
            </a:r>
            <a:endParaRPr lang="en-US" sz="2800" dirty="0"/>
          </a:p>
        </p:txBody>
      </p:sp>
    </p:spTree>
    <p:extLst>
      <p:ext uri="{BB962C8B-B14F-4D97-AF65-F5344CB8AC3E}">
        <p14:creationId xmlns:p14="http://schemas.microsoft.com/office/powerpoint/2010/main" val="229293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3384" y="604911"/>
            <a:ext cx="7723164" cy="5338689"/>
          </a:xfrm>
          <a:prstGeom prst="rect">
            <a:avLst/>
          </a:prstGeom>
          <a:solidFill>
            <a:schemeClr val="bg1"/>
          </a:solidFill>
        </p:spPr>
        <p:txBody>
          <a:bodyPr>
            <a:normAutofit fontScale="75000" lnSpcReduction="2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50000"/>
              </a:lnSpc>
            </a:pPr>
            <a:r>
              <a:rPr lang="en-US" b="1" u="sng" dirty="0" smtClean="0">
                <a:solidFill>
                  <a:schemeClr val="tx1"/>
                </a:solidFill>
              </a:rPr>
              <a:t>Definition of State</a:t>
            </a:r>
            <a:r>
              <a:rPr lang="bn-BD" b="1" u="sng" dirty="0" smtClean="0">
                <a:solidFill>
                  <a:schemeClr val="tx1"/>
                </a:solidFill>
              </a:rPr>
              <a:t/>
            </a:r>
            <a:br>
              <a:rPr lang="bn-BD" b="1" u="sng" dirty="0" smtClean="0">
                <a:solidFill>
                  <a:schemeClr val="tx1"/>
                </a:solidFill>
              </a:rPr>
            </a:br>
            <a:r>
              <a:rPr lang="en-US" sz="4000" dirty="0" smtClean="0">
                <a:solidFill>
                  <a:schemeClr val="tx1"/>
                </a:solidFill>
              </a:rPr>
              <a:t>“</a:t>
            </a:r>
            <a:r>
              <a:rPr lang="en-US" dirty="0" smtClean="0">
                <a:solidFill>
                  <a:schemeClr val="tx1"/>
                </a:solidFill>
              </a:rPr>
              <a:t>The state is an organization which rules by means of a supreme government over a definite territory</a:t>
            </a:r>
            <a:r>
              <a:rPr lang="en-US" sz="4000" dirty="0" smtClean="0">
                <a:solidFill>
                  <a:schemeClr val="tx1"/>
                </a:solidFill>
              </a:rPr>
              <a:t>.</a:t>
            </a:r>
            <a:r>
              <a:rPr lang="bn-IN" sz="4000" dirty="0" smtClean="0">
                <a:solidFill>
                  <a:schemeClr val="tx1"/>
                </a:solidFill>
              </a:rPr>
              <a:t>”_</a:t>
            </a:r>
            <a:r>
              <a:rPr lang="en-US" dirty="0" smtClean="0">
                <a:solidFill>
                  <a:schemeClr val="tx1"/>
                </a:solidFill>
              </a:rPr>
              <a:t>William </a:t>
            </a:r>
            <a:r>
              <a:rPr lang="en-US" dirty="0">
                <a:solidFill>
                  <a:schemeClr val="tx1"/>
                </a:solidFill>
              </a:rPr>
              <a:t>Fielding </a:t>
            </a:r>
            <a:r>
              <a:rPr lang="en-US" dirty="0" err="1">
                <a:solidFill>
                  <a:schemeClr val="tx1"/>
                </a:solidFill>
              </a:rPr>
              <a:t>Ogbern</a:t>
            </a:r>
            <a:r>
              <a:rPr lang="en-US" dirty="0">
                <a:solidFill>
                  <a:schemeClr val="tx1"/>
                </a:solidFill>
              </a:rPr>
              <a:t> And Meyer F. </a:t>
            </a:r>
            <a:r>
              <a:rPr lang="en-US" dirty="0" err="1">
                <a:solidFill>
                  <a:schemeClr val="tx1"/>
                </a:solidFill>
              </a:rPr>
              <a:t>Nimkoff</a:t>
            </a:r>
            <a:endParaRPr lang="en-US" dirty="0">
              <a:solidFill>
                <a:schemeClr val="tx1"/>
              </a:solidFill>
            </a:endParaRPr>
          </a:p>
          <a:p>
            <a:pPr algn="l">
              <a:lnSpc>
                <a:spcPct val="150000"/>
              </a:lnSpc>
            </a:pPr>
            <a:r>
              <a:rPr lang="as-IN" sz="4300" dirty="0" smtClean="0">
                <a:solidFill>
                  <a:schemeClr val="tx1"/>
                </a:solidFill>
                <a:latin typeface="NikoshBAN" panose="02000000000000000000" pitchFamily="2" charset="0"/>
                <a:cs typeface="NikoshBAN" panose="02000000000000000000" pitchFamily="2" charset="0"/>
              </a:rPr>
              <a:t>(</a:t>
            </a:r>
            <a:r>
              <a:rPr lang="bn-IN" sz="4300" dirty="0" smtClean="0">
                <a:solidFill>
                  <a:schemeClr val="tx1"/>
                </a:solidFill>
                <a:latin typeface="NikoshBAN" panose="02000000000000000000" pitchFamily="2" charset="0"/>
                <a:cs typeface="NikoshBAN" panose="02000000000000000000" pitchFamily="2" charset="0"/>
              </a:rPr>
              <a:t>অর্থাৎ </a:t>
            </a:r>
            <a:r>
              <a:rPr lang="as-IN" sz="4300" dirty="0" smtClean="0">
                <a:solidFill>
                  <a:schemeClr val="tx1"/>
                </a:solidFill>
                <a:latin typeface="NikoshBAN" panose="02000000000000000000" pitchFamily="2" charset="0"/>
                <a:cs typeface="NikoshBAN" panose="02000000000000000000" pitchFamily="2" charset="0"/>
              </a:rPr>
              <a:t>রাষ্ট্র হলো একটি সংগঠন যা নির্দিষ্ট ভূ-খন্ডে সার্বভৌম সরকার কর্তৃক শাসিত।</a:t>
            </a:r>
            <a:r>
              <a:rPr lang="en-US" sz="4300" dirty="0" smtClean="0">
                <a:solidFill>
                  <a:schemeClr val="tx1"/>
                </a:solidFill>
                <a:latin typeface="NikoshBAN" panose="02000000000000000000" pitchFamily="2" charset="0"/>
                <a:cs typeface="NikoshBAN" panose="02000000000000000000" pitchFamily="2" charset="0"/>
              </a:rPr>
              <a:t>)</a:t>
            </a:r>
            <a:r>
              <a:rPr lang="as-IN" sz="4300" dirty="0" smtClean="0">
                <a:solidFill>
                  <a:schemeClr val="tx1"/>
                </a:solidFill>
                <a:latin typeface="NikoshBAN" panose="02000000000000000000" pitchFamily="2" charset="0"/>
                <a:cs typeface="NikoshBAN" panose="02000000000000000000" pitchFamily="2" charset="0"/>
              </a:rPr>
              <a:t> </a:t>
            </a:r>
            <a:r>
              <a:rPr lang="en-US" sz="5900" dirty="0" smtClean="0">
                <a:solidFill>
                  <a:schemeClr val="tx1"/>
                </a:solidFill>
                <a:latin typeface="NikoshBAN" panose="02000000000000000000" pitchFamily="2" charset="0"/>
                <a:cs typeface="NikoshBAN" panose="02000000000000000000" pitchFamily="2" charset="0"/>
              </a:rPr>
              <a:t/>
            </a:r>
            <a:br>
              <a:rPr lang="en-US" sz="5900" dirty="0" smtClean="0">
                <a:solidFill>
                  <a:schemeClr val="tx1"/>
                </a:solidFill>
                <a:latin typeface="NikoshBAN" panose="02000000000000000000" pitchFamily="2" charset="0"/>
                <a:cs typeface="NikoshBAN" panose="02000000000000000000" pitchFamily="2" charset="0"/>
              </a:rPr>
            </a:br>
            <a:endParaRPr lang="en-US" sz="4300" dirty="0">
              <a:solidFill>
                <a:schemeClr val="tx1"/>
              </a:solidFill>
              <a:latin typeface="NikoshBAN" panose="02000000000000000000" pitchFamily="2" charset="0"/>
              <a:cs typeface="NikoshBAN" panose="02000000000000000000" pitchFamily="2" charset="0"/>
            </a:endParaRPr>
          </a:p>
        </p:txBody>
      </p:sp>
      <p:pic>
        <p:nvPicPr>
          <p:cNvPr id="3" name="Picture 2" descr="http://fsu.digital.flvc.org/islandora/object/fsu%3A27730/datastream/TN/view"/>
          <p:cNvPicPr>
            <a:picLocks noChangeAspect="1" noChangeArrowheads="1"/>
          </p:cNvPicPr>
          <p:nvPr/>
        </p:nvPicPr>
        <p:blipFill>
          <a:blip r:embed="rId2"/>
          <a:srcRect/>
          <a:stretch>
            <a:fillRect/>
          </a:stretch>
        </p:blipFill>
        <p:spPr bwMode="auto">
          <a:xfrm>
            <a:off x="8468751" y="651801"/>
            <a:ext cx="3094546" cy="3596641"/>
          </a:xfrm>
          <a:prstGeom prst="rect">
            <a:avLst/>
          </a:prstGeom>
          <a:noFill/>
        </p:spPr>
      </p:pic>
      <p:sp>
        <p:nvSpPr>
          <p:cNvPr id="4" name="TextBox 3"/>
          <p:cNvSpPr txBox="1"/>
          <p:nvPr/>
        </p:nvSpPr>
        <p:spPr>
          <a:xfrm flipH="1">
            <a:off x="8454683" y="4290646"/>
            <a:ext cx="3052689" cy="400110"/>
          </a:xfrm>
          <a:prstGeom prst="rect">
            <a:avLst/>
          </a:prstGeom>
          <a:solidFill>
            <a:schemeClr val="accent2">
              <a:lumMod val="60000"/>
              <a:lumOff val="40000"/>
            </a:schemeClr>
          </a:solidFill>
          <a:effectLst>
            <a:innerShdw blurRad="114300">
              <a:prstClr val="black"/>
            </a:innerShdw>
          </a:effectLst>
        </p:spPr>
        <p:txBody>
          <a:bodyPr wrap="square" rtlCol="0">
            <a:spAutoFit/>
          </a:bodyPr>
          <a:lstStyle/>
          <a:p>
            <a:pPr algn="ctr"/>
            <a:r>
              <a:rPr lang="en-US" sz="2000" dirty="0" err="1" smtClean="0"/>
              <a:t>W.F.Ogbern</a:t>
            </a:r>
            <a:r>
              <a:rPr lang="en-US" sz="2000" dirty="0" smtClean="0"/>
              <a:t> &amp; </a:t>
            </a:r>
            <a:r>
              <a:rPr lang="en-US" sz="2000" dirty="0" err="1" smtClean="0"/>
              <a:t>M.F.Nimkoff</a:t>
            </a:r>
            <a:endParaRPr lang="en-US" sz="2000" dirty="0"/>
          </a:p>
        </p:txBody>
      </p:sp>
    </p:spTree>
    <p:extLst>
      <p:ext uri="{BB962C8B-B14F-4D97-AF65-F5344CB8AC3E}">
        <p14:creationId xmlns:p14="http://schemas.microsoft.com/office/powerpoint/2010/main" val="58096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8977" y="604910"/>
            <a:ext cx="8036508" cy="5044328"/>
          </a:xfrm>
          <a:prstGeom prst="rect">
            <a:avLst/>
          </a:prstGeom>
          <a:solidFill>
            <a:schemeClr val="bg1"/>
          </a:solidFill>
        </p:spPr>
        <p:txBody>
          <a:bodyP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150000"/>
              </a:lnSpc>
            </a:pPr>
            <a:r>
              <a:rPr lang="en-US" sz="3200" b="1" u="sng" dirty="0" smtClean="0">
                <a:solidFill>
                  <a:schemeClr val="tx1"/>
                </a:solidFill>
              </a:rPr>
              <a:t>Definition of State</a:t>
            </a:r>
            <a:r>
              <a:rPr lang="bn-BD" sz="3200" b="1" u="sng" dirty="0" smtClean="0">
                <a:solidFill>
                  <a:schemeClr val="tx1"/>
                </a:solidFill>
              </a:rPr>
              <a:t/>
            </a:r>
            <a:br>
              <a:rPr lang="bn-BD" sz="3200" b="1" u="sng" dirty="0" smtClean="0">
                <a:solidFill>
                  <a:schemeClr val="tx1"/>
                </a:solidFill>
              </a:rPr>
            </a:br>
            <a:r>
              <a:rPr lang="en-US" sz="3200" dirty="0" smtClean="0">
                <a:solidFill>
                  <a:schemeClr val="tx1"/>
                </a:solidFill>
              </a:rPr>
              <a:t>“The state is the institution that successfully claims a monopoly of the legitimate use of force within a given territory.”</a:t>
            </a:r>
            <a:r>
              <a:rPr lang="bn-IN" sz="3200" dirty="0" smtClean="0">
                <a:solidFill>
                  <a:schemeClr val="tx1"/>
                </a:solidFill>
              </a:rPr>
              <a:t>-</a:t>
            </a:r>
            <a:r>
              <a:rPr lang="en-US" sz="3200" dirty="0">
                <a:solidFill>
                  <a:schemeClr val="tx1"/>
                </a:solidFill>
              </a:rPr>
              <a:t> Roland Robertson</a:t>
            </a:r>
            <a:r>
              <a:rPr lang="en-US" sz="2800" dirty="0">
                <a:solidFill>
                  <a:schemeClr val="tx1"/>
                </a:solidFill>
              </a:rPr>
              <a:t>.</a:t>
            </a:r>
            <a:r>
              <a:rPr lang="bn-BD" sz="2800" dirty="0">
                <a:solidFill>
                  <a:schemeClr val="tx1"/>
                </a:solidFill>
              </a:rPr>
              <a:t> </a:t>
            </a:r>
            <a:r>
              <a:rPr lang="en-US" sz="2800" dirty="0" smtClean="0">
                <a:solidFill>
                  <a:schemeClr val="tx1"/>
                </a:solidFill>
              </a:rPr>
              <a:t/>
            </a:r>
            <a:br>
              <a:rPr lang="en-US" sz="2800" dirty="0" smtClean="0">
                <a:solidFill>
                  <a:schemeClr val="tx1"/>
                </a:solidFill>
              </a:rPr>
            </a:br>
            <a:r>
              <a:rPr lang="as-IN" sz="3200" dirty="0" smtClean="0">
                <a:solidFill>
                  <a:schemeClr val="tx1"/>
                </a:solidFill>
              </a:rPr>
              <a:t>(</a:t>
            </a:r>
            <a:r>
              <a:rPr lang="bn-IN" sz="3200" dirty="0" smtClean="0">
                <a:solidFill>
                  <a:schemeClr val="tx1"/>
                </a:solidFill>
                <a:latin typeface="NikoshBAN" panose="02000000000000000000" pitchFamily="2" charset="0"/>
                <a:cs typeface="NikoshBAN" panose="02000000000000000000" pitchFamily="2" charset="0"/>
              </a:rPr>
              <a:t>অর্থাৎ </a:t>
            </a:r>
            <a:r>
              <a:rPr lang="as-IN" sz="3200" dirty="0" smtClean="0">
                <a:solidFill>
                  <a:schemeClr val="tx1"/>
                </a:solidFill>
                <a:latin typeface="NikoshBAN" panose="02000000000000000000" pitchFamily="2" charset="0"/>
                <a:cs typeface="NikoshBAN" panose="02000000000000000000" pitchFamily="2" charset="0"/>
              </a:rPr>
              <a:t>রাষ্ট্র হচ্ছে এমন একটি প্রতিষ্ঠান যা একটি নির্দিষ্ট এলাকায় বৈধভাবে ক্ষমতা ব্যবহারের একচেটিয়া অধিকার লাভ করে।) </a:t>
            </a:r>
            <a:r>
              <a:rPr lang="en-US" sz="3200" dirty="0" smtClean="0">
                <a:solidFill>
                  <a:schemeClr val="tx1"/>
                </a:solidFill>
                <a:latin typeface="NikoshBAN" panose="02000000000000000000" pitchFamily="2" charset="0"/>
                <a:cs typeface="NikoshBAN" panose="02000000000000000000" pitchFamily="2" charset="0"/>
              </a:rPr>
              <a:t/>
            </a:r>
            <a:br>
              <a:rPr lang="en-US" sz="3200" dirty="0" smtClean="0">
                <a:solidFill>
                  <a:schemeClr val="tx1"/>
                </a:solidFill>
                <a:latin typeface="NikoshBAN" panose="02000000000000000000" pitchFamily="2" charset="0"/>
                <a:cs typeface="NikoshBAN" panose="02000000000000000000" pitchFamily="2" charset="0"/>
              </a:rPr>
            </a:br>
            <a:endParaRPr lang="en-US" sz="3200" dirty="0">
              <a:solidFill>
                <a:schemeClr val="tx1"/>
              </a:solidFill>
              <a:latin typeface="NikoshBAN" panose="02000000000000000000" pitchFamily="2" charset="0"/>
              <a:cs typeface="NikoshBAN" panose="02000000000000000000" pitchFamily="2" charset="0"/>
            </a:endParaRPr>
          </a:p>
        </p:txBody>
      </p:sp>
      <p:pic>
        <p:nvPicPr>
          <p:cNvPr id="3" name="Picture 3" descr="C:\Users\Dell\Downloads\index.jpg"/>
          <p:cNvPicPr>
            <a:picLocks noChangeAspect="1" noChangeArrowheads="1"/>
          </p:cNvPicPr>
          <p:nvPr/>
        </p:nvPicPr>
        <p:blipFill>
          <a:blip r:embed="rId2"/>
          <a:srcRect/>
          <a:stretch>
            <a:fillRect/>
          </a:stretch>
        </p:blipFill>
        <p:spPr bwMode="auto">
          <a:xfrm>
            <a:off x="8806375" y="611074"/>
            <a:ext cx="2768990" cy="3246941"/>
          </a:xfrm>
          <a:prstGeom prst="rect">
            <a:avLst/>
          </a:prstGeom>
          <a:noFill/>
        </p:spPr>
      </p:pic>
      <p:sp>
        <p:nvSpPr>
          <p:cNvPr id="4" name="TextBox 3"/>
          <p:cNvSpPr txBox="1"/>
          <p:nvPr/>
        </p:nvSpPr>
        <p:spPr>
          <a:xfrm>
            <a:off x="8847405" y="3998887"/>
            <a:ext cx="2686929" cy="461665"/>
          </a:xfrm>
          <a:prstGeom prst="rect">
            <a:avLst/>
          </a:prstGeom>
          <a:solidFill>
            <a:schemeClr val="accent4">
              <a:lumMod val="60000"/>
              <a:lumOff val="40000"/>
            </a:schemeClr>
          </a:solidFill>
          <a:ln w="38100">
            <a:solidFill>
              <a:srgbClr val="00B050"/>
            </a:solidFill>
          </a:ln>
        </p:spPr>
        <p:txBody>
          <a:bodyPr wrap="square" rtlCol="0">
            <a:spAutoFit/>
          </a:bodyPr>
          <a:lstStyle/>
          <a:p>
            <a:pPr algn="ctr"/>
            <a:r>
              <a:rPr lang="en-US" sz="2400" dirty="0"/>
              <a:t>Roland Robertson.</a:t>
            </a:r>
          </a:p>
        </p:txBody>
      </p:sp>
    </p:spTree>
    <p:extLst>
      <p:ext uri="{BB962C8B-B14F-4D97-AF65-F5344CB8AC3E}">
        <p14:creationId xmlns:p14="http://schemas.microsoft.com/office/powerpoint/2010/main" val="33110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996C341-857D-4F07-B392-7F6207440342}"/>
              </a:ext>
            </a:extLst>
          </p:cNvPr>
          <p:cNvSpPr txBox="1"/>
          <p:nvPr/>
        </p:nvSpPr>
        <p:spPr>
          <a:xfrm>
            <a:off x="613775" y="3041317"/>
            <a:ext cx="8578080" cy="2800767"/>
          </a:xfrm>
          <a:prstGeom prst="rect">
            <a:avLst/>
          </a:prstGeom>
          <a:noFill/>
        </p:spPr>
        <p:txBody>
          <a:bodyPr wrap="square" rtlCol="0">
            <a:spAutoFit/>
          </a:bodyPr>
          <a:lstStyle/>
          <a:p>
            <a:pPr algn="just"/>
            <a:r>
              <a:rPr lang="en-US" sz="4400" dirty="0" smtClean="0">
                <a:solidFill>
                  <a:srgbClr val="0000CC"/>
                </a:solidFill>
                <a:latin typeface="Nikosh" panose="02000000000000000000" pitchFamily="2" charset="0"/>
                <a:cs typeface="Nikosh" panose="02000000000000000000" pitchFamily="2" charset="0"/>
              </a:rPr>
              <a:t>	</a:t>
            </a:r>
            <a:r>
              <a:rPr lang="en-US" sz="4400" dirty="0" err="1" smtClean="0">
                <a:solidFill>
                  <a:srgbClr val="0000CC"/>
                </a:solidFill>
                <a:latin typeface="Nikosh" panose="02000000000000000000" pitchFamily="2" charset="0"/>
                <a:cs typeface="Nikosh" panose="02000000000000000000" pitchFamily="2" charset="0"/>
              </a:rPr>
              <a:t>হ্যারল্ড</a:t>
            </a:r>
            <a:r>
              <a:rPr lang="en-US" sz="4400" dirty="0" smtClean="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লাস্কি</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বলেন</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ভূখণ্ডভিত্তিক</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সমাজ</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যা</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সরকার</a:t>
            </a:r>
            <a:r>
              <a:rPr lang="en-US" sz="4400" dirty="0">
                <a:solidFill>
                  <a:srgbClr val="0000CC"/>
                </a:solidFill>
                <a:latin typeface="Nikosh" panose="02000000000000000000" pitchFamily="2" charset="0"/>
                <a:cs typeface="Nikosh" panose="02000000000000000000" pitchFamily="2" charset="0"/>
              </a:rPr>
              <a:t> ও </a:t>
            </a:r>
            <a:r>
              <a:rPr lang="en-US" sz="4400" dirty="0" err="1">
                <a:solidFill>
                  <a:srgbClr val="0000CC"/>
                </a:solidFill>
                <a:latin typeface="Nikosh" panose="02000000000000000000" pitchFamily="2" charset="0"/>
                <a:cs typeface="Nikosh" panose="02000000000000000000" pitchFamily="2" charset="0"/>
              </a:rPr>
              <a:t>জনগণ</a:t>
            </a:r>
            <a:r>
              <a:rPr lang="en-US" sz="4400" dirty="0">
                <a:solidFill>
                  <a:srgbClr val="0000CC"/>
                </a:solidFill>
                <a:latin typeface="Nikosh" panose="02000000000000000000" pitchFamily="2" charset="0"/>
                <a:cs typeface="Nikosh" panose="02000000000000000000" pitchFamily="2" charset="0"/>
              </a:rPr>
              <a:t> এ </a:t>
            </a:r>
            <a:r>
              <a:rPr lang="en-US" sz="4400" dirty="0" err="1">
                <a:solidFill>
                  <a:srgbClr val="0000CC"/>
                </a:solidFill>
                <a:latin typeface="Nikosh" panose="02000000000000000000" pitchFamily="2" charset="0"/>
                <a:cs typeface="Nikosh" panose="02000000000000000000" pitchFamily="2" charset="0"/>
              </a:rPr>
              <a:t>দুভাগে</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বিভক্ত</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এবং</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যা</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নিজস্ব</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ভৌগলিক</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সীমারেখার</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মধ্যে</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অন্যান্য</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সকল</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প্রতিষ্ঠানের</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ওপর</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প্রাধান্য</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দাবি</a:t>
            </a:r>
            <a:r>
              <a:rPr lang="en-US" sz="4400" dirty="0">
                <a:solidFill>
                  <a:srgbClr val="0000CC"/>
                </a:solidFill>
                <a:latin typeface="Nikosh" panose="02000000000000000000" pitchFamily="2" charset="0"/>
                <a:cs typeface="Nikosh" panose="02000000000000000000" pitchFamily="2" charset="0"/>
              </a:rPr>
              <a:t> </a:t>
            </a:r>
            <a:r>
              <a:rPr lang="en-US" sz="4400" dirty="0" err="1">
                <a:solidFill>
                  <a:srgbClr val="0000CC"/>
                </a:solidFill>
                <a:latin typeface="Nikosh" panose="02000000000000000000" pitchFamily="2" charset="0"/>
                <a:cs typeface="Nikosh" panose="02000000000000000000" pitchFamily="2" charset="0"/>
              </a:rPr>
              <a:t>করে</a:t>
            </a:r>
            <a:r>
              <a:rPr lang="en-US" sz="4400" dirty="0">
                <a:solidFill>
                  <a:srgbClr val="0000CC"/>
                </a:solidFill>
                <a:latin typeface="Nikosh" panose="02000000000000000000" pitchFamily="2" charset="0"/>
                <a:cs typeface="Nikosh" panose="02000000000000000000" pitchFamily="2" charset="0"/>
              </a:rPr>
              <a:t>”।  </a:t>
            </a:r>
          </a:p>
        </p:txBody>
      </p:sp>
      <p:sp>
        <p:nvSpPr>
          <p:cNvPr id="3" name="TextBox 2">
            <a:extLst>
              <a:ext uri="{FF2B5EF4-FFF2-40B4-BE49-F238E27FC236}">
                <a16:creationId xmlns:a16="http://schemas.microsoft.com/office/drawing/2014/main" xmlns="" id="{DD099A33-ED7B-4C03-B79F-85E508D46411}"/>
              </a:ext>
            </a:extLst>
          </p:cNvPr>
          <p:cNvSpPr txBox="1"/>
          <p:nvPr/>
        </p:nvSpPr>
        <p:spPr>
          <a:xfrm>
            <a:off x="613775" y="634913"/>
            <a:ext cx="8580329" cy="2123658"/>
          </a:xfrm>
          <a:prstGeom prst="rect">
            <a:avLst/>
          </a:prstGeom>
          <a:noFill/>
        </p:spPr>
        <p:txBody>
          <a:bodyPr wrap="square" rtlCol="0">
            <a:spAutoFit/>
          </a:bodyPr>
          <a:lstStyle/>
          <a:p>
            <a:pPr algn="just"/>
            <a:r>
              <a:rPr lang="en-US" sz="4400" dirty="0" smtClean="0">
                <a:solidFill>
                  <a:srgbClr val="DE22A8"/>
                </a:solidFill>
                <a:latin typeface="NikoshBAN" panose="02000000000000000000" pitchFamily="2" charset="0"/>
                <a:cs typeface="NikoshBAN" panose="02000000000000000000" pitchFamily="2" charset="0"/>
              </a:rPr>
              <a:t>	</a:t>
            </a:r>
            <a:r>
              <a:rPr lang="en-US" sz="4400" dirty="0" err="1" smtClean="0">
                <a:solidFill>
                  <a:srgbClr val="DE22A8"/>
                </a:solidFill>
                <a:latin typeface="NikoshBAN" panose="02000000000000000000" pitchFamily="2" charset="0"/>
                <a:cs typeface="NikoshBAN" panose="02000000000000000000" pitchFamily="2" charset="0"/>
              </a:rPr>
              <a:t>প্রেসিডেন্ট</a:t>
            </a:r>
            <a:r>
              <a:rPr lang="en-US" sz="4400" dirty="0" smtClean="0">
                <a:solidFill>
                  <a:srgbClr val="DE22A8"/>
                </a:solidFill>
                <a:latin typeface="NikoshBAN" panose="02000000000000000000" pitchFamily="2" charset="0"/>
                <a:cs typeface="NikoshBAN" panose="02000000000000000000" pitchFamily="2" charset="0"/>
              </a:rPr>
              <a:t> </a:t>
            </a:r>
            <a:r>
              <a:rPr lang="en-US" sz="4400" dirty="0" err="1">
                <a:solidFill>
                  <a:srgbClr val="DE22A8"/>
                </a:solidFill>
                <a:latin typeface="NikoshBAN" panose="02000000000000000000" pitchFamily="2" charset="0"/>
                <a:cs typeface="NikoshBAN" panose="02000000000000000000" pitchFamily="2" charset="0"/>
              </a:rPr>
              <a:t>উড্রো</a:t>
            </a:r>
            <a:r>
              <a:rPr lang="en-US" sz="4400" dirty="0">
                <a:solidFill>
                  <a:srgbClr val="DE22A8"/>
                </a:solidFill>
                <a:latin typeface="NikoshBAN" panose="02000000000000000000" pitchFamily="2" charset="0"/>
                <a:cs typeface="NikoshBAN" panose="02000000000000000000" pitchFamily="2" charset="0"/>
              </a:rPr>
              <a:t> </a:t>
            </a:r>
            <a:r>
              <a:rPr lang="en-US" sz="4400" dirty="0" err="1">
                <a:solidFill>
                  <a:srgbClr val="DE22A8"/>
                </a:solidFill>
                <a:latin typeface="NikoshBAN" panose="02000000000000000000" pitchFamily="2" charset="0"/>
                <a:cs typeface="NikoshBAN" panose="02000000000000000000" pitchFamily="2" charset="0"/>
              </a:rPr>
              <a:t>উইলসন</a:t>
            </a:r>
            <a:r>
              <a:rPr lang="en-US" sz="4400" dirty="0">
                <a:solidFill>
                  <a:srgbClr val="DE22A8"/>
                </a:solidFill>
                <a:latin typeface="NikoshBAN" panose="02000000000000000000" pitchFamily="2" charset="0"/>
                <a:cs typeface="NikoshBAN" panose="02000000000000000000" pitchFamily="2" charset="0"/>
              </a:rPr>
              <a:t> </a:t>
            </a:r>
            <a:r>
              <a:rPr lang="en-US" sz="4400" dirty="0" err="1">
                <a:solidFill>
                  <a:srgbClr val="DE22A8"/>
                </a:solidFill>
                <a:latin typeface="NikoshBAN" panose="02000000000000000000" pitchFamily="2" charset="0"/>
                <a:cs typeface="NikoshBAN" panose="02000000000000000000" pitchFamily="2" charset="0"/>
              </a:rPr>
              <a:t>এর</a:t>
            </a:r>
            <a:r>
              <a:rPr lang="en-US" sz="4400" dirty="0">
                <a:solidFill>
                  <a:srgbClr val="DE22A8"/>
                </a:solidFill>
                <a:latin typeface="NikoshBAN" panose="02000000000000000000" pitchFamily="2" charset="0"/>
                <a:cs typeface="NikoshBAN" panose="02000000000000000000" pitchFamily="2" charset="0"/>
              </a:rPr>
              <a:t> </a:t>
            </a:r>
            <a:r>
              <a:rPr lang="en-US" sz="4400" dirty="0" err="1">
                <a:solidFill>
                  <a:srgbClr val="DE22A8"/>
                </a:solidFill>
                <a:latin typeface="NikoshBAN" panose="02000000000000000000" pitchFamily="2" charset="0"/>
                <a:cs typeface="NikoshBAN" panose="02000000000000000000" pitchFamily="2" charset="0"/>
              </a:rPr>
              <a:t>মতে</a:t>
            </a:r>
            <a:r>
              <a:rPr lang="en-US" sz="4400" dirty="0">
                <a:solidFill>
                  <a:srgbClr val="DE22A8"/>
                </a:solidFill>
                <a:latin typeface="NikoshBAN" panose="02000000000000000000" pitchFamily="2" charset="0"/>
                <a:cs typeface="NikoshBAN" panose="02000000000000000000" pitchFamily="2" charset="0"/>
              </a:rPr>
              <a:t>, “</a:t>
            </a:r>
            <a:r>
              <a:rPr lang="en-US" sz="4400" dirty="0" err="1">
                <a:solidFill>
                  <a:srgbClr val="DE22A8"/>
                </a:solidFill>
                <a:latin typeface="NikoshBAN" panose="02000000000000000000" pitchFamily="2" charset="0"/>
                <a:cs typeface="NikoshBAN" panose="02000000000000000000" pitchFamily="2" charset="0"/>
              </a:rPr>
              <a:t>কোন</a:t>
            </a:r>
            <a:r>
              <a:rPr lang="en-US" sz="4400" dirty="0">
                <a:solidFill>
                  <a:srgbClr val="DE22A8"/>
                </a:solidFill>
                <a:latin typeface="NikoshBAN" panose="02000000000000000000" pitchFamily="2" charset="0"/>
                <a:cs typeface="NikoshBAN" panose="02000000000000000000" pitchFamily="2" charset="0"/>
              </a:rPr>
              <a:t> </a:t>
            </a:r>
            <a:r>
              <a:rPr lang="en-US" sz="4400" dirty="0" err="1">
                <a:solidFill>
                  <a:srgbClr val="DE22A8"/>
                </a:solidFill>
                <a:latin typeface="NikoshBAN" panose="02000000000000000000" pitchFamily="2" charset="0"/>
                <a:cs typeface="NikoshBAN" panose="02000000000000000000" pitchFamily="2" charset="0"/>
              </a:rPr>
              <a:t>নির্দিষ্ট</a:t>
            </a:r>
            <a:r>
              <a:rPr lang="en-US" sz="4400" dirty="0">
                <a:solidFill>
                  <a:srgbClr val="DE22A8"/>
                </a:solidFill>
                <a:latin typeface="NikoshBAN" panose="02000000000000000000" pitchFamily="2" charset="0"/>
                <a:cs typeface="NikoshBAN" panose="02000000000000000000" pitchFamily="2" charset="0"/>
              </a:rPr>
              <a:t> </a:t>
            </a:r>
            <a:r>
              <a:rPr lang="en-US" sz="4400" dirty="0" err="1">
                <a:solidFill>
                  <a:srgbClr val="DE22A8"/>
                </a:solidFill>
                <a:latin typeface="NikoshBAN" panose="02000000000000000000" pitchFamily="2" charset="0"/>
                <a:cs typeface="NikoshBAN" panose="02000000000000000000" pitchFamily="2" charset="0"/>
              </a:rPr>
              <a:t>ভূখণ্ডের</a:t>
            </a:r>
            <a:r>
              <a:rPr lang="en-US" sz="4400" dirty="0">
                <a:solidFill>
                  <a:srgbClr val="DE22A8"/>
                </a:solidFill>
                <a:latin typeface="NikoshBAN" panose="02000000000000000000" pitchFamily="2" charset="0"/>
                <a:cs typeface="NikoshBAN" panose="02000000000000000000" pitchFamily="2" charset="0"/>
              </a:rPr>
              <a:t> </a:t>
            </a:r>
            <a:r>
              <a:rPr lang="en-US" sz="4400" dirty="0" err="1">
                <a:solidFill>
                  <a:srgbClr val="DE22A8"/>
                </a:solidFill>
                <a:latin typeface="NikoshBAN" panose="02000000000000000000" pitchFamily="2" charset="0"/>
                <a:cs typeface="NikoshBAN" panose="02000000000000000000" pitchFamily="2" charset="0"/>
              </a:rPr>
              <a:t>মধ্যে</a:t>
            </a:r>
            <a:r>
              <a:rPr lang="en-US" sz="4400" dirty="0">
                <a:solidFill>
                  <a:srgbClr val="DE22A8"/>
                </a:solidFill>
                <a:latin typeface="NikoshBAN" panose="02000000000000000000" pitchFamily="2" charset="0"/>
                <a:cs typeface="NikoshBAN" panose="02000000000000000000" pitchFamily="2" charset="0"/>
              </a:rPr>
              <a:t> </a:t>
            </a:r>
            <a:r>
              <a:rPr lang="en-US" sz="4400" dirty="0" err="1">
                <a:solidFill>
                  <a:srgbClr val="DE22A8"/>
                </a:solidFill>
                <a:latin typeface="NikoshBAN" panose="02000000000000000000" pitchFamily="2" charset="0"/>
                <a:cs typeface="NikoshBAN" panose="02000000000000000000" pitchFamily="2" charset="0"/>
              </a:rPr>
              <a:t>আইনের</a:t>
            </a:r>
            <a:r>
              <a:rPr lang="en-US" sz="4400" dirty="0">
                <a:solidFill>
                  <a:srgbClr val="DE22A8"/>
                </a:solidFill>
                <a:latin typeface="NikoshBAN" panose="02000000000000000000" pitchFamily="2" charset="0"/>
                <a:cs typeface="NikoshBAN" panose="02000000000000000000" pitchFamily="2" charset="0"/>
              </a:rPr>
              <a:t> </a:t>
            </a:r>
            <a:r>
              <a:rPr lang="en-US" sz="4400" dirty="0" err="1">
                <a:solidFill>
                  <a:srgbClr val="DE22A8"/>
                </a:solidFill>
                <a:latin typeface="NikoshBAN" panose="02000000000000000000" pitchFamily="2" charset="0"/>
                <a:cs typeface="NikoshBAN" panose="02000000000000000000" pitchFamily="2" charset="0"/>
              </a:rPr>
              <a:t>জন্য</a:t>
            </a:r>
            <a:r>
              <a:rPr lang="en-US" sz="4400" dirty="0">
                <a:solidFill>
                  <a:srgbClr val="DE22A8"/>
                </a:solidFill>
                <a:latin typeface="NikoshBAN" panose="02000000000000000000" pitchFamily="2" charset="0"/>
                <a:cs typeface="NikoshBAN" panose="02000000000000000000" pitchFamily="2" charset="0"/>
              </a:rPr>
              <a:t> </a:t>
            </a:r>
            <a:r>
              <a:rPr lang="en-US" sz="4400" dirty="0" err="1">
                <a:solidFill>
                  <a:srgbClr val="DE22A8"/>
                </a:solidFill>
                <a:latin typeface="NikoshBAN" panose="02000000000000000000" pitchFamily="2" charset="0"/>
                <a:cs typeface="NikoshBAN" panose="02000000000000000000" pitchFamily="2" charset="0"/>
              </a:rPr>
              <a:t>সংগঠিত</a:t>
            </a:r>
            <a:r>
              <a:rPr lang="en-US" sz="4400" dirty="0">
                <a:solidFill>
                  <a:srgbClr val="DE22A8"/>
                </a:solidFill>
                <a:latin typeface="NikoshBAN" panose="02000000000000000000" pitchFamily="2" charset="0"/>
                <a:cs typeface="NikoshBAN" panose="02000000000000000000" pitchFamily="2" charset="0"/>
              </a:rPr>
              <a:t> </a:t>
            </a:r>
            <a:r>
              <a:rPr lang="en-US" sz="4400" dirty="0" err="1">
                <a:solidFill>
                  <a:srgbClr val="DE22A8"/>
                </a:solidFill>
                <a:latin typeface="NikoshBAN" panose="02000000000000000000" pitchFamily="2" charset="0"/>
                <a:cs typeface="NikoshBAN" panose="02000000000000000000" pitchFamily="2" charset="0"/>
              </a:rPr>
              <a:t>জনসমষ্টিই</a:t>
            </a:r>
            <a:r>
              <a:rPr lang="en-US" sz="4400" dirty="0">
                <a:solidFill>
                  <a:srgbClr val="DE22A8"/>
                </a:solidFill>
                <a:latin typeface="NikoshBAN" panose="02000000000000000000" pitchFamily="2" charset="0"/>
                <a:cs typeface="NikoshBAN" panose="02000000000000000000" pitchFamily="2" charset="0"/>
              </a:rPr>
              <a:t> </a:t>
            </a:r>
            <a:r>
              <a:rPr lang="en-US" sz="4400" dirty="0" err="1">
                <a:solidFill>
                  <a:srgbClr val="DE22A8"/>
                </a:solidFill>
                <a:latin typeface="NikoshBAN" panose="02000000000000000000" pitchFamily="2" charset="0"/>
                <a:cs typeface="NikoshBAN" panose="02000000000000000000" pitchFamily="2" charset="0"/>
              </a:rPr>
              <a:t>হলো</a:t>
            </a:r>
            <a:r>
              <a:rPr lang="en-US" sz="4400" dirty="0">
                <a:solidFill>
                  <a:srgbClr val="DE22A8"/>
                </a:solidFill>
                <a:latin typeface="NikoshBAN" panose="02000000000000000000" pitchFamily="2" charset="0"/>
                <a:cs typeface="NikoshBAN" panose="02000000000000000000" pitchFamily="2" charset="0"/>
              </a:rPr>
              <a:t> </a:t>
            </a:r>
            <a:r>
              <a:rPr lang="en-US" sz="4400" dirty="0" err="1">
                <a:solidFill>
                  <a:srgbClr val="DE22A8"/>
                </a:solidFill>
                <a:latin typeface="NikoshBAN" panose="02000000000000000000" pitchFamily="2" charset="0"/>
                <a:cs typeface="NikoshBAN" panose="02000000000000000000" pitchFamily="2" charset="0"/>
              </a:rPr>
              <a:t>রাষ্ট্র</a:t>
            </a:r>
            <a:r>
              <a:rPr lang="en-US" sz="4400" dirty="0">
                <a:solidFill>
                  <a:srgbClr val="DE22A8"/>
                </a:solidFill>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xmlns="" id="{83DA7B9C-DD9F-4AAB-93CC-10E9FBFB6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674" y="504568"/>
            <a:ext cx="2369669" cy="2014842"/>
          </a:xfrm>
          <a:prstGeom prst="rect">
            <a:avLst/>
          </a:prstGeom>
        </p:spPr>
      </p:pic>
      <p:pic>
        <p:nvPicPr>
          <p:cNvPr id="5" name="Picture 4">
            <a:extLst>
              <a:ext uri="{FF2B5EF4-FFF2-40B4-BE49-F238E27FC236}">
                <a16:creationId xmlns:a16="http://schemas.microsoft.com/office/drawing/2014/main" xmlns="" id="{15B5F614-B140-4214-84C8-969525DBBB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2674" y="3304363"/>
            <a:ext cx="2138964" cy="2181886"/>
          </a:xfrm>
          <a:prstGeom prst="rect">
            <a:avLst/>
          </a:prstGeom>
        </p:spPr>
      </p:pic>
      <p:sp>
        <p:nvSpPr>
          <p:cNvPr id="6" name="TextBox 5">
            <a:extLst>
              <a:ext uri="{FF2B5EF4-FFF2-40B4-BE49-F238E27FC236}">
                <a16:creationId xmlns:a16="http://schemas.microsoft.com/office/drawing/2014/main" xmlns="" id="{FCBB4D2F-F78B-4DD4-980A-83715440BBBC}"/>
              </a:ext>
            </a:extLst>
          </p:cNvPr>
          <p:cNvSpPr txBox="1"/>
          <p:nvPr/>
        </p:nvSpPr>
        <p:spPr>
          <a:xfrm>
            <a:off x="9292674" y="5486249"/>
            <a:ext cx="2138964" cy="584775"/>
          </a:xfrm>
          <a:prstGeom prst="rect">
            <a:avLst/>
          </a:prstGeom>
          <a:noFill/>
        </p:spPr>
        <p:txBody>
          <a:bodyPr wrap="square" rtlCol="0">
            <a:spAutoFit/>
          </a:bodyPr>
          <a:lstStyle/>
          <a:p>
            <a:pPr algn="ctr"/>
            <a:r>
              <a:rPr lang="en-US" sz="3200" dirty="0">
                <a:latin typeface="Nikosh" panose="02000000000000000000" pitchFamily="2" charset="0"/>
                <a:cs typeface="Nikosh" panose="02000000000000000000" pitchFamily="2" charset="0"/>
              </a:rPr>
              <a:t>  </a:t>
            </a:r>
            <a:r>
              <a:rPr lang="en-US" sz="3200" dirty="0" err="1" smtClean="0">
                <a:latin typeface="Nikosh" panose="02000000000000000000" pitchFamily="2" charset="0"/>
                <a:cs typeface="Nikosh" panose="02000000000000000000" pitchFamily="2" charset="0"/>
              </a:rPr>
              <a:t>হ্যারল্ড</a:t>
            </a:r>
            <a:r>
              <a:rPr lang="en-US" sz="3200" dirty="0" smtClean="0">
                <a:latin typeface="Nikosh" panose="02000000000000000000" pitchFamily="2" charset="0"/>
                <a:cs typeface="Nikosh" panose="02000000000000000000" pitchFamily="2" charset="0"/>
              </a:rPr>
              <a:t> </a:t>
            </a:r>
            <a:r>
              <a:rPr lang="en-US" sz="3200" dirty="0" err="1">
                <a:latin typeface="Nikosh" panose="02000000000000000000" pitchFamily="2" charset="0"/>
                <a:cs typeface="Nikosh" panose="02000000000000000000" pitchFamily="2" charset="0"/>
              </a:rPr>
              <a:t>লাস্কি</a:t>
            </a:r>
            <a:r>
              <a:rPr lang="en-US" sz="3200" dirty="0">
                <a:latin typeface="Nikosh" panose="02000000000000000000" pitchFamily="2" charset="0"/>
                <a:cs typeface="Nikosh" panose="02000000000000000000" pitchFamily="2" charset="0"/>
              </a:rPr>
              <a:t> </a:t>
            </a:r>
          </a:p>
        </p:txBody>
      </p:sp>
      <p:sp>
        <p:nvSpPr>
          <p:cNvPr id="7" name="TextBox 6">
            <a:extLst>
              <a:ext uri="{FF2B5EF4-FFF2-40B4-BE49-F238E27FC236}">
                <a16:creationId xmlns:a16="http://schemas.microsoft.com/office/drawing/2014/main" xmlns="" id="{CF146363-283C-4014-A522-4CA144B5606D}"/>
              </a:ext>
            </a:extLst>
          </p:cNvPr>
          <p:cNvSpPr txBox="1"/>
          <p:nvPr/>
        </p:nvSpPr>
        <p:spPr>
          <a:xfrm>
            <a:off x="9292674" y="2520605"/>
            <a:ext cx="2268850" cy="523220"/>
          </a:xfrm>
          <a:prstGeom prst="rect">
            <a:avLst/>
          </a:prstGeom>
          <a:noFill/>
        </p:spPr>
        <p:txBody>
          <a:bodyPr wrap="square" rtlCol="0">
            <a:spAutoFit/>
          </a:bodyPr>
          <a:lstStyle/>
          <a:p>
            <a:pPr algn="ct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উড্রো</a:t>
            </a:r>
            <a:r>
              <a:rPr lang="en-US" sz="2800" dirty="0">
                <a:latin typeface="Nikosh" panose="02000000000000000000" pitchFamily="2" charset="0"/>
                <a:cs typeface="Nikosh" panose="02000000000000000000" pitchFamily="2" charset="0"/>
              </a:rPr>
              <a:t> </a:t>
            </a:r>
            <a:r>
              <a:rPr lang="en-US" sz="2800" dirty="0" err="1">
                <a:latin typeface="Nikosh" panose="02000000000000000000" pitchFamily="2" charset="0"/>
                <a:cs typeface="Nikosh" panose="02000000000000000000" pitchFamily="2" charset="0"/>
              </a:rPr>
              <a:t>উইলসন</a:t>
            </a:r>
            <a:r>
              <a:rPr lang="en-US" sz="2800" dirty="0">
                <a:latin typeface="Nikosh" panose="02000000000000000000" pitchFamily="2" charset="0"/>
                <a:cs typeface="Nikosh" panose="02000000000000000000" pitchFamily="2" charset="0"/>
              </a:rPr>
              <a:t>  </a:t>
            </a:r>
          </a:p>
        </p:txBody>
      </p:sp>
    </p:spTree>
    <p:extLst>
      <p:ext uri="{BB962C8B-B14F-4D97-AF65-F5344CB8AC3E}">
        <p14:creationId xmlns:p14="http://schemas.microsoft.com/office/powerpoint/2010/main" val="303791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anim calcmode="lin" valueType="num">
                                      <p:cBhvr>
                                        <p:cTn id="26" dur="2000" fill="hold"/>
                                        <p:tgtEl>
                                          <p:spTgt spid="2"/>
                                        </p:tgtEl>
                                        <p:attrNameLst>
                                          <p:attrName>ppt_w</p:attrName>
                                        </p:attrNameLst>
                                      </p:cBhvr>
                                      <p:tavLst>
                                        <p:tav tm="0" fmla="#ppt_w*sin(2.5*pi*$)">
                                          <p:val>
                                            <p:fltVal val="0"/>
                                          </p:val>
                                        </p:tav>
                                        <p:tav tm="100000">
                                          <p:val>
                                            <p:fltVal val="1"/>
                                          </p:val>
                                        </p:tav>
                                      </p:tavLst>
                                    </p:anim>
                                    <p:anim calcmode="lin" valueType="num">
                                      <p:cBhvr>
                                        <p:cTn id="27"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8827" y="2662262"/>
            <a:ext cx="10913832" cy="3539430"/>
          </a:xfrm>
          <a:prstGeom prst="rect">
            <a:avLst/>
          </a:prstGeom>
          <a:solidFill>
            <a:schemeClr val="bg1"/>
          </a:solidFill>
          <a:effectLst/>
        </p:spPr>
        <p:txBody>
          <a:bodyPr wrap="square" rtlCol="0">
            <a:spAutoFit/>
          </a:bodyPr>
          <a:lstStyle/>
          <a:p>
            <a:pPr algn="just"/>
            <a:r>
              <a:rPr lang="bn-IN" sz="3200" dirty="0"/>
              <a:t>	</a:t>
            </a:r>
            <a:r>
              <a:rPr lang="bn-IN" sz="3200" dirty="0" smtClean="0">
                <a:latin typeface="NikoshBAN" panose="02000000000000000000" pitchFamily="2" charset="0"/>
                <a:cs typeface="NikoshBAN" panose="02000000000000000000" pitchFamily="2" charset="0"/>
              </a:rPr>
              <a:t>ওপরোক্ত সংজ্ঞার আলোকে বলা যায়----</a:t>
            </a:r>
          </a:p>
          <a:p>
            <a:pPr algn="just"/>
            <a:r>
              <a:rPr lang="bn-IN" sz="3200" dirty="0" smtClean="0">
                <a:solidFill>
                  <a:srgbClr val="0000CC"/>
                </a:solidFill>
                <a:latin typeface="NikoshBAN" panose="02000000000000000000" pitchFamily="2" charset="0"/>
                <a:cs typeface="NikoshBAN" panose="02000000000000000000" pitchFamily="2" charset="0"/>
              </a:rPr>
              <a:t>১।রাষ্ট্র একটি সামাজিক প্রতিষ্ঠান</a:t>
            </a:r>
          </a:p>
          <a:p>
            <a:pPr algn="just"/>
            <a:r>
              <a:rPr lang="bn-IN" sz="3200" dirty="0" smtClean="0">
                <a:solidFill>
                  <a:srgbClr val="00B050"/>
                </a:solidFill>
                <a:latin typeface="NikoshBAN" panose="02000000000000000000" pitchFamily="2" charset="0"/>
                <a:cs typeface="NikoshBAN" panose="02000000000000000000" pitchFamily="2" charset="0"/>
              </a:rPr>
              <a:t>২।রাষ্ট্র সমাজেরই একটি বৃহত্তম সংঘ বা সংগঠন</a:t>
            </a:r>
          </a:p>
          <a:p>
            <a:pPr algn="just"/>
            <a:r>
              <a:rPr lang="bn-IN" sz="3200" dirty="0" smtClean="0">
                <a:solidFill>
                  <a:srgbClr val="C00000"/>
                </a:solidFill>
                <a:latin typeface="NikoshBAN" panose="02000000000000000000" pitchFamily="2" charset="0"/>
                <a:cs typeface="NikoshBAN" panose="02000000000000000000" pitchFamily="2" charset="0"/>
              </a:rPr>
              <a:t>৩।</a:t>
            </a:r>
            <a:r>
              <a:rPr lang="bn-IN" sz="3200" dirty="0">
                <a:solidFill>
                  <a:srgbClr val="C00000"/>
                </a:solidFill>
                <a:latin typeface="NikoshBAN" panose="02000000000000000000" pitchFamily="2" charset="0"/>
                <a:cs typeface="NikoshBAN" panose="02000000000000000000" pitchFamily="2" charset="0"/>
              </a:rPr>
              <a:t> </a:t>
            </a:r>
            <a:r>
              <a:rPr lang="bn-IN" sz="3200" dirty="0" smtClean="0">
                <a:solidFill>
                  <a:srgbClr val="C00000"/>
                </a:solidFill>
                <a:latin typeface="NikoshBAN" panose="02000000000000000000" pitchFamily="2" charset="0"/>
                <a:cs typeface="NikoshBAN" panose="02000000000000000000" pitchFamily="2" charset="0"/>
              </a:rPr>
              <a:t>রাষ্ট্র একটি নির্দিষ্ট এলাকাকে নির্দেশ করে যেখানে বসবাসকারী জনগন তাদের ওপর আইনগত ক্ষমতা প্রয়োগ করার জন্য একটি সংস্থা বা সরকারকে অধিকার অর্পণ করে</a:t>
            </a:r>
          </a:p>
          <a:p>
            <a:pPr algn="just"/>
            <a:r>
              <a:rPr lang="bn-IN" sz="3200" dirty="0">
                <a:solidFill>
                  <a:srgbClr val="0000CC"/>
                </a:solidFill>
                <a:latin typeface="NikoshBAN" panose="02000000000000000000" pitchFamily="2" charset="0"/>
                <a:cs typeface="NikoshBAN" panose="02000000000000000000" pitchFamily="2" charset="0"/>
              </a:rPr>
              <a:t>৪। </a:t>
            </a:r>
            <a:r>
              <a:rPr lang="bn-IN" sz="3200" dirty="0" smtClean="0">
                <a:solidFill>
                  <a:srgbClr val="0000CC"/>
                </a:solidFill>
                <a:latin typeface="NikoshBAN" panose="02000000000000000000" pitchFamily="2" charset="0"/>
                <a:cs typeface="NikoshBAN" panose="02000000000000000000" pitchFamily="2" charset="0"/>
              </a:rPr>
              <a:t>রাষ্ট্রের অভ্যন্তরে যে সংস্থা বা কর্তৃপক্ষ ক্ষমতা প্রয়োগের এই আইনগত বৈধ অধিকার লাভ করে তা রাষ্ট্রের সর্বোচ্চ এবং একচেটিয়া কর্তৃত্বের অধিকারী।</a:t>
            </a:r>
            <a:endParaRPr lang="en-US" sz="3200" dirty="0">
              <a:solidFill>
                <a:srgbClr val="0000CC"/>
              </a:solidFill>
              <a:latin typeface="NikoshBAN" panose="02000000000000000000" pitchFamily="2" charset="0"/>
              <a:cs typeface="NikoshBAN" panose="02000000000000000000" pitchFamily="2" charset="0"/>
            </a:endParaRPr>
          </a:p>
        </p:txBody>
      </p:sp>
      <p:sp>
        <p:nvSpPr>
          <p:cNvPr id="3" name="Rectangle 2"/>
          <p:cNvSpPr/>
          <p:nvPr/>
        </p:nvSpPr>
        <p:spPr>
          <a:xfrm>
            <a:off x="638826" y="608866"/>
            <a:ext cx="9331891" cy="1877437"/>
          </a:xfrm>
          <a:prstGeom prst="rect">
            <a:avLst/>
          </a:prstGeom>
          <a:solidFill>
            <a:schemeClr val="bg1"/>
          </a:solidFill>
        </p:spPr>
        <p:txBody>
          <a:bodyPr wrap="square">
            <a:spAutoFit/>
          </a:bodyPr>
          <a:lstStyle/>
          <a:p>
            <a:pPr algn="just"/>
            <a:r>
              <a:rPr lang="en-US" sz="3200" dirty="0" smtClean="0">
                <a:solidFill>
                  <a:srgbClr val="800080"/>
                </a:solidFill>
                <a:latin typeface="NikoshBAN" panose="02000000000000000000" pitchFamily="2" charset="0"/>
                <a:cs typeface="NikoshBAN" panose="02000000000000000000" pitchFamily="2" charset="0"/>
              </a:rPr>
              <a:t>	</a:t>
            </a:r>
            <a:r>
              <a:rPr lang="bn-IN" sz="3200" dirty="0" smtClean="0">
                <a:solidFill>
                  <a:srgbClr val="800080"/>
                </a:solidFill>
                <a:latin typeface="NikoshBAN" panose="02000000000000000000" pitchFamily="2" charset="0"/>
                <a:cs typeface="NikoshBAN" panose="02000000000000000000" pitchFamily="2" charset="0"/>
              </a:rPr>
              <a:t>অধ্যাপক </a:t>
            </a:r>
            <a:r>
              <a:rPr lang="en-US" sz="3200" dirty="0" smtClean="0">
                <a:solidFill>
                  <a:srgbClr val="800080"/>
                </a:solidFill>
                <a:latin typeface="Times New Roman" panose="02020603050405020304" pitchFamily="18" charset="0"/>
                <a:cs typeface="Times New Roman" panose="02020603050405020304" pitchFamily="18" charset="0"/>
              </a:rPr>
              <a:t>James </a:t>
            </a:r>
            <a:r>
              <a:rPr lang="en-US" sz="3200" dirty="0" err="1" smtClean="0">
                <a:solidFill>
                  <a:srgbClr val="800080"/>
                </a:solidFill>
                <a:latin typeface="Times New Roman" panose="02020603050405020304" pitchFamily="18" charset="0"/>
                <a:cs typeface="Times New Roman" panose="02020603050405020304" pitchFamily="18" charset="0"/>
              </a:rPr>
              <a:t>Wilford</a:t>
            </a:r>
            <a:r>
              <a:rPr lang="en-US" sz="3200" dirty="0" smtClean="0">
                <a:solidFill>
                  <a:srgbClr val="800080"/>
                </a:solidFill>
                <a:latin typeface="Times New Roman" panose="02020603050405020304" pitchFamily="18" charset="0"/>
                <a:cs typeface="Times New Roman" panose="02020603050405020304" pitchFamily="18" charset="0"/>
              </a:rPr>
              <a:t> Garner</a:t>
            </a:r>
            <a:r>
              <a:rPr lang="bn-IN" sz="3200" dirty="0" smtClean="0">
                <a:solidFill>
                  <a:srgbClr val="800080"/>
                </a:solidFill>
                <a:latin typeface="Times New Roman" panose="02020603050405020304" pitchFamily="18" charset="0"/>
                <a:cs typeface="NikoshBAN" panose="02000000000000000000" pitchFamily="2" charset="0"/>
              </a:rPr>
              <a:t> </a:t>
            </a:r>
            <a:r>
              <a:rPr lang="bn-IN" sz="3200" dirty="0">
                <a:solidFill>
                  <a:srgbClr val="800080"/>
                </a:solidFill>
                <a:latin typeface="NikoshBAN" panose="02000000000000000000" pitchFamily="2" charset="0"/>
                <a:cs typeface="NikoshBAN" panose="02000000000000000000" pitchFamily="2" charset="0"/>
              </a:rPr>
              <a:t>এর মতে</a:t>
            </a:r>
            <a:r>
              <a:rPr lang="bn-IN" sz="2800" dirty="0">
                <a:solidFill>
                  <a:srgbClr val="800080"/>
                </a:solidFill>
                <a:latin typeface="NikoshBAN" panose="02000000000000000000" pitchFamily="2" charset="0"/>
                <a:cs typeface="NikoshBAN" panose="02000000000000000000" pitchFamily="2" charset="0"/>
              </a:rPr>
              <a:t>, “রাষ্ট্র হচ্ছে এমন এক জনসমষ্টি যারা একটি নির্দিষ্ট ভূখন্ডে স্থায়ীভাবে বসবাস করে, যারা সম্পুর্ণরুপে বা বহুল পরিমানে বহিশক্তির শাসনমুক্ত,যাদের একটি সুগঠিত সরকার বা শাসন ব্যাবস্থা আছে,যার প্রতি জনসমষ্টির অধিকাংশই স্বাভাবিক আনুগত্য প্রদর্শন করে।”</a:t>
            </a:r>
            <a:endParaRPr lang="en-US" sz="2800" dirty="0">
              <a:solidFill>
                <a:srgbClr val="80008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0717" y="608866"/>
            <a:ext cx="1581942" cy="1733501"/>
          </a:xfrm>
          <a:prstGeom prst="rect">
            <a:avLst/>
          </a:prstGeom>
        </p:spPr>
      </p:pic>
      <p:sp>
        <p:nvSpPr>
          <p:cNvPr id="5" name="TextBox 4"/>
          <p:cNvSpPr txBox="1"/>
          <p:nvPr/>
        </p:nvSpPr>
        <p:spPr>
          <a:xfrm>
            <a:off x="9970717" y="2317315"/>
            <a:ext cx="1581942" cy="461665"/>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J.W.Garner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609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177307" y="2962141"/>
            <a:ext cx="2863403" cy="1558343"/>
          </a:xfrm>
          <a:prstGeom prst="ellipse">
            <a:avLst/>
          </a:prstGeom>
          <a:solidFill>
            <a:srgbClr val="00206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atin typeface="NikoshBAN" panose="02000000000000000000" pitchFamily="2" charset="0"/>
                <a:cs typeface="NikoshBAN" panose="02000000000000000000" pitchFamily="2" charset="0"/>
              </a:rPr>
              <a:t>রাষ্ট্রের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উপাদান</a:t>
            </a:r>
            <a:endParaRPr lang="en-US" sz="4400" dirty="0">
              <a:latin typeface="NikoshBAN" panose="02000000000000000000" pitchFamily="2" charset="0"/>
              <a:cs typeface="NikoshBAN" panose="02000000000000000000" pitchFamily="2" charset="0"/>
            </a:endParaRPr>
          </a:p>
        </p:txBody>
      </p:sp>
      <p:sp>
        <p:nvSpPr>
          <p:cNvPr id="3" name="Oval 2"/>
          <p:cNvSpPr/>
          <p:nvPr/>
        </p:nvSpPr>
        <p:spPr>
          <a:xfrm>
            <a:off x="5177307" y="1043189"/>
            <a:ext cx="2863401" cy="1309353"/>
          </a:xfrm>
          <a:prstGeom prst="ellipse">
            <a:avLst/>
          </a:prstGeom>
          <a:solidFill>
            <a:schemeClr val="accent4">
              <a:lumMod val="5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chemeClr val="accent2">
                    <a:lumMod val="20000"/>
                    <a:lumOff val="80000"/>
                  </a:schemeClr>
                </a:solidFill>
                <a:latin typeface="NikoshBAN" panose="02000000000000000000" pitchFamily="2" charset="0"/>
                <a:cs typeface="NikoshBAN" panose="02000000000000000000" pitchFamily="2" charset="0"/>
              </a:rPr>
              <a:t>জনসংখ্যা</a:t>
            </a:r>
            <a:endParaRPr lang="en-US" sz="2800" dirty="0">
              <a:solidFill>
                <a:schemeClr val="accent2">
                  <a:lumMod val="20000"/>
                  <a:lumOff val="80000"/>
                </a:schemeClr>
              </a:solidFill>
              <a:latin typeface="NikoshBAN" panose="02000000000000000000" pitchFamily="2" charset="0"/>
              <a:cs typeface="NikoshBAN" panose="02000000000000000000" pitchFamily="2" charset="0"/>
            </a:endParaRPr>
          </a:p>
        </p:txBody>
      </p:sp>
      <p:sp>
        <p:nvSpPr>
          <p:cNvPr id="4" name="Oval 3"/>
          <p:cNvSpPr/>
          <p:nvPr/>
        </p:nvSpPr>
        <p:spPr>
          <a:xfrm>
            <a:off x="5177308" y="4945487"/>
            <a:ext cx="2863402" cy="1210614"/>
          </a:xfrm>
          <a:prstGeom prst="ellipse">
            <a:avLst/>
          </a:prstGeom>
          <a:solidFill>
            <a:schemeClr val="accent4">
              <a:lumMod val="5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atin typeface="NikoshBAN" panose="02000000000000000000" pitchFamily="2" charset="0"/>
                <a:cs typeface="NikoshBAN" panose="02000000000000000000" pitchFamily="2" charset="0"/>
              </a:rPr>
              <a:t>সরকার</a:t>
            </a:r>
            <a:endParaRPr lang="en-US" sz="2400" dirty="0">
              <a:latin typeface="NikoshBAN" panose="02000000000000000000" pitchFamily="2" charset="0"/>
              <a:cs typeface="NikoshBAN" panose="02000000000000000000" pitchFamily="2" charset="0"/>
            </a:endParaRPr>
          </a:p>
        </p:txBody>
      </p:sp>
      <p:sp>
        <p:nvSpPr>
          <p:cNvPr id="5" name="Oval 4"/>
          <p:cNvSpPr/>
          <p:nvPr/>
        </p:nvSpPr>
        <p:spPr>
          <a:xfrm>
            <a:off x="1468192" y="2878427"/>
            <a:ext cx="2820473" cy="1725769"/>
          </a:xfrm>
          <a:prstGeom prst="ellipse">
            <a:avLst/>
          </a:prstGeom>
          <a:solidFill>
            <a:schemeClr val="accent4">
              <a:lumMod val="5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NikoshBAN" panose="02000000000000000000" pitchFamily="2" charset="0"/>
                <a:cs typeface="NikoshBAN" panose="02000000000000000000" pitchFamily="2" charset="0"/>
              </a:rPr>
              <a:t>সার্বভৌম</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ক্ষমতা</a:t>
            </a:r>
            <a:endParaRPr lang="en-US" sz="4000" dirty="0">
              <a:latin typeface="NikoshBAN" panose="02000000000000000000" pitchFamily="2" charset="0"/>
              <a:cs typeface="NikoshBAN" panose="02000000000000000000" pitchFamily="2" charset="0"/>
            </a:endParaRPr>
          </a:p>
        </p:txBody>
      </p:sp>
      <p:sp>
        <p:nvSpPr>
          <p:cNvPr id="6" name="Oval 5"/>
          <p:cNvSpPr/>
          <p:nvPr/>
        </p:nvSpPr>
        <p:spPr>
          <a:xfrm>
            <a:off x="8929352" y="2962141"/>
            <a:ext cx="2610117" cy="1558343"/>
          </a:xfrm>
          <a:prstGeom prst="ellipse">
            <a:avLst/>
          </a:prstGeom>
          <a:solidFill>
            <a:schemeClr val="accent4">
              <a:lumMod val="50000"/>
            </a:schemeClr>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NikoshBAN" panose="02000000000000000000" pitchFamily="2" charset="0"/>
                <a:cs typeface="NikoshBAN" panose="02000000000000000000" pitchFamily="2" charset="0"/>
              </a:rPr>
              <a:t>নির্দিষ্ট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ভূখন্ড</a:t>
            </a:r>
            <a:endParaRPr lang="en-US" sz="3600" dirty="0">
              <a:latin typeface="NikoshBAN" panose="02000000000000000000" pitchFamily="2" charset="0"/>
              <a:cs typeface="NikoshBAN" panose="02000000000000000000" pitchFamily="2" charset="0"/>
            </a:endParaRPr>
          </a:p>
        </p:txBody>
      </p:sp>
      <p:sp>
        <p:nvSpPr>
          <p:cNvPr id="7" name="Down Arrow 6"/>
          <p:cNvSpPr/>
          <p:nvPr/>
        </p:nvSpPr>
        <p:spPr>
          <a:xfrm rot="5400000">
            <a:off x="4417454" y="3425779"/>
            <a:ext cx="631064" cy="631065"/>
          </a:xfrm>
          <a:prstGeom prst="downArrow">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6336406" y="4314422"/>
            <a:ext cx="631064" cy="631065"/>
          </a:xfrm>
          <a:prstGeom prst="downArrow">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6293476" y="2331076"/>
            <a:ext cx="631064" cy="631065"/>
          </a:xfrm>
          <a:prstGeom prst="downArrow">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6200000">
            <a:off x="8169499" y="3425778"/>
            <a:ext cx="631064" cy="631065"/>
          </a:xfrm>
          <a:prstGeom prst="downArrow">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307" y="631065"/>
            <a:ext cx="4443212" cy="7340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NikoshBAN" panose="02000000000000000000" pitchFamily="2" charset="0"/>
                <a:cs typeface="NikoshBAN" panose="02000000000000000000" pitchFamily="2" charset="0"/>
              </a:rPr>
              <a:t>রাষ্ট্রের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উপাদান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কয়টি</a:t>
            </a:r>
            <a:r>
              <a:rPr lang="bn-IN"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12" name="Rectangle 11"/>
          <p:cNvSpPr/>
          <p:nvPr/>
        </p:nvSpPr>
        <p:spPr>
          <a:xfrm>
            <a:off x="914399" y="1738648"/>
            <a:ext cx="1429556" cy="592428"/>
          </a:xfrm>
          <a:prstGeom prst="rect">
            <a:avLst/>
          </a:prstGeom>
          <a:solidFill>
            <a:srgbClr val="0070C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t>ইঙ্গিত</a:t>
            </a:r>
            <a:endParaRPr lang="en-US" sz="2400" dirty="0"/>
          </a:p>
        </p:txBody>
      </p:sp>
    </p:spTree>
    <p:extLst>
      <p:ext uri="{BB962C8B-B14F-4D97-AF65-F5344CB8AC3E}">
        <p14:creationId xmlns:p14="http://schemas.microsoft.com/office/powerpoint/2010/main" val="3751957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3944" y="605307"/>
            <a:ext cx="5318974" cy="1081825"/>
          </a:xfrm>
          <a:prstGeom prst="rect">
            <a:avLst/>
          </a:prstGeom>
          <a:solidFill>
            <a:schemeClr val="accent4">
              <a:lumMod val="60000"/>
              <a:lumOff val="40000"/>
            </a:schemeClr>
          </a:solid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latin typeface="NikoshBAN" panose="02000000000000000000" pitchFamily="2" charset="0"/>
                <a:cs typeface="NikoshBAN" panose="02000000000000000000" pitchFamily="2" charset="0"/>
              </a:rPr>
              <a:t>আধুনিক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রাষ্ট্রের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আরও</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কিছু</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বৈশিষ্ট্য</a:t>
            </a:r>
            <a:endParaRPr lang="en-US" sz="3600" dirty="0">
              <a:latin typeface="NikoshBAN" panose="02000000000000000000" pitchFamily="2" charset="0"/>
              <a:cs typeface="NikoshBAN" panose="02000000000000000000" pitchFamily="2" charset="0"/>
            </a:endParaRPr>
          </a:p>
        </p:txBody>
      </p:sp>
      <p:sp>
        <p:nvSpPr>
          <p:cNvPr id="3" name="Oval 2"/>
          <p:cNvSpPr/>
          <p:nvPr/>
        </p:nvSpPr>
        <p:spPr>
          <a:xfrm>
            <a:off x="1970467" y="2917062"/>
            <a:ext cx="2846231" cy="1275009"/>
          </a:xfrm>
          <a:prstGeom prst="ellipse">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NikoshBAN" panose="02000000000000000000" pitchFamily="2" charset="0"/>
                <a:cs typeface="NikoshBAN" panose="02000000000000000000" pitchFamily="2" charset="0"/>
              </a:rPr>
              <a:t>পূর্ণস্বাধীণতা</a:t>
            </a:r>
            <a:endParaRPr lang="en-US" sz="2000" dirty="0">
              <a:latin typeface="NikoshBAN" panose="02000000000000000000" pitchFamily="2" charset="0"/>
              <a:cs typeface="NikoshBAN" panose="02000000000000000000" pitchFamily="2" charset="0"/>
            </a:endParaRPr>
          </a:p>
        </p:txBody>
      </p:sp>
      <p:sp>
        <p:nvSpPr>
          <p:cNvPr id="4" name="Oval 3"/>
          <p:cNvSpPr/>
          <p:nvPr/>
        </p:nvSpPr>
        <p:spPr>
          <a:xfrm>
            <a:off x="5608747" y="2917062"/>
            <a:ext cx="2897746" cy="1290034"/>
          </a:xfrm>
          <a:prstGeom prst="ellipse">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panose="02000000000000000000" pitchFamily="2" charset="0"/>
                <a:cs typeface="NikoshBAN" panose="02000000000000000000" pitchFamily="2" charset="0"/>
              </a:rPr>
              <a:t>আধুনিক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রাষ্ট্রের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উপাদান</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Oval 4"/>
          <p:cNvSpPr/>
          <p:nvPr/>
        </p:nvSpPr>
        <p:spPr>
          <a:xfrm>
            <a:off x="5608747" y="1135486"/>
            <a:ext cx="2897746" cy="1251397"/>
          </a:xfrm>
          <a:prstGeom prst="ellipse">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atin typeface="NikoshBAN" panose="02000000000000000000" pitchFamily="2" charset="0"/>
                <a:cs typeface="NikoshBAN" panose="02000000000000000000" pitchFamily="2" charset="0"/>
              </a:rPr>
              <a:t>স্থায়িত্ব</a:t>
            </a:r>
            <a:endParaRPr lang="en-US" sz="4800" dirty="0">
              <a:latin typeface="NikoshBAN" panose="02000000000000000000" pitchFamily="2" charset="0"/>
              <a:cs typeface="NikoshBAN" panose="02000000000000000000" pitchFamily="2" charset="0"/>
            </a:endParaRPr>
          </a:p>
        </p:txBody>
      </p:sp>
      <p:sp>
        <p:nvSpPr>
          <p:cNvPr id="6" name="Oval 5"/>
          <p:cNvSpPr/>
          <p:nvPr/>
        </p:nvSpPr>
        <p:spPr>
          <a:xfrm>
            <a:off x="5608748" y="4769473"/>
            <a:ext cx="2897746" cy="1332964"/>
          </a:xfrm>
          <a:prstGeom prst="ellipse">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smtClean="0">
                <a:latin typeface="NikoshBAN" panose="02000000000000000000" pitchFamily="2" charset="0"/>
                <a:cs typeface="NikoshBAN" panose="02000000000000000000" pitchFamily="2" charset="0"/>
              </a:rPr>
              <a:t>সাম্য</a:t>
            </a:r>
            <a:endParaRPr lang="en-US" sz="2000" dirty="0">
              <a:latin typeface="NikoshBAN" panose="02000000000000000000" pitchFamily="2" charset="0"/>
              <a:cs typeface="NikoshBAN" panose="02000000000000000000" pitchFamily="2" charset="0"/>
            </a:endParaRPr>
          </a:p>
        </p:txBody>
      </p:sp>
      <p:sp>
        <p:nvSpPr>
          <p:cNvPr id="7" name="Oval 6"/>
          <p:cNvSpPr/>
          <p:nvPr/>
        </p:nvSpPr>
        <p:spPr>
          <a:xfrm>
            <a:off x="8976575" y="2786127"/>
            <a:ext cx="2588653" cy="1405944"/>
          </a:xfrm>
          <a:prstGeom prst="ellipse">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latin typeface="NikoshBAN" panose="02000000000000000000" pitchFamily="2" charset="0"/>
                <a:cs typeface="NikoshBAN" panose="02000000000000000000" pitchFamily="2" charset="0"/>
              </a:rPr>
              <a:t>স্বীকৃতি</a:t>
            </a:r>
            <a:endParaRPr lang="en-US" sz="2000" dirty="0">
              <a:latin typeface="NikoshBAN" panose="02000000000000000000" pitchFamily="2" charset="0"/>
              <a:cs typeface="NikoshBAN" panose="02000000000000000000" pitchFamily="2" charset="0"/>
            </a:endParaRPr>
          </a:p>
        </p:txBody>
      </p:sp>
      <p:sp>
        <p:nvSpPr>
          <p:cNvPr id="8" name="Down Arrow 7"/>
          <p:cNvSpPr/>
          <p:nvPr/>
        </p:nvSpPr>
        <p:spPr>
          <a:xfrm rot="5400000">
            <a:off x="5054960" y="3363862"/>
            <a:ext cx="463640" cy="631064"/>
          </a:xfrm>
          <a:prstGeom prst="downArrow">
            <a:avLst/>
          </a:prstGeom>
          <a:solidFill>
            <a:srgbClr val="00B05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rot="15992715">
            <a:off x="8411336" y="3312984"/>
            <a:ext cx="463640" cy="523935"/>
          </a:xfrm>
          <a:prstGeom prst="downArrow">
            <a:avLst/>
          </a:prstGeom>
          <a:solidFill>
            <a:srgbClr val="00B05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0800000">
            <a:off x="6849967" y="2371988"/>
            <a:ext cx="463640" cy="545074"/>
          </a:xfrm>
          <a:prstGeom prst="downArrow">
            <a:avLst/>
          </a:prstGeom>
          <a:solidFill>
            <a:srgbClr val="00B05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825800" y="4192071"/>
            <a:ext cx="463640" cy="546276"/>
          </a:xfrm>
          <a:prstGeom prst="downArrow">
            <a:avLst/>
          </a:prstGeom>
          <a:solidFill>
            <a:srgbClr val="00B050"/>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995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421946937_0e4944b17c_z.jpg"/>
          <p:cNvPicPr>
            <a:picLocks noChangeAspect="1"/>
          </p:cNvPicPr>
          <p:nvPr/>
        </p:nvPicPr>
        <p:blipFill>
          <a:blip r:embed="rId2"/>
          <a:stretch>
            <a:fillRect/>
          </a:stretch>
        </p:blipFill>
        <p:spPr>
          <a:xfrm>
            <a:off x="5866228" y="684627"/>
            <a:ext cx="5693117" cy="5505158"/>
          </a:xfrm>
          <a:prstGeom prst="rect">
            <a:avLst/>
          </a:prstGeom>
        </p:spPr>
      </p:pic>
      <p:sp>
        <p:nvSpPr>
          <p:cNvPr id="3" name="Content Placeholder 5"/>
          <p:cNvSpPr txBox="1">
            <a:spLocks/>
          </p:cNvSpPr>
          <p:nvPr/>
        </p:nvSpPr>
        <p:spPr>
          <a:xfrm>
            <a:off x="661182" y="700282"/>
            <a:ext cx="5113317" cy="3784035"/>
          </a:xfrm>
          <a:prstGeom prst="rect">
            <a:avLst/>
          </a:prstGeom>
          <a:solidFill>
            <a:schemeClr val="bg1"/>
          </a:solidFill>
          <a:ln w="57150" cap="flat" cmpd="sng" algn="ctr">
            <a:solidFill>
              <a:srgbClr val="00B050"/>
            </a:solidFill>
            <a:prstDash val="solid"/>
          </a:ln>
          <a:effectLst>
            <a:innerShdw blurRad="114300">
              <a:prstClr val="black"/>
            </a:innerShdw>
          </a:effectLst>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Autofit/>
          </a:bodyPr>
          <a:lstStyle/>
          <a:p>
            <a:pPr marL="342900" lvl="0" indent="-342900" algn="just" defTabSz="914400">
              <a:defRPr/>
            </a:pPr>
            <a:r>
              <a:rPr lang="bn-IN" sz="5400" dirty="0" smtClean="0">
                <a:solidFill>
                  <a:srgbClr val="DE22A8"/>
                </a:solidFill>
                <a:latin typeface="NikoshBAN" pitchFamily="2" charset="0"/>
                <a:cs typeface="NikoshBAN" pitchFamily="2" charset="0"/>
              </a:rPr>
              <a:t>১।</a:t>
            </a:r>
            <a:r>
              <a:rPr lang="bn-BD" sz="5400" dirty="0" smtClean="0">
                <a:solidFill>
                  <a:srgbClr val="DE22A8"/>
                </a:solidFill>
                <a:latin typeface="NikoshBAN" pitchFamily="2" charset="0"/>
                <a:cs typeface="NikoshBAN" pitchFamily="2" charset="0"/>
              </a:rPr>
              <a:t>জনসমষ্টি</a:t>
            </a:r>
            <a:r>
              <a:rPr lang="bn-IN" sz="5400" dirty="0" smtClean="0">
                <a:solidFill>
                  <a:schemeClr val="tx1"/>
                </a:solidFill>
                <a:latin typeface="NikoshBAN" pitchFamily="2" charset="0"/>
                <a:cs typeface="NikoshBAN" pitchFamily="2" charset="0"/>
              </a:rPr>
              <a:t>ঃ</a:t>
            </a:r>
            <a:r>
              <a:rPr lang="bn-IN" sz="3600" dirty="0" smtClean="0">
                <a:solidFill>
                  <a:schemeClr val="tx1"/>
                </a:solidFill>
                <a:latin typeface="NikoshBAN" pitchFamily="2" charset="0"/>
                <a:cs typeface="NikoshBAN" pitchFamily="2" charset="0"/>
              </a:rPr>
              <a:t>জনগন নিয়েই</a:t>
            </a:r>
          </a:p>
          <a:p>
            <a:pPr marL="342900" lvl="0" indent="-342900" algn="just" defTabSz="914400">
              <a:defRPr/>
            </a:pPr>
            <a:r>
              <a:rPr lang="bn-IN" sz="3600" dirty="0" smtClean="0">
                <a:solidFill>
                  <a:schemeClr val="tx1"/>
                </a:solidFill>
                <a:latin typeface="NikoshBAN" pitchFamily="2" charset="0"/>
                <a:cs typeface="NikoshBAN" pitchFamily="2" charset="0"/>
              </a:rPr>
              <a:t>রাষ্ট্র এবং জনসংখ্যাই রাষ্ট্রের </a:t>
            </a:r>
          </a:p>
          <a:p>
            <a:pPr marL="342900" lvl="0" indent="-342900" algn="just" defTabSz="914400">
              <a:defRPr/>
            </a:pPr>
            <a:r>
              <a:rPr lang="bn-IN" sz="3600" dirty="0" smtClean="0">
                <a:solidFill>
                  <a:schemeClr val="tx1"/>
                </a:solidFill>
                <a:latin typeface="NikoshBAN" pitchFamily="2" charset="0"/>
                <a:cs typeface="NikoshBAN" pitchFamily="2" charset="0"/>
              </a:rPr>
              <a:t>প্রাথমিক  উপাদান।তবে জনসংখ্যার </a:t>
            </a:r>
          </a:p>
          <a:p>
            <a:pPr marL="342900" lvl="0" indent="-342900" algn="just" defTabSz="914400">
              <a:defRPr/>
            </a:pPr>
            <a:r>
              <a:rPr lang="bn-IN" sz="3600" dirty="0" smtClean="0">
                <a:solidFill>
                  <a:schemeClr val="tx1"/>
                </a:solidFill>
                <a:latin typeface="NikoshBAN" pitchFamily="2" charset="0"/>
                <a:cs typeface="NikoshBAN" pitchFamily="2" charset="0"/>
              </a:rPr>
              <a:t>কোন নির্দিষ্ট পরিমান </a:t>
            </a:r>
            <a:r>
              <a:rPr kumimoji="0" lang="bn-IN" sz="3600" b="0" i="0"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নেই</a:t>
            </a:r>
            <a:r>
              <a:rPr kumimoji="0" lang="bn-IN" sz="3600" b="0" i="0" u="none" strike="noStrike" kern="1200" cap="none" spc="0" normalizeH="0" baseline="0" noProof="0" dirty="0" smtClean="0">
                <a:ln>
                  <a:noFill/>
                </a:ln>
                <a:solidFill>
                  <a:schemeClr val="tx1"/>
                </a:solidFill>
                <a:effectLst/>
                <a:uLnTx/>
                <a:uFillTx/>
                <a:latin typeface="NikoshBAN" panose="02000000000000000000" pitchFamily="2" charset="0"/>
                <a:cs typeface="NikoshBAN" panose="02000000000000000000" pitchFamily="2" charset="0"/>
              </a:rPr>
              <a:t>।</a:t>
            </a:r>
            <a:r>
              <a:rPr lang="bn-IN" sz="3600" dirty="0" smtClean="0">
                <a:solidFill>
                  <a:schemeClr val="tx1"/>
                </a:solidFill>
                <a:latin typeface="NikoshBAN" panose="02000000000000000000" pitchFamily="2" charset="0"/>
                <a:cs typeface="NikoshBAN" panose="02000000000000000000" pitchFamily="2" charset="0"/>
              </a:rPr>
              <a:t>রাষ্ট্রভেদে</a:t>
            </a:r>
            <a:endParaRPr lang="bn-IN" sz="3600" dirty="0" smtClean="0">
              <a:solidFill>
                <a:schemeClr val="tx1"/>
              </a:solidFill>
              <a:latin typeface="NikoshBAN" panose="02000000000000000000" pitchFamily="2" charset="0"/>
              <a:cs typeface="NikoshBAN" panose="02000000000000000000" pitchFamily="2" charset="0"/>
            </a:endParaRPr>
          </a:p>
          <a:p>
            <a:pPr marL="342900" lvl="0" indent="-342900" algn="just" defTabSz="914400">
              <a:defRPr/>
            </a:pPr>
            <a:r>
              <a:rPr lang="bn-IN" sz="3600" dirty="0" smtClean="0">
                <a:solidFill>
                  <a:schemeClr val="tx1"/>
                </a:solidFill>
                <a:latin typeface="NikoshBAN" panose="02000000000000000000" pitchFamily="2" charset="0"/>
                <a:cs typeface="NikoshBAN" panose="02000000000000000000" pitchFamily="2" charset="0"/>
              </a:rPr>
              <a:t>জনসংখ্যা কম বা বেশী হতে পারে।</a:t>
            </a:r>
            <a:endParaRPr kumimoji="0" lang="bn-BD" sz="3600" b="0" i="0" u="none" strike="noStrike" kern="1200" cap="none" spc="0" normalizeH="0" baseline="0" noProof="0" dirty="0" smtClean="0">
              <a:ln>
                <a:noFill/>
              </a:ln>
              <a:solidFill>
                <a:schemeClr val="tx1"/>
              </a:solidFill>
              <a:effectLst/>
              <a:uLnTx/>
              <a:uFillTx/>
              <a:latin typeface="NikoshBAN" pitchFamily="2" charset="0"/>
              <a:cs typeface="NikoshBAN" pitchFamily="2" charset="0"/>
            </a:endParaRPr>
          </a:p>
        </p:txBody>
      </p:sp>
    </p:spTree>
    <p:extLst>
      <p:ext uri="{BB962C8B-B14F-4D97-AF65-F5344CB8AC3E}">
        <p14:creationId xmlns:p14="http://schemas.microsoft.com/office/powerpoint/2010/main" val="5497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687112260"/>
              </p:ext>
            </p:extLst>
          </p:nvPr>
        </p:nvGraphicFramePr>
        <p:xfrm>
          <a:off x="643944" y="643945"/>
          <a:ext cx="10947042"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noGrp="1"/>
          </p:cNvGraphicFramePr>
          <p:nvPr>
            <p:ph sz="half" idx="1"/>
            <p:extLst>
              <p:ext uri="{D42A27DB-BD31-4B8C-83A1-F6EECF244321}">
                <p14:modId xmlns:p14="http://schemas.microsoft.com/office/powerpoint/2010/main" val="3200232355"/>
              </p:ext>
            </p:extLst>
          </p:nvPr>
        </p:nvGraphicFramePr>
        <p:xfrm>
          <a:off x="643944" y="1700011"/>
          <a:ext cx="5372808" cy="45333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3743616589"/>
              </p:ext>
            </p:extLst>
          </p:nvPr>
        </p:nvGraphicFramePr>
        <p:xfrm>
          <a:off x="6181344" y="1674255"/>
          <a:ext cx="5409642" cy="45591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23360" y="1579667"/>
            <a:ext cx="2138289" cy="21890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38271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1.jpeg"/>
          <p:cNvPicPr>
            <a:picLocks noChangeAspect="1"/>
          </p:cNvPicPr>
          <p:nvPr/>
        </p:nvPicPr>
        <p:blipFill>
          <a:blip r:embed="rId2"/>
          <a:stretch>
            <a:fillRect/>
          </a:stretch>
        </p:blipFill>
        <p:spPr>
          <a:xfrm>
            <a:off x="5964702" y="592015"/>
            <a:ext cx="5604801" cy="3040534"/>
          </a:xfrm>
          <a:prstGeom prst="rect">
            <a:avLst/>
          </a:prstGeom>
        </p:spPr>
      </p:pic>
      <p:pic>
        <p:nvPicPr>
          <p:cNvPr id="7" name="Picture 6">
            <a:extLst>
              <a:ext uri="{FF2B5EF4-FFF2-40B4-BE49-F238E27FC236}">
                <a16:creationId xmlns:a16="http://schemas.microsoft.com/office/drawing/2014/main" xmlns="" id="{EBA5A890-680B-4224-B901-128D46415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4702" y="3632549"/>
            <a:ext cx="5604801" cy="2571302"/>
          </a:xfrm>
          <a:prstGeom prst="rect">
            <a:avLst/>
          </a:prstGeom>
        </p:spPr>
      </p:pic>
      <p:sp>
        <p:nvSpPr>
          <p:cNvPr id="4" name="TextBox 3"/>
          <p:cNvSpPr txBox="1"/>
          <p:nvPr/>
        </p:nvSpPr>
        <p:spPr>
          <a:xfrm>
            <a:off x="638827" y="592015"/>
            <a:ext cx="5325875" cy="4708981"/>
          </a:xfrm>
          <a:prstGeom prst="rect">
            <a:avLst/>
          </a:prstGeom>
          <a:noFill/>
        </p:spPr>
        <p:txBody>
          <a:bodyPr wrap="square" rtlCol="0">
            <a:spAutoFit/>
          </a:bodyPr>
          <a:lstStyle/>
          <a:p>
            <a:pPr marL="342900" lvl="0" indent="-342900" algn="just" defTabSz="914400">
              <a:spcBef>
                <a:spcPct val="20000"/>
              </a:spcBef>
              <a:defRPr/>
            </a:pPr>
            <a:r>
              <a:rPr lang="bn-IN" sz="4800" dirty="0">
                <a:solidFill>
                  <a:srgbClr val="DE22A8"/>
                </a:solidFill>
                <a:latin typeface="NikoshBAN" pitchFamily="2" charset="0"/>
                <a:cs typeface="NikoshBAN" pitchFamily="2" charset="0"/>
              </a:rPr>
              <a:t>২।</a:t>
            </a:r>
            <a:r>
              <a:rPr lang="bn-BD" sz="4800" dirty="0">
                <a:solidFill>
                  <a:srgbClr val="DE22A8"/>
                </a:solidFill>
                <a:latin typeface="NikoshBAN" pitchFamily="2" charset="0"/>
                <a:cs typeface="NikoshBAN" pitchFamily="2" charset="0"/>
              </a:rPr>
              <a:t>নির্দিষ্ট ভূখন্ড</a:t>
            </a:r>
            <a:r>
              <a:rPr lang="bn-IN" sz="4800" dirty="0">
                <a:latin typeface="NikoshBAN" pitchFamily="2" charset="0"/>
                <a:cs typeface="NikoshBAN" pitchFamily="2" charset="0"/>
              </a:rPr>
              <a:t>ঃ </a:t>
            </a:r>
            <a:r>
              <a:rPr lang="bn-IN" sz="2800" dirty="0">
                <a:solidFill>
                  <a:sysClr val="windowText" lastClr="000000"/>
                </a:solidFill>
                <a:latin typeface="NikoshBAN" panose="02000000000000000000" pitchFamily="2" charset="0"/>
                <a:cs typeface="NikoshBAN" panose="02000000000000000000" pitchFamily="2" charset="0"/>
              </a:rPr>
              <a:t>রাষ্ট্রের </a:t>
            </a:r>
            <a:r>
              <a:rPr lang="bn-IN" sz="2800" dirty="0" smtClean="0">
                <a:solidFill>
                  <a:sysClr val="windowText" lastClr="000000"/>
                </a:solidFill>
                <a:latin typeface="NikoshBAN" panose="02000000000000000000" pitchFamily="2" charset="0"/>
                <a:cs typeface="NikoshBAN" panose="02000000000000000000" pitchFamily="2" charset="0"/>
              </a:rPr>
              <a:t>দ্বিতীয়</a:t>
            </a:r>
            <a:r>
              <a:rPr lang="en-US" sz="2800" dirty="0" smtClean="0">
                <a:solidFill>
                  <a:sysClr val="windowText" lastClr="000000"/>
                </a:solidFill>
                <a:latin typeface="NikoshBAN" panose="02000000000000000000" pitchFamily="2" charset="0"/>
                <a:cs typeface="NikoshBAN" panose="02000000000000000000" pitchFamily="2" charset="0"/>
              </a:rPr>
              <a:t> </a:t>
            </a:r>
            <a:r>
              <a:rPr lang="bn-IN" sz="2800" dirty="0" smtClean="0">
                <a:solidFill>
                  <a:sysClr val="windowText" lastClr="000000"/>
                </a:solidFill>
                <a:latin typeface="NikoshBAN" panose="02000000000000000000" pitchFamily="2" charset="0"/>
                <a:cs typeface="NikoshBAN" panose="02000000000000000000" pitchFamily="2" charset="0"/>
              </a:rPr>
              <a:t>গুরুত্বপুর্ণ </a:t>
            </a:r>
            <a:r>
              <a:rPr lang="bn-IN" sz="2800" dirty="0">
                <a:solidFill>
                  <a:sysClr val="windowText" lastClr="000000"/>
                </a:solidFill>
                <a:latin typeface="NikoshBAN" panose="02000000000000000000" pitchFamily="2" charset="0"/>
                <a:cs typeface="NikoshBAN" panose="02000000000000000000" pitchFamily="2" charset="0"/>
              </a:rPr>
              <a:t>উপাদান </a:t>
            </a:r>
            <a:r>
              <a:rPr lang="bn-IN" sz="2800" dirty="0" smtClean="0">
                <a:solidFill>
                  <a:sysClr val="windowText" lastClr="000000"/>
                </a:solidFill>
                <a:latin typeface="NikoshBAN" panose="02000000000000000000" pitchFamily="2" charset="0"/>
                <a:cs typeface="NikoshBAN" panose="02000000000000000000" pitchFamily="2" charset="0"/>
              </a:rPr>
              <a:t>নির্দিষ্ট</a:t>
            </a:r>
            <a:r>
              <a:rPr lang="en-US" sz="2800" dirty="0" smtClean="0">
                <a:solidFill>
                  <a:sysClr val="windowText" lastClr="000000"/>
                </a:solidFill>
                <a:latin typeface="NikoshBAN" panose="02000000000000000000" pitchFamily="2" charset="0"/>
                <a:cs typeface="NikoshBAN" panose="02000000000000000000" pitchFamily="2" charset="0"/>
              </a:rPr>
              <a:t> </a:t>
            </a:r>
            <a:r>
              <a:rPr lang="bn-IN" sz="2800" dirty="0" smtClean="0">
                <a:solidFill>
                  <a:sysClr val="windowText" lastClr="000000"/>
                </a:solidFill>
                <a:latin typeface="NikoshBAN" panose="02000000000000000000" pitchFamily="2" charset="0"/>
                <a:cs typeface="NikoshBAN" panose="02000000000000000000" pitchFamily="2" charset="0"/>
              </a:rPr>
              <a:t>ভূখন্ড</a:t>
            </a:r>
            <a:r>
              <a:rPr lang="en-US" sz="2800" dirty="0">
                <a:solidFill>
                  <a:sysClr val="windowText" lastClr="000000"/>
                </a:solidFill>
                <a:latin typeface="NikoshBAN" panose="02000000000000000000" pitchFamily="2" charset="0"/>
                <a:cs typeface="NikoshBAN" panose="02000000000000000000" pitchFamily="2" charset="0"/>
              </a:rPr>
              <a:t>। </a:t>
            </a:r>
            <a:r>
              <a:rPr lang="bn-IN" sz="2800" dirty="0" smtClean="0">
                <a:solidFill>
                  <a:sysClr val="windowText" lastClr="000000"/>
                </a:solidFill>
                <a:latin typeface="NikoshBAN" panose="02000000000000000000" pitchFamily="2" charset="0"/>
                <a:cs typeface="NikoshBAN" panose="02000000000000000000" pitchFamily="2" charset="0"/>
              </a:rPr>
              <a:t>রাষ্ট্রের</a:t>
            </a:r>
            <a:r>
              <a:rPr lang="en-US" sz="2800" dirty="0" smtClean="0">
                <a:solidFill>
                  <a:sysClr val="windowText" lastClr="000000"/>
                </a:solidFill>
                <a:latin typeface="NikoshBAN" panose="02000000000000000000" pitchFamily="2" charset="0"/>
                <a:cs typeface="NikoshBAN" panose="02000000000000000000" pitchFamily="2" charset="0"/>
              </a:rPr>
              <a:t> </a:t>
            </a:r>
            <a:r>
              <a:rPr lang="en-US" sz="2800" dirty="0" err="1" smtClean="0">
                <a:solidFill>
                  <a:sysClr val="windowText" lastClr="000000"/>
                </a:solidFill>
                <a:latin typeface="NikoshBAN" panose="02000000000000000000" pitchFamily="2" charset="0"/>
                <a:cs typeface="NikoshBAN" panose="02000000000000000000" pitchFamily="2" charset="0"/>
              </a:rPr>
              <a:t>সী</a:t>
            </a:r>
            <a:r>
              <a:rPr lang="bn-IN" sz="2800" dirty="0">
                <a:solidFill>
                  <a:sysClr val="windowText" lastClr="000000"/>
                </a:solidFill>
                <a:latin typeface="NikoshBAN" panose="02000000000000000000" pitchFamily="2" charset="0"/>
                <a:cs typeface="NikoshBAN" panose="02000000000000000000" pitchFamily="2" charset="0"/>
              </a:rPr>
              <a:t>মারেখা</a:t>
            </a:r>
            <a:r>
              <a:rPr lang="en-US" sz="2800" dirty="0">
                <a:solidFill>
                  <a:sysClr val="windowText" lastClr="000000"/>
                </a:solidFill>
                <a:latin typeface="NikoshBAN" panose="02000000000000000000" pitchFamily="2" charset="0"/>
                <a:cs typeface="NikoshBAN" panose="02000000000000000000" pitchFamily="2" charset="0"/>
              </a:rPr>
              <a:t> </a:t>
            </a:r>
            <a:r>
              <a:rPr lang="bn-IN" sz="2800" dirty="0">
                <a:solidFill>
                  <a:sysClr val="windowText" lastClr="000000"/>
                </a:solidFill>
                <a:latin typeface="NikoshBAN" panose="02000000000000000000" pitchFamily="2" charset="0"/>
                <a:cs typeface="NikoshBAN" panose="02000000000000000000" pitchFamily="2" charset="0"/>
              </a:rPr>
              <a:t>বা এলাকা</a:t>
            </a:r>
            <a:r>
              <a:rPr lang="en-US" sz="2800" dirty="0">
                <a:solidFill>
                  <a:sysClr val="windowText" lastClr="000000"/>
                </a:solidFill>
                <a:latin typeface="NikoshBAN" panose="02000000000000000000" pitchFamily="2" charset="0"/>
                <a:cs typeface="NikoshBAN" panose="02000000000000000000" pitchFamily="2" charset="0"/>
              </a:rPr>
              <a:t> </a:t>
            </a:r>
            <a:r>
              <a:rPr lang="bn-IN" sz="2800" dirty="0">
                <a:solidFill>
                  <a:sysClr val="windowText" lastClr="000000"/>
                </a:solidFill>
                <a:latin typeface="NikoshBAN" panose="02000000000000000000" pitchFamily="2" charset="0"/>
                <a:cs typeface="NikoshBAN" panose="02000000000000000000" pitchFamily="2" charset="0"/>
              </a:rPr>
              <a:t>নির্ধারিত থাকে। নির্দিষ্ট </a:t>
            </a:r>
            <a:endParaRPr lang="en-US" sz="2800" dirty="0">
              <a:solidFill>
                <a:sysClr val="windowText" lastClr="000000"/>
              </a:solidFill>
              <a:latin typeface="NikoshBAN" panose="02000000000000000000" pitchFamily="2" charset="0"/>
              <a:cs typeface="NikoshBAN" panose="02000000000000000000" pitchFamily="2" charset="0"/>
            </a:endParaRPr>
          </a:p>
          <a:p>
            <a:pPr marL="342900" lvl="0" indent="-342900" algn="just" defTabSz="914400">
              <a:spcBef>
                <a:spcPct val="20000"/>
              </a:spcBef>
              <a:defRPr/>
            </a:pPr>
            <a:r>
              <a:rPr lang="bn-IN" sz="2800" dirty="0">
                <a:solidFill>
                  <a:sysClr val="windowText" lastClr="000000"/>
                </a:solidFill>
                <a:latin typeface="NikoshBAN" panose="02000000000000000000" pitchFamily="2" charset="0"/>
                <a:cs typeface="NikoshBAN" panose="02000000000000000000" pitchFamily="2" charset="0"/>
              </a:rPr>
              <a:t>ভূখন্ড</a:t>
            </a:r>
            <a:r>
              <a:rPr lang="en-US" sz="2800" dirty="0">
                <a:solidFill>
                  <a:sysClr val="windowText" lastClr="000000"/>
                </a:solidFill>
                <a:latin typeface="NikoshBAN" panose="02000000000000000000" pitchFamily="2" charset="0"/>
                <a:cs typeface="NikoshBAN" panose="02000000000000000000" pitchFamily="2" charset="0"/>
              </a:rPr>
              <a:t> </a:t>
            </a:r>
            <a:r>
              <a:rPr lang="en-US" sz="2800" dirty="0" err="1">
                <a:solidFill>
                  <a:sysClr val="windowText" lastClr="000000"/>
                </a:solidFill>
                <a:latin typeface="NikoshBAN" panose="02000000000000000000" pitchFamily="2" charset="0"/>
                <a:cs typeface="NikoshBAN" panose="02000000000000000000" pitchFamily="2" charset="0"/>
              </a:rPr>
              <a:t>বলতে</a:t>
            </a:r>
            <a:r>
              <a:rPr lang="en-US" sz="2800" dirty="0">
                <a:solidFill>
                  <a:sysClr val="windowText" lastClr="000000"/>
                </a:solidFill>
                <a:latin typeface="NikoshBAN" panose="02000000000000000000" pitchFamily="2" charset="0"/>
                <a:cs typeface="NikoshBAN" panose="02000000000000000000" pitchFamily="2" charset="0"/>
              </a:rPr>
              <a:t> </a:t>
            </a:r>
            <a:r>
              <a:rPr lang="en-US" sz="2800" dirty="0" err="1">
                <a:solidFill>
                  <a:sysClr val="windowText" lastClr="000000"/>
                </a:solidFill>
                <a:latin typeface="NikoshBAN" panose="02000000000000000000" pitchFamily="2" charset="0"/>
                <a:cs typeface="NikoshBAN" panose="02000000000000000000" pitchFamily="2" charset="0"/>
              </a:rPr>
              <a:t>রাষ্ট্রের</a:t>
            </a:r>
            <a:r>
              <a:rPr lang="en-US" sz="2800" dirty="0">
                <a:solidFill>
                  <a:sysClr val="windowText" lastClr="000000"/>
                </a:solidFill>
                <a:latin typeface="NikoshBAN" panose="02000000000000000000" pitchFamily="2" charset="0"/>
                <a:cs typeface="NikoshBAN" panose="02000000000000000000" pitchFamily="2" charset="0"/>
              </a:rPr>
              <a:t> </a:t>
            </a:r>
            <a:r>
              <a:rPr lang="en-US" sz="2800" dirty="0" err="1">
                <a:solidFill>
                  <a:sysClr val="windowText" lastClr="000000"/>
                </a:solidFill>
                <a:latin typeface="NikoshBAN" panose="02000000000000000000" pitchFamily="2" charset="0"/>
                <a:cs typeface="NikoshBAN" panose="02000000000000000000" pitchFamily="2" charset="0"/>
              </a:rPr>
              <a:t>স্থলভূমি,রাষ্ট্রের</a:t>
            </a:r>
            <a:r>
              <a:rPr lang="en-US" sz="2800" dirty="0">
                <a:solidFill>
                  <a:sysClr val="windowText" lastClr="000000"/>
                </a:solidFill>
                <a:latin typeface="NikoshBAN" panose="02000000000000000000" pitchFamily="2" charset="0"/>
                <a:cs typeface="NikoshBAN" panose="02000000000000000000" pitchFamily="2" charset="0"/>
              </a:rPr>
              <a:t> </a:t>
            </a:r>
            <a:r>
              <a:rPr lang="en-US" sz="2800" dirty="0" err="1">
                <a:solidFill>
                  <a:sysClr val="windowText" lastClr="000000"/>
                </a:solidFill>
                <a:latin typeface="NikoshBAN" panose="02000000000000000000" pitchFamily="2" charset="0"/>
                <a:cs typeface="NikoshBAN" panose="02000000000000000000" pitchFamily="2" charset="0"/>
              </a:rPr>
              <a:t>মধ্যকার</a:t>
            </a:r>
            <a:r>
              <a:rPr lang="en-US" sz="2800" dirty="0">
                <a:solidFill>
                  <a:sysClr val="windowText" lastClr="000000"/>
                </a:solidFill>
                <a:latin typeface="NikoshBAN" panose="02000000000000000000" pitchFamily="2" charset="0"/>
                <a:cs typeface="NikoshBAN" panose="02000000000000000000" pitchFamily="2" charset="0"/>
              </a:rPr>
              <a:t> </a:t>
            </a:r>
          </a:p>
          <a:p>
            <a:pPr marL="342900" lvl="0" indent="-342900" algn="just" defTabSz="914400">
              <a:spcBef>
                <a:spcPct val="20000"/>
              </a:spcBef>
              <a:defRPr/>
            </a:pPr>
            <a:r>
              <a:rPr lang="en-US" sz="2800" dirty="0" err="1">
                <a:solidFill>
                  <a:sysClr val="windowText" lastClr="000000"/>
                </a:solidFill>
                <a:latin typeface="NikoshBAN" panose="02000000000000000000" pitchFamily="2" charset="0"/>
                <a:cs typeface="NikoshBAN" panose="02000000000000000000" pitchFamily="2" charset="0"/>
              </a:rPr>
              <a:t>জলাভূমি</a:t>
            </a:r>
            <a:r>
              <a:rPr lang="en-US" sz="2800" dirty="0" smtClean="0">
                <a:solidFill>
                  <a:sysClr val="windowText" lastClr="000000"/>
                </a:solidFill>
                <a:latin typeface="NikoshBAN" panose="02000000000000000000" pitchFamily="2" charset="0"/>
                <a:cs typeface="NikoshBAN" panose="02000000000000000000" pitchFamily="2" charset="0"/>
              </a:rPr>
              <a:t>, </a:t>
            </a:r>
            <a:r>
              <a:rPr lang="en-US" sz="2800" dirty="0" err="1" smtClean="0">
                <a:solidFill>
                  <a:sysClr val="windowText" lastClr="000000"/>
                </a:solidFill>
                <a:latin typeface="NikoshBAN" panose="02000000000000000000" pitchFamily="2" charset="0"/>
                <a:cs typeface="NikoshBAN" panose="02000000000000000000" pitchFamily="2" charset="0"/>
              </a:rPr>
              <a:t>রাষ্ট্রীয়</a:t>
            </a:r>
            <a:r>
              <a:rPr lang="en-US" sz="2800" dirty="0" smtClean="0">
                <a:solidFill>
                  <a:sysClr val="windowText" lastClr="000000"/>
                </a:solidFill>
                <a:latin typeface="NikoshBAN" panose="02000000000000000000" pitchFamily="2" charset="0"/>
                <a:cs typeface="NikoshBAN" panose="02000000000000000000" pitchFamily="2" charset="0"/>
              </a:rPr>
              <a:t> </a:t>
            </a:r>
            <a:r>
              <a:rPr lang="en-US" sz="2800" dirty="0" err="1">
                <a:solidFill>
                  <a:sysClr val="windowText" lastClr="000000"/>
                </a:solidFill>
                <a:latin typeface="NikoshBAN" panose="02000000000000000000" pitchFamily="2" charset="0"/>
                <a:cs typeface="NikoshBAN" panose="02000000000000000000" pitchFamily="2" charset="0"/>
              </a:rPr>
              <a:t>সীমানায়</a:t>
            </a:r>
            <a:r>
              <a:rPr lang="en-US" sz="2800" dirty="0">
                <a:solidFill>
                  <a:sysClr val="windowText" lastClr="000000"/>
                </a:solidFill>
                <a:latin typeface="NikoshBAN" panose="02000000000000000000" pitchFamily="2" charset="0"/>
                <a:cs typeface="NikoshBAN" panose="02000000000000000000" pitchFamily="2" charset="0"/>
              </a:rPr>
              <a:t> </a:t>
            </a:r>
            <a:r>
              <a:rPr lang="en-US" sz="2800" dirty="0" err="1">
                <a:solidFill>
                  <a:sysClr val="windowText" lastClr="000000"/>
                </a:solidFill>
                <a:latin typeface="NikoshBAN" panose="02000000000000000000" pitchFamily="2" charset="0"/>
                <a:cs typeface="NikoshBAN" panose="02000000000000000000" pitchFamily="2" charset="0"/>
              </a:rPr>
              <a:t>প্রবাহিত</a:t>
            </a:r>
            <a:r>
              <a:rPr lang="en-US" sz="2800" dirty="0">
                <a:solidFill>
                  <a:sysClr val="windowText" lastClr="000000"/>
                </a:solidFill>
                <a:latin typeface="NikoshBAN" panose="02000000000000000000" pitchFamily="2" charset="0"/>
                <a:cs typeface="NikoshBAN" panose="02000000000000000000" pitchFamily="2" charset="0"/>
              </a:rPr>
              <a:t> </a:t>
            </a:r>
            <a:r>
              <a:rPr lang="en-US" sz="2800" dirty="0" err="1">
                <a:solidFill>
                  <a:sysClr val="windowText" lastClr="000000"/>
                </a:solidFill>
                <a:latin typeface="NikoshBAN" panose="02000000000000000000" pitchFamily="2" charset="0"/>
                <a:cs typeface="NikoshBAN" panose="02000000000000000000" pitchFamily="2" charset="0"/>
              </a:rPr>
              <a:t>সাগর</a:t>
            </a:r>
            <a:r>
              <a:rPr lang="en-US" sz="2800" dirty="0">
                <a:solidFill>
                  <a:sysClr val="windowText" lastClr="000000"/>
                </a:solidFill>
                <a:latin typeface="NikoshBAN" panose="02000000000000000000" pitchFamily="2" charset="0"/>
                <a:cs typeface="NikoshBAN" panose="02000000000000000000" pitchFamily="2" charset="0"/>
              </a:rPr>
              <a:t>-</a:t>
            </a:r>
          </a:p>
          <a:p>
            <a:pPr marL="342900" lvl="0" indent="-342900" algn="just" defTabSz="914400">
              <a:spcBef>
                <a:spcPct val="20000"/>
              </a:spcBef>
              <a:defRPr/>
            </a:pPr>
            <a:r>
              <a:rPr lang="en-US" sz="2800" dirty="0" err="1">
                <a:solidFill>
                  <a:sysClr val="windowText" lastClr="000000"/>
                </a:solidFill>
                <a:latin typeface="NikoshBAN" panose="02000000000000000000" pitchFamily="2" charset="0"/>
                <a:cs typeface="NikoshBAN" panose="02000000000000000000" pitchFamily="2" charset="0"/>
              </a:rPr>
              <a:t>মহাসাগরের</a:t>
            </a:r>
            <a:r>
              <a:rPr lang="en-US" sz="2800" dirty="0">
                <a:solidFill>
                  <a:sysClr val="windowText" lastClr="000000"/>
                </a:solidFill>
                <a:latin typeface="NikoshBAN" panose="02000000000000000000" pitchFamily="2" charset="0"/>
                <a:cs typeface="NikoshBAN" panose="02000000000000000000" pitchFamily="2" charset="0"/>
              </a:rPr>
              <a:t> </a:t>
            </a:r>
            <a:r>
              <a:rPr lang="en-US" sz="2800" dirty="0" err="1">
                <a:solidFill>
                  <a:sysClr val="windowText" lastClr="000000"/>
                </a:solidFill>
                <a:latin typeface="NikoshBAN" panose="02000000000000000000" pitchFamily="2" charset="0"/>
                <a:cs typeface="NikoshBAN" panose="02000000000000000000" pitchFamily="2" charset="0"/>
              </a:rPr>
              <a:t>আন্তর্জাতিকভাবে</a:t>
            </a:r>
            <a:r>
              <a:rPr lang="en-US" sz="2800" dirty="0">
                <a:solidFill>
                  <a:sysClr val="windowText" lastClr="000000"/>
                </a:solidFill>
                <a:latin typeface="NikoshBAN" panose="02000000000000000000" pitchFamily="2" charset="0"/>
                <a:cs typeface="NikoshBAN" panose="02000000000000000000" pitchFamily="2" charset="0"/>
              </a:rPr>
              <a:t> </a:t>
            </a:r>
            <a:r>
              <a:rPr lang="en-US" sz="2800" dirty="0" err="1">
                <a:solidFill>
                  <a:sysClr val="windowText" lastClr="000000"/>
                </a:solidFill>
                <a:latin typeface="NikoshBAN" panose="02000000000000000000" pitchFamily="2" charset="0"/>
                <a:cs typeface="NikoshBAN" panose="02000000000000000000" pitchFamily="2" charset="0"/>
              </a:rPr>
              <a:t>স্বীকৃত</a:t>
            </a:r>
            <a:r>
              <a:rPr lang="en-US" sz="2800" dirty="0">
                <a:solidFill>
                  <a:sysClr val="windowText" lastClr="000000"/>
                </a:solidFill>
                <a:latin typeface="NikoshBAN" panose="02000000000000000000" pitchFamily="2" charset="0"/>
                <a:cs typeface="NikoshBAN" panose="02000000000000000000" pitchFamily="2" charset="0"/>
              </a:rPr>
              <a:t> </a:t>
            </a:r>
            <a:r>
              <a:rPr lang="en-US" sz="2800" dirty="0" err="1">
                <a:solidFill>
                  <a:sysClr val="windowText" lastClr="000000"/>
                </a:solidFill>
                <a:latin typeface="NikoshBAN" panose="02000000000000000000" pitchFamily="2" charset="0"/>
                <a:cs typeface="NikoshBAN" panose="02000000000000000000" pitchFamily="2" charset="0"/>
              </a:rPr>
              <a:t>জলসীমা</a:t>
            </a:r>
            <a:endParaRPr lang="en-US" sz="2800" dirty="0">
              <a:solidFill>
                <a:sysClr val="windowText" lastClr="000000"/>
              </a:solidFill>
              <a:latin typeface="NikoshBAN" panose="02000000000000000000" pitchFamily="2" charset="0"/>
              <a:cs typeface="NikoshBAN" panose="02000000000000000000" pitchFamily="2" charset="0"/>
            </a:endParaRPr>
          </a:p>
          <a:p>
            <a:pPr marL="342900" lvl="0" indent="-342900" algn="just" defTabSz="914400">
              <a:spcBef>
                <a:spcPct val="20000"/>
              </a:spcBef>
              <a:defRPr/>
            </a:pPr>
            <a:r>
              <a:rPr lang="en-US" sz="2800" dirty="0" err="1">
                <a:solidFill>
                  <a:sysClr val="windowText" lastClr="000000"/>
                </a:solidFill>
                <a:latin typeface="NikoshBAN" panose="02000000000000000000" pitchFamily="2" charset="0"/>
                <a:cs typeface="NikoshBAN" panose="02000000000000000000" pitchFamily="2" charset="0"/>
              </a:rPr>
              <a:t>এবং</a:t>
            </a:r>
            <a:r>
              <a:rPr lang="en-US" sz="2800" dirty="0">
                <a:solidFill>
                  <a:sysClr val="windowText" lastClr="000000"/>
                </a:solidFill>
                <a:latin typeface="NikoshBAN" panose="02000000000000000000" pitchFamily="2" charset="0"/>
                <a:cs typeface="NikoshBAN" panose="02000000000000000000" pitchFamily="2" charset="0"/>
              </a:rPr>
              <a:t> </a:t>
            </a:r>
            <a:r>
              <a:rPr lang="en-US" sz="2800" dirty="0" err="1">
                <a:solidFill>
                  <a:sysClr val="windowText" lastClr="000000"/>
                </a:solidFill>
                <a:latin typeface="NikoshBAN" panose="02000000000000000000" pitchFamily="2" charset="0"/>
                <a:cs typeface="NikoshBAN" panose="02000000000000000000" pitchFamily="2" charset="0"/>
              </a:rPr>
              <a:t>জলসীমা</a:t>
            </a:r>
            <a:r>
              <a:rPr lang="en-US" sz="2800" dirty="0">
                <a:solidFill>
                  <a:sysClr val="windowText" lastClr="000000"/>
                </a:solidFill>
                <a:latin typeface="NikoshBAN" panose="02000000000000000000" pitchFamily="2" charset="0"/>
                <a:cs typeface="NikoshBAN" panose="02000000000000000000" pitchFamily="2" charset="0"/>
              </a:rPr>
              <a:t> ও </a:t>
            </a:r>
            <a:r>
              <a:rPr lang="en-US" sz="2800" dirty="0" err="1">
                <a:solidFill>
                  <a:sysClr val="windowText" lastClr="000000"/>
                </a:solidFill>
                <a:latin typeface="NikoshBAN" panose="02000000000000000000" pitchFamily="2" charset="0"/>
                <a:cs typeface="NikoshBAN" panose="02000000000000000000" pitchFamily="2" charset="0"/>
              </a:rPr>
              <a:t>স্থলসীমার</a:t>
            </a:r>
            <a:r>
              <a:rPr lang="en-US" sz="2800" dirty="0">
                <a:solidFill>
                  <a:sysClr val="windowText" lastClr="000000"/>
                </a:solidFill>
                <a:latin typeface="NikoshBAN" panose="02000000000000000000" pitchFamily="2" charset="0"/>
                <a:cs typeface="NikoshBAN" panose="02000000000000000000" pitchFamily="2" charset="0"/>
              </a:rPr>
              <a:t> </a:t>
            </a:r>
            <a:r>
              <a:rPr lang="en-US" sz="2800" dirty="0" err="1">
                <a:solidFill>
                  <a:sysClr val="windowText" lastClr="000000"/>
                </a:solidFill>
                <a:latin typeface="NikoshBAN" panose="02000000000000000000" pitchFamily="2" charset="0"/>
                <a:cs typeface="NikoshBAN" panose="02000000000000000000" pitchFamily="2" charset="0"/>
              </a:rPr>
              <a:t>উপরিস্থিত</a:t>
            </a:r>
            <a:r>
              <a:rPr lang="en-US" sz="2800" dirty="0">
                <a:solidFill>
                  <a:sysClr val="windowText" lastClr="000000"/>
                </a:solidFill>
                <a:latin typeface="NikoshBAN" panose="02000000000000000000" pitchFamily="2" charset="0"/>
                <a:cs typeface="NikoshBAN" panose="02000000000000000000" pitchFamily="2" charset="0"/>
              </a:rPr>
              <a:t> </a:t>
            </a:r>
            <a:r>
              <a:rPr lang="en-US" sz="2800" dirty="0" err="1">
                <a:solidFill>
                  <a:sysClr val="windowText" lastClr="000000"/>
                </a:solidFill>
                <a:latin typeface="NikoshBAN" panose="02000000000000000000" pitchFamily="2" charset="0"/>
                <a:cs typeface="NikoshBAN" panose="02000000000000000000" pitchFamily="2" charset="0"/>
              </a:rPr>
              <a:t>আকাশ</a:t>
            </a:r>
            <a:r>
              <a:rPr lang="en-US" sz="2800" dirty="0">
                <a:solidFill>
                  <a:sysClr val="windowText" lastClr="000000"/>
                </a:solidFill>
                <a:latin typeface="NikoshBAN" panose="02000000000000000000" pitchFamily="2" charset="0"/>
                <a:cs typeface="NikoshBAN" panose="02000000000000000000" pitchFamily="2" charset="0"/>
              </a:rPr>
              <a:t>-</a:t>
            </a:r>
          </a:p>
          <a:p>
            <a:pPr marL="342900" lvl="0" indent="-342900" algn="just" defTabSz="914400">
              <a:spcBef>
                <a:spcPct val="20000"/>
              </a:spcBef>
              <a:defRPr/>
            </a:pPr>
            <a:r>
              <a:rPr lang="en-US" sz="2800" dirty="0" err="1">
                <a:solidFill>
                  <a:sysClr val="windowText" lastClr="000000"/>
                </a:solidFill>
                <a:latin typeface="NikoshBAN" panose="02000000000000000000" pitchFamily="2" charset="0"/>
                <a:cs typeface="NikoshBAN" panose="02000000000000000000" pitchFamily="2" charset="0"/>
              </a:rPr>
              <a:t>সীমাকে</a:t>
            </a:r>
            <a:r>
              <a:rPr lang="en-US" sz="2800" dirty="0">
                <a:solidFill>
                  <a:sysClr val="windowText" lastClr="000000"/>
                </a:solidFill>
                <a:latin typeface="NikoshBAN" panose="02000000000000000000" pitchFamily="2" charset="0"/>
                <a:cs typeface="NikoshBAN" panose="02000000000000000000" pitchFamily="2" charset="0"/>
              </a:rPr>
              <a:t> </a:t>
            </a:r>
            <a:r>
              <a:rPr lang="en-US" sz="2800" dirty="0" err="1">
                <a:solidFill>
                  <a:sysClr val="windowText" lastClr="000000"/>
                </a:solidFill>
                <a:latin typeface="NikoshBAN" panose="02000000000000000000" pitchFamily="2" charset="0"/>
                <a:cs typeface="NikoshBAN" panose="02000000000000000000" pitchFamily="2" charset="0"/>
              </a:rPr>
              <a:t>বুঝায়</a:t>
            </a:r>
            <a:r>
              <a:rPr lang="en-US" sz="2800" dirty="0">
                <a:solidFill>
                  <a:sysClr val="windowText" lastClr="000000"/>
                </a:solidFill>
                <a:latin typeface="NikoshBAN" panose="02000000000000000000" pitchFamily="2" charset="0"/>
                <a:cs typeface="NikoshBAN" panose="02000000000000000000" pitchFamily="2" charset="0"/>
              </a:rPr>
              <a:t>।</a:t>
            </a:r>
            <a:endParaRPr lang="bn-BD" sz="2800" dirty="0">
              <a:solidFill>
                <a:sysClr val="windowText" lastClr="000000"/>
              </a:solidFill>
              <a:latin typeface="NikoshBAN" pitchFamily="2" charset="0"/>
              <a:cs typeface="NikoshBAN" pitchFamily="2" charset="0"/>
            </a:endParaRPr>
          </a:p>
          <a:p>
            <a:endParaRPr lang="en-US" sz="2800" dirty="0"/>
          </a:p>
        </p:txBody>
      </p:sp>
    </p:spTree>
    <p:extLst>
      <p:ext uri="{BB962C8B-B14F-4D97-AF65-F5344CB8AC3E}">
        <p14:creationId xmlns:p14="http://schemas.microsoft.com/office/powerpoint/2010/main" val="23875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621111" y="656066"/>
            <a:ext cx="5146643" cy="5381479"/>
          </a:xfrm>
          <a:prstGeom prst="rect">
            <a:avLst/>
          </a:prstGeom>
          <a:solidFill>
            <a:schemeClr val="bg1"/>
          </a:solidFill>
          <a:ln w="57150" cap="flat" cmpd="sng" algn="ctr">
            <a:solidFill>
              <a:srgbClr val="00B050"/>
            </a:solidFill>
            <a:prstDash val="solid"/>
          </a:ln>
          <a:effectLst>
            <a:innerShdw blurRad="114300">
              <a:prstClr val="black"/>
            </a:innerShdw>
          </a:effectLst>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tabLst/>
              <a:defRPr/>
            </a:pPr>
            <a:r>
              <a:rPr kumimoji="0" lang="bn-IN" sz="4800" b="0" i="0" u="none" strike="noStrike" kern="1200" cap="none" spc="0" normalizeH="0" baseline="0" noProof="0" dirty="0" smtClean="0">
                <a:ln>
                  <a:noFill/>
                </a:ln>
                <a:solidFill>
                  <a:srgbClr val="DE22A8"/>
                </a:solidFill>
                <a:effectLst/>
                <a:uLnTx/>
                <a:uFillTx/>
                <a:latin typeface="NikoshBAN" pitchFamily="2" charset="0"/>
                <a:cs typeface="NikoshBAN" pitchFamily="2" charset="0"/>
              </a:rPr>
              <a:t>৩।</a:t>
            </a:r>
            <a:r>
              <a:rPr lang="bn-IN" sz="4800" noProof="0" dirty="0" smtClean="0">
                <a:solidFill>
                  <a:srgbClr val="DE22A8"/>
                </a:solidFill>
                <a:latin typeface="NikoshBAN" pitchFamily="2" charset="0"/>
                <a:cs typeface="NikoshBAN" pitchFamily="2" charset="0"/>
              </a:rPr>
              <a:t>সরকারঃ</a:t>
            </a:r>
            <a:r>
              <a:rPr kumimoji="0" lang="bn-IN" sz="3600" b="0" i="0" u="none" strike="noStrike" kern="1200" cap="none" spc="0" normalizeH="0" baseline="0" noProof="0" dirty="0" smtClean="0">
                <a:ln>
                  <a:noFill/>
                </a:ln>
                <a:solidFill>
                  <a:schemeClr val="tx1"/>
                </a:solidFill>
                <a:effectLst/>
                <a:uLnTx/>
                <a:uFillTx/>
                <a:latin typeface="NikoshBAN" pitchFamily="2" charset="0"/>
                <a:cs typeface="NikoshBAN" pitchFamily="2" charset="0"/>
              </a:rPr>
              <a:t>নির্দিষ্ট</a:t>
            </a:r>
            <a:r>
              <a:rPr kumimoji="0" lang="bn-IN" sz="3600" b="0" i="0" u="none" strike="noStrike" kern="1200" cap="none" spc="0" normalizeH="0" noProof="0" dirty="0" smtClean="0">
                <a:ln>
                  <a:noFill/>
                </a:ln>
                <a:solidFill>
                  <a:schemeClr val="tx1"/>
                </a:solidFill>
                <a:effectLst/>
                <a:uLnTx/>
                <a:uFillTx/>
                <a:latin typeface="NikoshBAN" pitchFamily="2" charset="0"/>
                <a:cs typeface="NikoshBAN" pitchFamily="2" charset="0"/>
              </a:rPr>
              <a:t> ভূখন্ডে </a:t>
            </a:r>
          </a:p>
          <a:p>
            <a:pPr marL="342900" marR="0" lvl="0" indent="-342900" algn="just" defTabSz="914400" rtl="0" eaLnBrk="1" fontAlgn="auto" latinLnBrk="0" hangingPunct="1">
              <a:lnSpc>
                <a:spcPct val="100000"/>
              </a:lnSpc>
              <a:spcBef>
                <a:spcPct val="20000"/>
              </a:spcBef>
              <a:spcAft>
                <a:spcPts val="0"/>
              </a:spcAft>
              <a:buClrTx/>
              <a:buSzTx/>
              <a:tabLst/>
              <a:defRPr/>
            </a:pPr>
            <a:r>
              <a:rPr lang="bn-IN" sz="3600" baseline="0" dirty="0" smtClean="0">
                <a:solidFill>
                  <a:schemeClr val="tx1"/>
                </a:solidFill>
                <a:latin typeface="NikoshBAN" pitchFamily="2" charset="0"/>
                <a:cs typeface="NikoshBAN" pitchFamily="2" charset="0"/>
              </a:rPr>
              <a:t>জনসংখ্যাকে</a:t>
            </a:r>
            <a:r>
              <a:rPr lang="bn-IN" sz="3600" dirty="0" smtClean="0">
                <a:solidFill>
                  <a:schemeClr val="tx1"/>
                </a:solidFill>
                <a:latin typeface="NikoshBAN" pitchFamily="2" charset="0"/>
                <a:cs typeface="NikoshBAN" pitchFamily="2" charset="0"/>
              </a:rPr>
              <a:t> </a:t>
            </a:r>
            <a:r>
              <a:rPr lang="bn-IN" sz="3600" dirty="0" smtClean="0">
                <a:solidFill>
                  <a:sysClr val="windowText" lastClr="000000"/>
                </a:solidFill>
                <a:latin typeface="NikoshBAN" panose="02000000000000000000" pitchFamily="2" charset="0"/>
                <a:cs typeface="NikoshBAN" panose="02000000000000000000" pitchFamily="2" charset="0"/>
              </a:rPr>
              <a:t>রাষ্ট্রীয় কাঠামোয়</a:t>
            </a:r>
            <a:endParaRPr lang="en-US" sz="3600" dirty="0" smtClean="0">
              <a:solidFill>
                <a:sysClr val="windowText" lastClr="000000"/>
              </a:solidFill>
              <a:latin typeface="NikoshBAN" panose="02000000000000000000" pitchFamily="2" charset="0"/>
              <a:cs typeface="NikoshBAN" panose="02000000000000000000" pitchFamily="2" charset="0"/>
            </a:endParaRPr>
          </a:p>
          <a:p>
            <a:pPr marL="342900" marR="0" lvl="0" indent="-342900" algn="just" defTabSz="914400" rtl="0" eaLnBrk="1" fontAlgn="auto" latinLnBrk="0" hangingPunct="1">
              <a:lnSpc>
                <a:spcPct val="100000"/>
              </a:lnSpc>
              <a:spcBef>
                <a:spcPct val="20000"/>
              </a:spcBef>
              <a:spcAft>
                <a:spcPts val="0"/>
              </a:spcAft>
              <a:buClrTx/>
              <a:buSzTx/>
              <a:tabLst/>
              <a:defRPr/>
            </a:pPr>
            <a:r>
              <a:rPr lang="bn-IN" sz="3600" dirty="0" smtClean="0">
                <a:solidFill>
                  <a:sysClr val="windowText" lastClr="000000"/>
                </a:solidFill>
                <a:latin typeface="NikoshBAN" panose="02000000000000000000" pitchFamily="2" charset="0"/>
                <a:cs typeface="NikoshBAN" panose="02000000000000000000" pitchFamily="2" charset="0"/>
              </a:rPr>
              <a:t>সংগঠিত</a:t>
            </a:r>
            <a:r>
              <a:rPr lang="en-US" sz="3600" dirty="0" smtClean="0">
                <a:solidFill>
                  <a:sysClr val="windowText" lastClr="000000"/>
                </a:solidFill>
                <a:latin typeface="NikoshBAN" panose="02000000000000000000" pitchFamily="2" charset="0"/>
                <a:cs typeface="NikoshBAN" panose="02000000000000000000" pitchFamily="2" charset="0"/>
              </a:rPr>
              <a:t> </a:t>
            </a:r>
            <a:r>
              <a:rPr lang="bn-IN" sz="3600" dirty="0" smtClean="0">
                <a:solidFill>
                  <a:sysClr val="windowText" lastClr="000000"/>
                </a:solidFill>
                <a:latin typeface="NikoshBAN" panose="02000000000000000000" pitchFamily="2" charset="0"/>
                <a:cs typeface="NikoshBAN" panose="02000000000000000000" pitchFamily="2" charset="0"/>
              </a:rPr>
              <a:t>করা,</a:t>
            </a:r>
            <a:r>
              <a:rPr lang="en-US" sz="3600" dirty="0" smtClean="0">
                <a:solidFill>
                  <a:sysClr val="windowText" lastClr="000000"/>
                </a:solidFill>
                <a:latin typeface="NikoshBAN" panose="02000000000000000000" pitchFamily="2" charset="0"/>
                <a:cs typeface="NikoshBAN" panose="02000000000000000000" pitchFamily="2" charset="0"/>
              </a:rPr>
              <a:t> </a:t>
            </a:r>
            <a:r>
              <a:rPr kumimoji="0" lang="bn-IN" sz="3600" b="0" i="0" u="none" strike="noStrike" kern="1200" cap="none" spc="0" normalizeH="0" baseline="0" noProof="0" dirty="0" smtClean="0">
                <a:ln>
                  <a:noFill/>
                </a:ln>
                <a:solidFill>
                  <a:sysClr val="windowText" lastClr="000000"/>
                </a:solidFill>
                <a:effectLst/>
                <a:uLnTx/>
                <a:uFillTx/>
                <a:latin typeface="NikoshBAN" panose="02000000000000000000" pitchFamily="2" charset="0"/>
                <a:cs typeface="NikoshBAN" panose="02000000000000000000" pitchFamily="2" charset="0"/>
              </a:rPr>
              <a:t>জনকল্যানের</a:t>
            </a:r>
            <a:r>
              <a:rPr kumimoji="0" lang="bn-IN" sz="3600" b="0" i="0" u="none" strike="noStrike" kern="1200" cap="none" spc="0" normalizeH="0" noProof="0" dirty="0" smtClean="0">
                <a:ln>
                  <a:noFill/>
                </a:ln>
                <a:solidFill>
                  <a:sysClr val="windowText" lastClr="000000"/>
                </a:solidFill>
                <a:effectLst/>
                <a:uLnTx/>
                <a:uFillTx/>
                <a:latin typeface="NikoshBAN" panose="02000000000000000000" pitchFamily="2" charset="0"/>
                <a:cs typeface="NikoshBAN" panose="02000000000000000000" pitchFamily="2" charset="0"/>
              </a:rPr>
              <a:t> জন্য</a:t>
            </a:r>
            <a:endParaRPr kumimoji="0" lang="en-US" sz="3600" b="0" i="0" u="none" strike="noStrike" kern="1200" cap="none" spc="0" normalizeH="0" noProof="0" dirty="0" smtClean="0">
              <a:ln>
                <a:noFill/>
              </a:ln>
              <a:solidFill>
                <a:sysClr val="windowText" lastClr="000000"/>
              </a:solidFill>
              <a:effectLst/>
              <a:uLnTx/>
              <a:uFillTx/>
              <a:latin typeface="NikoshBAN" panose="02000000000000000000" pitchFamily="2" charset="0"/>
              <a:cs typeface="NikoshBAN" panose="02000000000000000000" pitchFamily="2" charset="0"/>
            </a:endParaRPr>
          </a:p>
          <a:p>
            <a:pPr marL="342900" marR="0" lvl="0" indent="-342900" algn="just" defTabSz="914400" rtl="0" eaLnBrk="1" fontAlgn="auto" latinLnBrk="0" hangingPunct="1">
              <a:lnSpc>
                <a:spcPct val="100000"/>
              </a:lnSpc>
              <a:spcBef>
                <a:spcPct val="20000"/>
              </a:spcBef>
              <a:spcAft>
                <a:spcPts val="0"/>
              </a:spcAft>
              <a:buClrTx/>
              <a:buSzTx/>
              <a:tabLst/>
              <a:defRPr/>
            </a:pPr>
            <a:r>
              <a:rPr kumimoji="0" lang="bn-IN" sz="3600" b="0" i="0" u="none" strike="noStrike" kern="1200" cap="none" spc="0" normalizeH="0" noProof="0" dirty="0" smtClean="0">
                <a:ln>
                  <a:noFill/>
                </a:ln>
                <a:solidFill>
                  <a:sysClr val="windowText" lastClr="000000"/>
                </a:solidFill>
                <a:effectLst/>
                <a:uLnTx/>
                <a:uFillTx/>
                <a:latin typeface="NikoshBAN" panose="02000000000000000000" pitchFamily="2" charset="0"/>
                <a:cs typeface="NikoshBAN" panose="02000000000000000000" pitchFamily="2" charset="0"/>
              </a:rPr>
              <a:t>কাজ</a:t>
            </a:r>
            <a:r>
              <a:rPr kumimoji="0" lang="en-US" sz="3600" b="0" i="0" u="none" strike="noStrike" kern="1200" cap="none" spc="0" normalizeH="0" noProof="0" dirty="0" smtClean="0">
                <a:ln>
                  <a:noFill/>
                </a:ln>
                <a:solidFill>
                  <a:sysClr val="windowText" lastClr="000000"/>
                </a:solidFill>
                <a:effectLst/>
                <a:uLnTx/>
                <a:uFillTx/>
                <a:latin typeface="NikoshBAN" panose="02000000000000000000" pitchFamily="2" charset="0"/>
                <a:cs typeface="NikoshBAN" panose="02000000000000000000" pitchFamily="2" charset="0"/>
              </a:rPr>
              <a:t> </a:t>
            </a:r>
            <a:r>
              <a:rPr kumimoji="0" lang="bn-IN" sz="3600" b="0" i="0" u="none" strike="noStrike" kern="1200" cap="none" spc="0" normalizeH="0" noProof="0" dirty="0" smtClean="0">
                <a:ln>
                  <a:noFill/>
                </a:ln>
                <a:solidFill>
                  <a:sysClr val="windowText" lastClr="000000"/>
                </a:solidFill>
                <a:effectLst/>
                <a:uLnTx/>
                <a:uFillTx/>
                <a:latin typeface="NikoshBAN" panose="02000000000000000000" pitchFamily="2" charset="0"/>
                <a:cs typeface="NikoshBAN" panose="02000000000000000000" pitchFamily="2" charset="0"/>
              </a:rPr>
              <a:t>করা,</a:t>
            </a:r>
            <a:r>
              <a:rPr kumimoji="0" lang="en-US" sz="3600" b="0" i="0" u="none" strike="noStrike" kern="1200" cap="none" spc="0" normalizeH="0" noProof="0" dirty="0" smtClean="0">
                <a:ln>
                  <a:noFill/>
                </a:ln>
                <a:solidFill>
                  <a:sysClr val="windowText" lastClr="000000"/>
                </a:solidFill>
                <a:effectLst/>
                <a:uLnTx/>
                <a:uFillTx/>
                <a:latin typeface="NikoshBAN" panose="02000000000000000000" pitchFamily="2" charset="0"/>
                <a:cs typeface="NikoshBAN" panose="02000000000000000000" pitchFamily="2" charset="0"/>
              </a:rPr>
              <a:t> </a:t>
            </a:r>
            <a:r>
              <a:rPr kumimoji="0" lang="bn-IN" sz="3600" b="0" i="0" u="none" strike="noStrike" kern="1200" cap="none" spc="0" normalizeH="0" noProof="0" dirty="0" smtClean="0">
                <a:ln>
                  <a:noFill/>
                </a:ln>
                <a:solidFill>
                  <a:sysClr val="windowText" lastClr="000000"/>
                </a:solidFill>
                <a:effectLst/>
                <a:uLnTx/>
                <a:uFillTx/>
                <a:latin typeface="NikoshBAN" panose="02000000000000000000" pitchFamily="2" charset="0"/>
                <a:cs typeface="NikoshBAN" panose="02000000000000000000" pitchFamily="2" charset="0"/>
              </a:rPr>
              <a:t>আইনশৃঙ্খলা রক্ষা</a:t>
            </a:r>
            <a:endParaRPr kumimoji="0" lang="en-US" sz="3600" b="0" i="0" u="none" strike="noStrike" kern="1200" cap="none" spc="0" normalizeH="0" noProof="0" dirty="0" smtClean="0">
              <a:ln>
                <a:noFill/>
              </a:ln>
              <a:solidFill>
                <a:sysClr val="windowText" lastClr="000000"/>
              </a:solidFill>
              <a:effectLst/>
              <a:uLnTx/>
              <a:uFillTx/>
              <a:latin typeface="NikoshBAN" panose="02000000000000000000" pitchFamily="2" charset="0"/>
              <a:cs typeface="NikoshBAN" panose="02000000000000000000" pitchFamily="2" charset="0"/>
            </a:endParaRPr>
          </a:p>
          <a:p>
            <a:pPr marL="342900" marR="0" lvl="0" indent="-342900" algn="just" defTabSz="914400" rtl="0" eaLnBrk="1" fontAlgn="auto" latinLnBrk="0" hangingPunct="1">
              <a:lnSpc>
                <a:spcPct val="100000"/>
              </a:lnSpc>
              <a:spcBef>
                <a:spcPct val="20000"/>
              </a:spcBef>
              <a:spcAft>
                <a:spcPts val="0"/>
              </a:spcAft>
              <a:buClrTx/>
              <a:buSzTx/>
              <a:tabLst/>
              <a:defRPr/>
            </a:pPr>
            <a:r>
              <a:rPr kumimoji="0" lang="bn-IN" sz="3600" b="0" i="0" u="none" strike="noStrike" kern="1200" cap="none" spc="0" normalizeH="0" noProof="0" dirty="0" smtClean="0">
                <a:ln>
                  <a:noFill/>
                </a:ln>
                <a:solidFill>
                  <a:sysClr val="windowText" lastClr="000000"/>
                </a:solidFill>
                <a:effectLst/>
                <a:uLnTx/>
                <a:uFillTx/>
                <a:latin typeface="NikoshBAN" panose="02000000000000000000" pitchFamily="2" charset="0"/>
                <a:cs typeface="NikoshBAN" panose="02000000000000000000" pitchFamily="2" charset="0"/>
              </a:rPr>
              <a:t>করা,ন্যায়বিচার</a:t>
            </a:r>
            <a:r>
              <a:rPr kumimoji="0" lang="en-US" sz="3600" b="0" i="0" u="none" strike="noStrike" kern="1200" cap="none" spc="0" normalizeH="0" noProof="0" dirty="0" smtClean="0">
                <a:ln>
                  <a:noFill/>
                </a:ln>
                <a:solidFill>
                  <a:sysClr val="windowText" lastClr="000000"/>
                </a:solidFill>
                <a:effectLst/>
                <a:uLnTx/>
                <a:uFillTx/>
                <a:latin typeface="NikoshBAN" panose="02000000000000000000" pitchFamily="2" charset="0"/>
                <a:cs typeface="NikoshBAN" panose="02000000000000000000" pitchFamily="2" charset="0"/>
              </a:rPr>
              <a:t> </a:t>
            </a:r>
            <a:r>
              <a:rPr kumimoji="0" lang="bn-IN" sz="3600" b="0" i="0" u="none" strike="noStrike" kern="1200" cap="none" spc="0" normalizeH="0" noProof="0" dirty="0" smtClean="0">
                <a:ln>
                  <a:noFill/>
                </a:ln>
                <a:solidFill>
                  <a:sysClr val="windowText" lastClr="000000"/>
                </a:solidFill>
                <a:effectLst/>
                <a:uLnTx/>
                <a:uFillTx/>
                <a:latin typeface="NikoshBAN" panose="02000000000000000000" pitchFamily="2" charset="0"/>
                <a:cs typeface="NikoshBAN" panose="02000000000000000000" pitchFamily="2" charset="0"/>
              </a:rPr>
              <a:t>সুনিশ্চিত </a:t>
            </a:r>
            <a:r>
              <a:rPr lang="bn-IN" sz="3600" baseline="0" dirty="0" smtClean="0">
                <a:solidFill>
                  <a:sysClr val="windowText" lastClr="000000"/>
                </a:solidFill>
                <a:latin typeface="NikoshBAN" panose="02000000000000000000" pitchFamily="2" charset="0"/>
                <a:cs typeface="NikoshBAN" panose="02000000000000000000" pitchFamily="2" charset="0"/>
              </a:rPr>
              <a:t>করা,</a:t>
            </a:r>
            <a:endParaRPr lang="en-US" sz="3600" baseline="0" dirty="0" smtClean="0">
              <a:solidFill>
                <a:sysClr val="windowText" lastClr="000000"/>
              </a:solidFill>
              <a:latin typeface="NikoshBAN" panose="02000000000000000000" pitchFamily="2" charset="0"/>
              <a:cs typeface="NikoshBAN" panose="02000000000000000000" pitchFamily="2" charset="0"/>
            </a:endParaRPr>
          </a:p>
          <a:p>
            <a:pPr marL="342900" marR="0" lvl="0" indent="-342900" algn="just" defTabSz="914400" rtl="0" eaLnBrk="1" fontAlgn="auto" latinLnBrk="0" hangingPunct="1">
              <a:lnSpc>
                <a:spcPct val="100000"/>
              </a:lnSpc>
              <a:spcBef>
                <a:spcPct val="20000"/>
              </a:spcBef>
              <a:spcAft>
                <a:spcPts val="0"/>
              </a:spcAft>
              <a:buClrTx/>
              <a:buSzTx/>
              <a:tabLst/>
              <a:defRPr/>
            </a:pPr>
            <a:r>
              <a:rPr lang="bn-IN" sz="3600" baseline="0" dirty="0" smtClean="0">
                <a:solidFill>
                  <a:sysClr val="windowText" lastClr="000000"/>
                </a:solidFill>
                <a:latin typeface="NikoshBAN" panose="02000000000000000000" pitchFamily="2" charset="0"/>
                <a:cs typeface="NikoshBAN" panose="02000000000000000000" pitchFamily="2" charset="0"/>
              </a:rPr>
              <a:t>দেশকে</a:t>
            </a:r>
            <a:r>
              <a:rPr lang="bn-IN" sz="3600" dirty="0" smtClean="0">
                <a:solidFill>
                  <a:sysClr val="windowText" lastClr="000000"/>
                </a:solidFill>
                <a:latin typeface="NikoshBAN" panose="02000000000000000000" pitchFamily="2" charset="0"/>
                <a:cs typeface="NikoshBAN" panose="02000000000000000000" pitchFamily="2" charset="0"/>
              </a:rPr>
              <a:t> রক্ষা করা ইত্যাদির জন্য</a:t>
            </a:r>
            <a:endParaRPr lang="en-US" sz="3600" dirty="0" smtClean="0">
              <a:solidFill>
                <a:sysClr val="windowText" lastClr="000000"/>
              </a:solidFill>
              <a:latin typeface="NikoshBAN" panose="02000000000000000000" pitchFamily="2" charset="0"/>
              <a:cs typeface="NikoshBAN" panose="02000000000000000000" pitchFamily="2" charset="0"/>
            </a:endParaRPr>
          </a:p>
          <a:p>
            <a:pPr marL="342900" marR="0" lvl="0" indent="-342900" algn="just" defTabSz="914400" rtl="0" eaLnBrk="1" fontAlgn="auto" latinLnBrk="0" hangingPunct="1">
              <a:lnSpc>
                <a:spcPct val="100000"/>
              </a:lnSpc>
              <a:spcBef>
                <a:spcPct val="20000"/>
              </a:spcBef>
              <a:spcAft>
                <a:spcPts val="0"/>
              </a:spcAft>
              <a:buClrTx/>
              <a:buSzTx/>
              <a:tabLst/>
              <a:defRPr/>
            </a:pPr>
            <a:r>
              <a:rPr lang="bn-IN" sz="3600" dirty="0" smtClean="0">
                <a:solidFill>
                  <a:sysClr val="windowText" lastClr="000000"/>
                </a:solidFill>
                <a:latin typeface="NikoshBAN" panose="02000000000000000000" pitchFamily="2" charset="0"/>
                <a:cs typeface="NikoshBAN" panose="02000000000000000000" pitchFamily="2" charset="0"/>
              </a:rPr>
              <a:t>রাষ্ট্রের গুরুত্বপুর্ণ উপাদান</a:t>
            </a:r>
            <a:r>
              <a:rPr lang="en-US" sz="3600" dirty="0" smtClean="0">
                <a:solidFill>
                  <a:sysClr val="windowText" lastClr="000000"/>
                </a:solidFill>
                <a:latin typeface="NikoshBAN" panose="02000000000000000000" pitchFamily="2" charset="0"/>
                <a:cs typeface="NikoshBAN" panose="02000000000000000000" pitchFamily="2" charset="0"/>
              </a:rPr>
              <a:t> </a:t>
            </a:r>
            <a:r>
              <a:rPr lang="bn-IN" sz="3600" dirty="0" smtClean="0">
                <a:solidFill>
                  <a:sysClr val="windowText" lastClr="000000"/>
                </a:solidFill>
                <a:latin typeface="NikoshBAN" panose="02000000000000000000" pitchFamily="2" charset="0"/>
                <a:cs typeface="NikoshBAN" panose="02000000000000000000" pitchFamily="2" charset="0"/>
              </a:rPr>
              <a:t>হলো</a:t>
            </a:r>
            <a:endParaRPr lang="en-US" sz="3600" dirty="0" smtClean="0">
              <a:solidFill>
                <a:sysClr val="windowText" lastClr="000000"/>
              </a:solidFill>
              <a:latin typeface="NikoshBAN" panose="02000000000000000000" pitchFamily="2" charset="0"/>
              <a:cs typeface="NikoshBAN" panose="02000000000000000000" pitchFamily="2" charset="0"/>
            </a:endParaRPr>
          </a:p>
          <a:p>
            <a:pPr marL="342900" marR="0" lvl="0" indent="-342900" algn="just" defTabSz="914400" rtl="0" eaLnBrk="1" fontAlgn="auto" latinLnBrk="0" hangingPunct="1">
              <a:lnSpc>
                <a:spcPct val="100000"/>
              </a:lnSpc>
              <a:spcBef>
                <a:spcPct val="20000"/>
              </a:spcBef>
              <a:spcAft>
                <a:spcPts val="0"/>
              </a:spcAft>
              <a:buClrTx/>
              <a:buSzTx/>
              <a:tabLst/>
              <a:defRPr/>
            </a:pPr>
            <a:r>
              <a:rPr lang="bn-IN" sz="3600" dirty="0" smtClean="0">
                <a:solidFill>
                  <a:sysClr val="windowText" lastClr="000000"/>
                </a:solidFill>
                <a:latin typeface="NikoshBAN" panose="02000000000000000000" pitchFamily="2" charset="0"/>
                <a:cs typeface="NikoshBAN" panose="02000000000000000000" pitchFamily="2" charset="0"/>
              </a:rPr>
              <a:t>সরকার।</a:t>
            </a:r>
            <a:endParaRPr kumimoji="0" lang="bn-BD" sz="3600" b="0" i="0" u="none" strike="noStrike" kern="1200" cap="none" spc="0" normalizeH="0" baseline="0" noProof="0" dirty="0" smtClean="0">
              <a:ln>
                <a:noFill/>
              </a:ln>
              <a:solidFill>
                <a:srgbClr val="DE22A8"/>
              </a:solidFill>
              <a:effectLst/>
              <a:uLnTx/>
              <a:uFillTx/>
              <a:latin typeface="NikoshBAN" pitchFamily="2" charset="0"/>
              <a:cs typeface="NikoshBAN" pitchFamily="2" charset="0"/>
            </a:endParaRPr>
          </a:p>
        </p:txBody>
      </p:sp>
      <p:pic>
        <p:nvPicPr>
          <p:cNvPr id="3" name="Picture 2" descr="parliament.jpg"/>
          <p:cNvPicPr>
            <a:picLocks noChangeAspect="1"/>
          </p:cNvPicPr>
          <p:nvPr/>
        </p:nvPicPr>
        <p:blipFill>
          <a:blip r:embed="rId2"/>
          <a:stretch>
            <a:fillRect/>
          </a:stretch>
        </p:blipFill>
        <p:spPr>
          <a:xfrm>
            <a:off x="5866227" y="600221"/>
            <a:ext cx="5713828" cy="3871572"/>
          </a:xfrm>
          <a:prstGeom prst="rect">
            <a:avLst/>
          </a:prstGeom>
        </p:spPr>
      </p:pic>
      <p:pic>
        <p:nvPicPr>
          <p:cNvPr id="4" name="Picture 3">
            <a:extLst>
              <a:ext uri="{FF2B5EF4-FFF2-40B4-BE49-F238E27FC236}">
                <a16:creationId xmlns:a16="http://schemas.microsoft.com/office/drawing/2014/main" xmlns="" id="{91BE8988-CCF3-448F-BB9C-EC40BAE0E0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227" y="4471793"/>
            <a:ext cx="5713828" cy="1760195"/>
          </a:xfrm>
          <a:prstGeom prst="rect">
            <a:avLst/>
          </a:prstGeom>
        </p:spPr>
      </p:pic>
    </p:spTree>
    <p:extLst>
      <p:ext uri="{BB962C8B-B14F-4D97-AF65-F5344CB8AC3E}">
        <p14:creationId xmlns:p14="http://schemas.microsoft.com/office/powerpoint/2010/main" val="131924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jpeg"/>
          <p:cNvPicPr>
            <a:picLocks noChangeAspect="1"/>
          </p:cNvPicPr>
          <p:nvPr/>
        </p:nvPicPr>
        <p:blipFill>
          <a:blip r:embed="rId2"/>
          <a:stretch>
            <a:fillRect/>
          </a:stretch>
        </p:blipFill>
        <p:spPr>
          <a:xfrm>
            <a:off x="5613010" y="647114"/>
            <a:ext cx="5998852" cy="3386268"/>
          </a:xfrm>
          <a:prstGeom prst="rect">
            <a:avLst/>
          </a:prstGeom>
        </p:spPr>
      </p:pic>
      <p:sp>
        <p:nvSpPr>
          <p:cNvPr id="3" name="Content Placeholder 5"/>
          <p:cNvSpPr txBox="1">
            <a:spLocks/>
          </p:cNvSpPr>
          <p:nvPr/>
        </p:nvSpPr>
        <p:spPr>
          <a:xfrm>
            <a:off x="703385" y="665231"/>
            <a:ext cx="4839286" cy="5566756"/>
          </a:xfrm>
          <a:prstGeom prst="rect">
            <a:avLst/>
          </a:prstGeom>
          <a:solidFill>
            <a:schemeClr val="bg1"/>
          </a:solidFill>
          <a:ln w="57150" cap="flat" cmpd="sng" algn="ctr">
            <a:solidFill>
              <a:srgbClr val="00B050"/>
            </a:solidFill>
            <a:prstDash val="solid"/>
          </a:ln>
          <a:effectLst>
            <a:innerShdw blurRad="114300">
              <a:prstClr val="black"/>
            </a:innerShdw>
          </a:effectLst>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tabLst/>
              <a:defRPr/>
            </a:pPr>
            <a:r>
              <a:rPr lang="bn-IN" sz="4400" dirty="0" smtClean="0">
                <a:solidFill>
                  <a:srgbClr val="DE22A8"/>
                </a:solidFill>
                <a:latin typeface="NikoshBAN" pitchFamily="2" charset="0"/>
                <a:cs typeface="NikoshBAN" pitchFamily="2" charset="0"/>
              </a:rPr>
              <a:t>৪।</a:t>
            </a:r>
            <a:r>
              <a:rPr lang="bn-BD" sz="4400" dirty="0" smtClean="0">
                <a:solidFill>
                  <a:srgbClr val="DE22A8"/>
                </a:solidFill>
                <a:latin typeface="NikoshBAN" pitchFamily="2" charset="0"/>
                <a:cs typeface="NikoshBAN" pitchFamily="2" charset="0"/>
              </a:rPr>
              <a:t>সর্বভৌমত্ব</a:t>
            </a:r>
            <a:r>
              <a:rPr lang="bn-IN" sz="4400" dirty="0" smtClean="0">
                <a:solidFill>
                  <a:schemeClr val="tx1"/>
                </a:solidFill>
                <a:latin typeface="NikoshBAN" pitchFamily="2" charset="0"/>
                <a:cs typeface="NikoshBAN" pitchFamily="2" charset="0"/>
              </a:rPr>
              <a:t>ঃ</a:t>
            </a:r>
            <a:r>
              <a:rPr lang="bn-IN" sz="2400" dirty="0" smtClean="0">
                <a:solidFill>
                  <a:schemeClr val="tx1"/>
                </a:solidFill>
                <a:latin typeface="NikoshBAN" pitchFamily="2" charset="0"/>
                <a:cs typeface="NikoshBAN" pitchFamily="2" charset="0"/>
              </a:rPr>
              <a:t>সার্বভৌম ক্ষমতা বলতে</a:t>
            </a:r>
          </a:p>
          <a:p>
            <a:pPr marL="342900" marR="0" lvl="0" indent="-342900" defTabSz="914400" rtl="0" eaLnBrk="1" fontAlgn="auto" latinLnBrk="0" hangingPunct="1">
              <a:lnSpc>
                <a:spcPct val="100000"/>
              </a:lnSpc>
              <a:spcBef>
                <a:spcPct val="20000"/>
              </a:spcBef>
              <a:spcAft>
                <a:spcPts val="0"/>
              </a:spcAft>
              <a:buClrTx/>
              <a:buSzTx/>
              <a:tabLst/>
              <a:defRPr/>
            </a:pPr>
            <a:r>
              <a:rPr kumimoji="0" lang="bn-IN" sz="2400" b="0" i="0" u="none" strike="noStrike" kern="1200" cap="none" spc="0" normalizeH="0" baseline="0" noProof="0" dirty="0" smtClean="0">
                <a:ln>
                  <a:noFill/>
                </a:ln>
                <a:solidFill>
                  <a:schemeClr val="tx1"/>
                </a:solidFill>
                <a:effectLst/>
                <a:uLnTx/>
                <a:uFillTx/>
                <a:latin typeface="NikoshBAN" pitchFamily="2" charset="0"/>
                <a:cs typeface="NikoshBAN" pitchFamily="2" charset="0"/>
              </a:rPr>
              <a:t>অবিভাজ্য</a:t>
            </a:r>
            <a:r>
              <a:rPr kumimoji="0" lang="bn-IN" sz="2400" b="0" i="0" u="none" strike="noStrike" kern="1200" cap="none" spc="0" normalizeH="0" noProof="0" dirty="0" smtClean="0">
                <a:ln>
                  <a:noFill/>
                </a:ln>
                <a:solidFill>
                  <a:schemeClr val="tx1"/>
                </a:solidFill>
                <a:effectLst/>
                <a:uLnTx/>
                <a:uFillTx/>
                <a:latin typeface="NikoshBAN" pitchFamily="2" charset="0"/>
                <a:cs typeface="NikoshBAN" pitchFamily="2" charset="0"/>
              </a:rPr>
              <a:t> নিরুঙ্কুশ এমন ক্ষমতাকে বোঝায় যার</a:t>
            </a:r>
          </a:p>
          <a:p>
            <a:pPr marL="342900" lvl="0" indent="-342900" defTabSz="914400">
              <a:spcBef>
                <a:spcPct val="20000"/>
              </a:spcBef>
              <a:defRPr/>
            </a:pPr>
            <a:r>
              <a:rPr lang="bn-IN" sz="2400" noProof="0" dirty="0" smtClean="0">
                <a:solidFill>
                  <a:schemeClr val="tx1"/>
                </a:solidFill>
                <a:latin typeface="NikoshBAN" pitchFamily="2" charset="0"/>
                <a:cs typeface="NikoshBAN" pitchFamily="2" charset="0"/>
              </a:rPr>
              <a:t>দ্বারা  </a:t>
            </a:r>
            <a:r>
              <a:rPr lang="bn-IN" sz="2400" dirty="0" smtClean="0">
                <a:solidFill>
                  <a:sysClr val="windowText" lastClr="000000"/>
                </a:solidFill>
                <a:latin typeface="NikoshBAN" panose="02000000000000000000" pitchFamily="2" charset="0"/>
                <a:cs typeface="NikoshBAN" panose="02000000000000000000" pitchFamily="2" charset="0"/>
              </a:rPr>
              <a:t>রাষ্ট্র আভ্যন্তরীণ শান্তি-শৃঙ্খলা রক্ষায় এবং</a:t>
            </a:r>
          </a:p>
          <a:p>
            <a:pPr marL="342900" lvl="0" indent="-342900" defTabSz="914400">
              <a:spcBef>
                <a:spcPct val="20000"/>
              </a:spcBef>
              <a:defRPr/>
            </a:pPr>
            <a:r>
              <a:rPr kumimoji="0" lang="bn-IN" sz="2400" b="0" i="0" u="none" strike="noStrike" kern="1200" cap="none" spc="0" normalizeH="0" baseline="0" noProof="0" dirty="0" smtClean="0">
                <a:ln>
                  <a:noFill/>
                </a:ln>
                <a:solidFill>
                  <a:sysClr val="windowText" lastClr="000000"/>
                </a:solidFill>
                <a:effectLst/>
                <a:uLnTx/>
                <a:uFillTx/>
                <a:latin typeface="NikoshBAN" panose="02000000000000000000" pitchFamily="2" charset="0"/>
                <a:cs typeface="NikoshBAN" panose="02000000000000000000" pitchFamily="2" charset="0"/>
              </a:rPr>
              <a:t>বাইরের</a:t>
            </a:r>
            <a:r>
              <a:rPr kumimoji="0" lang="bn-IN" sz="2400" b="0" i="0" u="none" strike="noStrike" kern="1200" cap="none" spc="0" normalizeH="0" noProof="0" dirty="0" smtClean="0">
                <a:ln>
                  <a:noFill/>
                </a:ln>
                <a:solidFill>
                  <a:sysClr val="windowText" lastClr="000000"/>
                </a:solidFill>
                <a:effectLst/>
                <a:uLnTx/>
                <a:uFillTx/>
                <a:latin typeface="NikoshBAN" panose="02000000000000000000" pitchFamily="2" charset="0"/>
                <a:cs typeface="NikoshBAN" panose="02000000000000000000" pitchFamily="2" charset="0"/>
              </a:rPr>
              <a:t> যে কোন শক্তি ও শত্রু থেকে দেশকে </a:t>
            </a:r>
          </a:p>
          <a:p>
            <a:pPr marL="342900" lvl="0" indent="-342900" defTabSz="914400">
              <a:spcBef>
                <a:spcPct val="20000"/>
              </a:spcBef>
              <a:defRPr/>
            </a:pPr>
            <a:r>
              <a:rPr kumimoji="0" lang="bn-IN" sz="2400" b="0" i="0" u="none" strike="noStrike" kern="1200" cap="none" spc="0" normalizeH="0" noProof="0" dirty="0" smtClean="0">
                <a:ln>
                  <a:noFill/>
                </a:ln>
                <a:solidFill>
                  <a:sysClr val="windowText" lastClr="000000"/>
                </a:solidFill>
                <a:effectLst/>
                <a:uLnTx/>
                <a:uFillTx/>
                <a:latin typeface="NikoshBAN" panose="02000000000000000000" pitchFamily="2" charset="0"/>
                <a:cs typeface="NikoshBAN" panose="02000000000000000000" pitchFamily="2" charset="0"/>
              </a:rPr>
              <a:t>রক্ষার চুড়ান্ত ক্ষমতা অর্জন করে।যদিও বলা হয় </a:t>
            </a:r>
          </a:p>
          <a:p>
            <a:pPr marL="342900" lvl="0" indent="-342900" defTabSz="914400">
              <a:spcBef>
                <a:spcPct val="20000"/>
              </a:spcBef>
              <a:defRPr/>
            </a:pPr>
            <a:r>
              <a:rPr lang="bn-IN" sz="2400" baseline="0" dirty="0" smtClean="0">
                <a:solidFill>
                  <a:sysClr val="windowText" lastClr="000000"/>
                </a:solidFill>
                <a:latin typeface="NikoshBAN" panose="02000000000000000000" pitchFamily="2" charset="0"/>
                <a:cs typeface="NikoshBAN" panose="02000000000000000000" pitchFamily="2" charset="0"/>
              </a:rPr>
              <a:t>জনগনই</a:t>
            </a:r>
            <a:r>
              <a:rPr lang="bn-IN" sz="2400" dirty="0" smtClean="0">
                <a:solidFill>
                  <a:sysClr val="windowText" lastClr="000000"/>
                </a:solidFill>
                <a:latin typeface="NikoshBAN" panose="02000000000000000000" pitchFamily="2" charset="0"/>
                <a:cs typeface="NikoshBAN" panose="02000000000000000000" pitchFamily="2" charset="0"/>
              </a:rPr>
              <a:t> সার্বভৌম ও সর্বময় ক্ষমতা অধিকারী</a:t>
            </a:r>
          </a:p>
          <a:p>
            <a:pPr marL="342900" lvl="0" indent="-342900" defTabSz="914400">
              <a:spcBef>
                <a:spcPct val="20000"/>
              </a:spcBef>
              <a:defRPr/>
            </a:pPr>
            <a:r>
              <a:rPr lang="bn-IN" sz="2400" dirty="0" smtClean="0">
                <a:solidFill>
                  <a:sysClr val="windowText" lastClr="000000"/>
                </a:solidFill>
                <a:latin typeface="NikoshBAN" panose="02000000000000000000" pitchFamily="2" charset="0"/>
                <a:cs typeface="NikoshBAN" panose="02000000000000000000" pitchFamily="2" charset="0"/>
              </a:rPr>
              <a:t>তথাপি এটাও ঠিক যে জনসমর্থনপুষ্ট সরকারই</a:t>
            </a:r>
          </a:p>
          <a:p>
            <a:pPr marL="342900" lvl="0" indent="-342900" defTabSz="914400">
              <a:spcBef>
                <a:spcPct val="20000"/>
              </a:spcBef>
              <a:defRPr/>
            </a:pPr>
            <a:r>
              <a:rPr lang="bn-IN" sz="2400" dirty="0" smtClean="0">
                <a:solidFill>
                  <a:sysClr val="windowText" lastClr="000000"/>
                </a:solidFill>
                <a:latin typeface="NikoshBAN" panose="02000000000000000000" pitchFamily="2" charset="0"/>
                <a:cs typeface="NikoshBAN" panose="02000000000000000000" pitchFamily="2" charset="0"/>
              </a:rPr>
              <a:t>ঐ ক্ষমতার প্রতীক এবং সরকারের কাছে </a:t>
            </a:r>
          </a:p>
          <a:p>
            <a:pPr marL="342900" lvl="0" indent="-342900" defTabSz="914400">
              <a:spcBef>
                <a:spcPct val="20000"/>
              </a:spcBef>
              <a:defRPr/>
            </a:pPr>
            <a:r>
              <a:rPr lang="bn-IN" sz="2400" dirty="0" smtClean="0">
                <a:solidFill>
                  <a:sysClr val="windowText" lastClr="000000"/>
                </a:solidFill>
                <a:latin typeface="NikoshBAN" panose="02000000000000000000" pitchFamily="2" charset="0"/>
                <a:cs typeface="NikoshBAN" panose="02000000000000000000" pitchFamily="2" charset="0"/>
              </a:rPr>
              <a:t>সার্বভৌম ক্ষমতা জনগন কর্তৃক অর্পিত এক</a:t>
            </a:r>
          </a:p>
          <a:p>
            <a:pPr marL="342900" lvl="0" indent="-342900" defTabSz="914400">
              <a:spcBef>
                <a:spcPct val="20000"/>
              </a:spcBef>
              <a:defRPr/>
            </a:pPr>
            <a:r>
              <a:rPr lang="bn-IN" sz="2400" dirty="0" smtClean="0">
                <a:solidFill>
                  <a:sysClr val="windowText" lastClr="000000"/>
                </a:solidFill>
                <a:latin typeface="NikoshBAN" panose="02000000000000000000" pitchFamily="2" charset="0"/>
                <a:cs typeface="NikoshBAN" panose="02000000000000000000" pitchFamily="2" charset="0"/>
              </a:rPr>
              <a:t>অতীব মূল্যবান আমানত শক্তি।গণতান্ত্রিক </a:t>
            </a:r>
          </a:p>
          <a:p>
            <a:pPr marL="342900" lvl="0" indent="-342900" defTabSz="914400">
              <a:spcBef>
                <a:spcPct val="20000"/>
              </a:spcBef>
              <a:defRPr/>
            </a:pPr>
            <a:r>
              <a:rPr lang="bn-IN" sz="2400" dirty="0" smtClean="0">
                <a:solidFill>
                  <a:sysClr val="windowText" lastClr="000000"/>
                </a:solidFill>
                <a:latin typeface="NikoshBAN" panose="02000000000000000000" pitchFamily="2" charset="0"/>
                <a:cs typeface="NikoshBAN" panose="02000000000000000000" pitchFamily="2" charset="0"/>
              </a:rPr>
              <a:t>সরকার এই শক্তি প্রয়োগের আইনগত অধিকার লাভ করে</a:t>
            </a:r>
            <a:endParaRPr kumimoji="0" lang="bn-BD" sz="44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endParaRPr>
          </a:p>
        </p:txBody>
      </p:sp>
      <p:pic>
        <p:nvPicPr>
          <p:cNvPr id="4" name="Picture 3">
            <a:extLst>
              <a:ext uri="{FF2B5EF4-FFF2-40B4-BE49-F238E27FC236}">
                <a16:creationId xmlns:a16="http://schemas.microsoft.com/office/drawing/2014/main" xmlns="" id="{528B98E4-3658-49E7-A927-7EB8B711A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010" y="3908122"/>
            <a:ext cx="5998852" cy="2323866"/>
          </a:xfrm>
          <a:prstGeom prst="rect">
            <a:avLst/>
          </a:prstGeom>
        </p:spPr>
      </p:pic>
    </p:spTree>
    <p:extLst>
      <p:ext uri="{BB962C8B-B14F-4D97-AF65-F5344CB8AC3E}">
        <p14:creationId xmlns:p14="http://schemas.microsoft.com/office/powerpoint/2010/main" val="362515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2361296192"/>
              </p:ext>
            </p:extLst>
          </p:nvPr>
        </p:nvGraphicFramePr>
        <p:xfrm>
          <a:off x="631066" y="634405"/>
          <a:ext cx="10934162" cy="846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p:cNvSpPr/>
          <p:nvPr/>
        </p:nvSpPr>
        <p:spPr>
          <a:xfrm>
            <a:off x="6465194" y="2972873"/>
            <a:ext cx="3643310" cy="1648495"/>
          </a:xfrm>
          <a:prstGeom prst="ellipse">
            <a:avLst/>
          </a:prstGeom>
          <a:solidFill>
            <a:srgbClr val="002060"/>
          </a:solid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solidFill>
                  <a:schemeClr val="bg1"/>
                </a:solidFill>
                <a:latin typeface="NikoshBAN" panose="02000000000000000000" pitchFamily="2" charset="0"/>
                <a:cs typeface="NikoshBAN" panose="02000000000000000000" pitchFamily="2" charset="0"/>
              </a:rPr>
              <a:t>রাষ্ট্রের</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উৎপত্তি</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সংক্রান্ত</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a:solidFill>
                  <a:schemeClr val="bg1"/>
                </a:solidFill>
                <a:latin typeface="NikoshBAN" panose="02000000000000000000" pitchFamily="2" charset="0"/>
                <a:cs typeface="NikoshBAN" panose="02000000000000000000" pitchFamily="2" charset="0"/>
              </a:rPr>
              <a:t>মতবাদ</a:t>
            </a:r>
            <a:r>
              <a:rPr lang="en-US" sz="3600" dirty="0">
                <a:solidFill>
                  <a:schemeClr val="bg1"/>
                </a:solidFill>
                <a:latin typeface="NikoshBAN" panose="02000000000000000000" pitchFamily="2" charset="0"/>
                <a:cs typeface="NikoshBAN" panose="02000000000000000000" pitchFamily="2" charset="0"/>
              </a:rPr>
              <a:t> </a:t>
            </a:r>
          </a:p>
        </p:txBody>
      </p:sp>
      <p:sp>
        <p:nvSpPr>
          <p:cNvPr id="4" name="Flowchart: Terminator 3"/>
          <p:cNvSpPr/>
          <p:nvPr/>
        </p:nvSpPr>
        <p:spPr>
          <a:xfrm>
            <a:off x="1390918" y="2972873"/>
            <a:ext cx="2912772" cy="723364"/>
          </a:xfrm>
          <a:prstGeom prst="flowChartTerminator">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বল্প্রয়োগ</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মতবাদ</a:t>
            </a:r>
            <a:r>
              <a:rPr lang="en-US" sz="3200" dirty="0">
                <a:latin typeface="NikoshBAN" panose="02000000000000000000" pitchFamily="2" charset="0"/>
                <a:cs typeface="NikoshBAN" panose="02000000000000000000" pitchFamily="2" charset="0"/>
              </a:rPr>
              <a:t> </a:t>
            </a:r>
          </a:p>
        </p:txBody>
      </p:sp>
      <p:sp>
        <p:nvSpPr>
          <p:cNvPr id="5" name="Flowchart: Terminator 4"/>
          <p:cNvSpPr/>
          <p:nvPr/>
        </p:nvSpPr>
        <p:spPr>
          <a:xfrm>
            <a:off x="1227551" y="5256726"/>
            <a:ext cx="3076139" cy="691165"/>
          </a:xfrm>
          <a:prstGeom prst="flowChartTerminator">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panose="02000000000000000000" pitchFamily="2" charset="0"/>
                <a:cs typeface="NikoshBAN" panose="02000000000000000000" pitchFamily="2" charset="0"/>
              </a:rPr>
              <a:t>বিবর্তনমূলক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মতবাদ</a:t>
            </a:r>
            <a:r>
              <a:rPr lang="en-US" sz="3200" dirty="0">
                <a:latin typeface="NikoshBAN" panose="02000000000000000000" pitchFamily="2" charset="0"/>
                <a:cs typeface="NikoshBAN" panose="02000000000000000000" pitchFamily="2" charset="0"/>
              </a:rPr>
              <a:t> </a:t>
            </a:r>
          </a:p>
        </p:txBody>
      </p:sp>
      <p:sp>
        <p:nvSpPr>
          <p:cNvPr id="6" name="Flowchart: Terminator 5"/>
          <p:cNvSpPr/>
          <p:nvPr/>
        </p:nvSpPr>
        <p:spPr>
          <a:xfrm>
            <a:off x="1390918" y="4101921"/>
            <a:ext cx="2912772" cy="714778"/>
          </a:xfrm>
          <a:prstGeom prst="flowChartTerminator">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NikoshBAN" panose="02000000000000000000" pitchFamily="2" charset="0"/>
                <a:cs typeface="NikoshBAN" panose="02000000000000000000" pitchFamily="2" charset="0"/>
              </a:rPr>
              <a:t>সামাজিক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চুক্তি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মতবাদ</a:t>
            </a:r>
            <a:r>
              <a:rPr lang="en-US" sz="2800" dirty="0">
                <a:latin typeface="NikoshBAN" panose="02000000000000000000" pitchFamily="2" charset="0"/>
                <a:cs typeface="NikoshBAN" panose="02000000000000000000" pitchFamily="2" charset="0"/>
              </a:rPr>
              <a:t> </a:t>
            </a:r>
          </a:p>
        </p:txBody>
      </p:sp>
      <p:sp>
        <p:nvSpPr>
          <p:cNvPr id="7" name="Flowchart: Terminator 6"/>
          <p:cNvSpPr/>
          <p:nvPr/>
        </p:nvSpPr>
        <p:spPr>
          <a:xfrm>
            <a:off x="1390918" y="1751526"/>
            <a:ext cx="2912772" cy="783465"/>
          </a:xfrm>
          <a:prstGeom prst="flowChartTerminator">
            <a:avLst/>
          </a:prstGeom>
          <a:solidFill>
            <a:srgbClr val="002060"/>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panose="02000000000000000000" pitchFamily="2" charset="0"/>
                <a:cs typeface="NikoshBAN" panose="02000000000000000000" pitchFamily="2" charset="0"/>
              </a:rPr>
              <a:t>সৃষ্টিমূলক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মতবাদ</a:t>
            </a:r>
            <a:endParaRPr lang="en-US" sz="3200" dirty="0">
              <a:latin typeface="NikoshBAN" panose="02000000000000000000" pitchFamily="2" charset="0"/>
              <a:cs typeface="NikoshBAN" panose="02000000000000000000" pitchFamily="2" charset="0"/>
            </a:endParaRPr>
          </a:p>
        </p:txBody>
      </p:sp>
      <p:sp>
        <p:nvSpPr>
          <p:cNvPr id="8" name="Left-Right-Up Arrow 7"/>
          <p:cNvSpPr/>
          <p:nvPr/>
        </p:nvSpPr>
        <p:spPr>
          <a:xfrm rot="5400000" flipH="1">
            <a:off x="3652233" y="3225083"/>
            <a:ext cx="4363792" cy="1081824"/>
          </a:xfrm>
          <a:prstGeom prst="leftRightUpArrow">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4481848" y="2057400"/>
            <a:ext cx="811369" cy="309093"/>
          </a:xfrm>
          <a:prstGeom prst="leftArrow">
            <a:avLst/>
          </a:pr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4481848" y="3212205"/>
            <a:ext cx="811369" cy="309093"/>
          </a:xfrm>
          <a:prstGeom prst="leftArrow">
            <a:avLst/>
          </a:pr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4481848" y="4262906"/>
            <a:ext cx="811369" cy="309093"/>
          </a:xfrm>
          <a:prstGeom prst="leftArrow">
            <a:avLst/>
          </a:pr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4481848" y="5417711"/>
            <a:ext cx="811369" cy="309093"/>
          </a:xfrm>
          <a:prstGeom prst="leftArrow">
            <a:avLst/>
          </a:pr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799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786" y="515156"/>
            <a:ext cx="11050072" cy="5769736"/>
          </a:xfrm>
          <a:prstGeom prst="rect">
            <a:avLst/>
          </a:prstGeom>
          <a:solidFill>
            <a:schemeClr val="accent4">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bn-IN" sz="1600" dirty="0" smtClean="0">
              <a:latin typeface="NikoshBAN" panose="02000000000000000000" pitchFamily="2" charset="0"/>
              <a:cs typeface="NikoshBAN" panose="02000000000000000000" pitchFamily="2" charset="0"/>
            </a:endParaRPr>
          </a:p>
          <a:p>
            <a:pPr algn="ctr"/>
            <a:endParaRPr lang="bn-IN" sz="1600" dirty="0">
              <a:latin typeface="NikoshBAN" panose="02000000000000000000" pitchFamily="2" charset="0"/>
              <a:cs typeface="NikoshBAN" panose="02000000000000000000" pitchFamily="2" charset="0"/>
            </a:endParaRPr>
          </a:p>
        </p:txBody>
      </p:sp>
      <p:sp>
        <p:nvSpPr>
          <p:cNvPr id="3" name="Rectangle 2"/>
          <p:cNvSpPr/>
          <p:nvPr/>
        </p:nvSpPr>
        <p:spPr>
          <a:xfrm>
            <a:off x="618184" y="515156"/>
            <a:ext cx="5525039" cy="746976"/>
          </a:xfrm>
          <a:prstGeom prst="rect">
            <a:avLst/>
          </a:prstGeom>
          <a:solidFill>
            <a:schemeClr val="bg1"/>
          </a:solidFill>
          <a:ln w="38100">
            <a:solidFill>
              <a:srgbClr val="DE22A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ysClr val="windowText" lastClr="000000"/>
                </a:solidFill>
                <a:latin typeface="NikoshBAN" panose="02000000000000000000" pitchFamily="2" charset="0"/>
                <a:cs typeface="NikoshBAN" panose="02000000000000000000" pitchFamily="2" charset="0"/>
              </a:rPr>
              <a:t>ঈশ্বরের</a:t>
            </a:r>
            <a:r>
              <a:rPr lang="en-US" sz="3200" dirty="0" smtClean="0">
                <a:solidFill>
                  <a:sysClr val="windowText" lastClr="000000"/>
                </a:solidFill>
                <a:latin typeface="NikoshBAN" panose="02000000000000000000" pitchFamily="2" charset="0"/>
                <a:cs typeface="NikoshBAN" panose="02000000000000000000" pitchFamily="2" charset="0"/>
              </a:rPr>
              <a:t> </a:t>
            </a:r>
            <a:r>
              <a:rPr lang="en-US" sz="3200" dirty="0" err="1" smtClean="0">
                <a:solidFill>
                  <a:sysClr val="windowText" lastClr="000000"/>
                </a:solidFill>
                <a:latin typeface="NikoshBAN" panose="02000000000000000000" pitchFamily="2" charset="0"/>
                <a:cs typeface="NikoshBAN" panose="02000000000000000000" pitchFamily="2" charset="0"/>
              </a:rPr>
              <a:t>সৃষ্টি</a:t>
            </a:r>
            <a:r>
              <a:rPr lang="en-US" sz="3200" dirty="0" smtClean="0">
                <a:solidFill>
                  <a:sysClr val="windowText" lastClr="000000"/>
                </a:solidFill>
                <a:latin typeface="NikoshBAN" panose="02000000000000000000" pitchFamily="2" charset="0"/>
                <a:cs typeface="NikoshBAN" panose="02000000000000000000" pitchFamily="2" charset="0"/>
              </a:rPr>
              <a:t> </a:t>
            </a:r>
            <a:r>
              <a:rPr lang="en-US" sz="3200" dirty="0" err="1" smtClean="0">
                <a:solidFill>
                  <a:sysClr val="windowText" lastClr="000000"/>
                </a:solidFill>
                <a:latin typeface="NikoshBAN" panose="02000000000000000000" pitchFamily="2" charset="0"/>
                <a:cs typeface="NikoshBAN" panose="02000000000000000000" pitchFamily="2" charset="0"/>
              </a:rPr>
              <a:t>মূলক</a:t>
            </a:r>
            <a:r>
              <a:rPr lang="en-US" sz="3200" dirty="0" smtClean="0">
                <a:solidFill>
                  <a:sysClr val="windowText" lastClr="000000"/>
                </a:solidFill>
                <a:latin typeface="NikoshBAN" panose="02000000000000000000" pitchFamily="2" charset="0"/>
                <a:cs typeface="NikoshBAN" panose="02000000000000000000" pitchFamily="2" charset="0"/>
              </a:rPr>
              <a:t> </a:t>
            </a:r>
            <a:r>
              <a:rPr lang="en-US" sz="3200" dirty="0" err="1" smtClean="0">
                <a:solidFill>
                  <a:sysClr val="windowText" lastClr="000000"/>
                </a:solidFill>
                <a:latin typeface="NikoshBAN" panose="02000000000000000000" pitchFamily="2" charset="0"/>
                <a:cs typeface="NikoshBAN" panose="02000000000000000000" pitchFamily="2" charset="0"/>
              </a:rPr>
              <a:t>মতবাদের</a:t>
            </a:r>
            <a:r>
              <a:rPr lang="en-US" sz="3200" dirty="0" smtClean="0">
                <a:solidFill>
                  <a:sysClr val="windowText" lastClr="000000"/>
                </a:solidFill>
                <a:latin typeface="NikoshBAN" panose="02000000000000000000" pitchFamily="2" charset="0"/>
                <a:cs typeface="NikoshBAN" panose="02000000000000000000" pitchFamily="2" charset="0"/>
              </a:rPr>
              <a:t> </a:t>
            </a:r>
            <a:r>
              <a:rPr lang="en-US" sz="3200" dirty="0" err="1" smtClean="0">
                <a:solidFill>
                  <a:sysClr val="windowText" lastClr="000000"/>
                </a:solidFill>
                <a:latin typeface="NikoshBAN" panose="02000000000000000000" pitchFamily="2" charset="0"/>
                <a:cs typeface="NikoshBAN" panose="02000000000000000000" pitchFamily="2" charset="0"/>
              </a:rPr>
              <a:t>মূল</a:t>
            </a:r>
            <a:r>
              <a:rPr lang="en-US" sz="3200" dirty="0" smtClean="0">
                <a:solidFill>
                  <a:sysClr val="windowText" lastClr="000000"/>
                </a:solidFill>
                <a:latin typeface="NikoshBAN" panose="02000000000000000000" pitchFamily="2" charset="0"/>
                <a:cs typeface="NikoshBAN" panose="02000000000000000000" pitchFamily="2" charset="0"/>
              </a:rPr>
              <a:t> </a:t>
            </a:r>
            <a:r>
              <a:rPr lang="en-US" sz="3200" dirty="0" err="1" smtClean="0">
                <a:solidFill>
                  <a:sysClr val="windowText" lastClr="000000"/>
                </a:solidFill>
                <a:latin typeface="NikoshBAN" panose="02000000000000000000" pitchFamily="2" charset="0"/>
                <a:cs typeface="NikoshBAN" panose="02000000000000000000" pitchFamily="2" charset="0"/>
              </a:rPr>
              <a:t>বক্তব্যঃ</a:t>
            </a:r>
            <a:endParaRPr lang="en-US" sz="3200" dirty="0">
              <a:solidFill>
                <a:sysClr val="windowText" lastClr="000000"/>
              </a:solidFill>
              <a:latin typeface="NikoshBAN" panose="02000000000000000000" pitchFamily="2" charset="0"/>
              <a:cs typeface="NikoshBAN" panose="02000000000000000000" pitchFamily="2" charset="0"/>
            </a:endParaRPr>
          </a:p>
        </p:txBody>
      </p:sp>
      <p:graphicFrame>
        <p:nvGraphicFramePr>
          <p:cNvPr id="7" name="Diagram 6"/>
          <p:cNvGraphicFramePr/>
          <p:nvPr>
            <p:extLst>
              <p:ext uri="{D42A27DB-BD31-4B8C-83A1-F6EECF244321}">
                <p14:modId xmlns:p14="http://schemas.microsoft.com/office/powerpoint/2010/main" val="1446574631"/>
              </p:ext>
            </p:extLst>
          </p:nvPr>
        </p:nvGraphicFramePr>
        <p:xfrm>
          <a:off x="605306" y="1262132"/>
          <a:ext cx="10947040" cy="5022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015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894" y="607991"/>
            <a:ext cx="4885385" cy="2308324"/>
          </a:xfrm>
          <a:prstGeom prst="rect">
            <a:avLst/>
          </a:prstGeom>
          <a:solidFill>
            <a:schemeClr val="accent5">
              <a:lumMod val="60000"/>
              <a:lumOff val="40000"/>
            </a:schemeClr>
          </a:solidFill>
          <a:ln w="76200">
            <a:solidFill>
              <a:srgbClr val="FF0000"/>
            </a:solidFill>
          </a:ln>
        </p:spPr>
        <p:txBody>
          <a:bodyPr wrap="square">
            <a:spAutoFit/>
          </a:bodyPr>
          <a:lstStyle/>
          <a:p>
            <a:pPr algn="just"/>
            <a:r>
              <a:rPr lang="bn-IN" sz="3200" dirty="0">
                <a:latin typeface="NikoshBAN" panose="02000000000000000000" pitchFamily="2" charset="0"/>
                <a:cs typeface="NikoshBAN" panose="02000000000000000000" pitchFamily="2" charset="0"/>
              </a:rPr>
              <a:t>এ মতবাদের সমর্থনঃ</a:t>
            </a:r>
          </a:p>
          <a:p>
            <a:pPr algn="just"/>
            <a:r>
              <a:rPr lang="bn-IN" sz="2400" dirty="0">
                <a:latin typeface="NikoshBAN" panose="02000000000000000000" pitchFamily="2" charset="0"/>
                <a:cs typeface="NikoshBAN" panose="02000000000000000000" pitchFamily="2" charset="0"/>
              </a:rPr>
              <a:t>সেন্ট অগস্টিন,রবার্ট ফিলমার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টমাস</a:t>
            </a:r>
            <a:r>
              <a:rPr lang="en-US" sz="24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একুইনাস</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ইঙ্গল্যান্ডের</a:t>
            </a:r>
            <a:r>
              <a:rPr lang="en-US" sz="2800" dirty="0" smtClean="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প্রথম</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জেমস</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ফ্রান্সের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চতুর্দশ</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লুই</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সহ</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স্টুয়াট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রাজারা</a:t>
            </a:r>
            <a:r>
              <a:rPr lang="en-US" sz="2800" dirty="0">
                <a:latin typeface="NikoshBAN" panose="02000000000000000000" pitchFamily="2" charset="0"/>
                <a:cs typeface="NikoshBAN" panose="02000000000000000000" pitchFamily="2" charset="0"/>
              </a:rPr>
              <a:t> এ </a:t>
            </a:r>
            <a:r>
              <a:rPr lang="en-US" sz="2800" dirty="0" err="1">
                <a:latin typeface="NikoshBAN" panose="02000000000000000000" pitchFamily="2" charset="0"/>
                <a:cs typeface="NikoshBAN" panose="02000000000000000000" pitchFamily="2" charset="0"/>
              </a:rPr>
              <a:t>মতবাদের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ঘোর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সমর্থক</a:t>
            </a:r>
            <a:endParaRPr lang="en-US" sz="2800" dirty="0">
              <a:latin typeface="NikoshBAN" panose="02000000000000000000" pitchFamily="2" charset="0"/>
              <a:cs typeface="NikoshBAN" panose="02000000000000000000" pitchFamily="2" charset="0"/>
            </a:endParaRPr>
          </a:p>
        </p:txBody>
      </p:sp>
      <p:grpSp>
        <p:nvGrpSpPr>
          <p:cNvPr id="3" name="Group 2"/>
          <p:cNvGrpSpPr/>
          <p:nvPr/>
        </p:nvGrpSpPr>
        <p:grpSpPr>
          <a:xfrm>
            <a:off x="5671000" y="619930"/>
            <a:ext cx="5544878" cy="461510"/>
            <a:chOff x="0" y="44974"/>
            <a:chExt cx="4095477" cy="461510"/>
          </a:xfrm>
        </p:grpSpPr>
        <p:sp>
          <p:nvSpPr>
            <p:cNvPr id="19" name="Rounded Rectangle 18"/>
            <p:cNvSpPr/>
            <p:nvPr/>
          </p:nvSpPr>
          <p:spPr>
            <a:xfrm>
              <a:off x="0" y="44974"/>
              <a:ext cx="4095477" cy="461510"/>
            </a:xfrm>
            <a:prstGeom prst="roundRect">
              <a:avLst/>
            </a:prstGeom>
          </p:spPr>
          <p:style>
            <a:lnRef idx="3">
              <a:schemeClr val="lt1"/>
            </a:lnRef>
            <a:fillRef idx="1">
              <a:schemeClr val="dk1"/>
            </a:fillRef>
            <a:effectRef idx="1">
              <a:schemeClr val="dk1"/>
            </a:effectRef>
            <a:fontRef idx="minor">
              <a:schemeClr val="lt1"/>
            </a:fontRef>
          </p:style>
        </p:sp>
        <p:sp>
          <p:nvSpPr>
            <p:cNvPr id="20" name="Rounded Rectangle 4"/>
            <p:cNvSpPr/>
            <p:nvPr/>
          </p:nvSpPr>
          <p:spPr>
            <a:xfrm>
              <a:off x="22529" y="67503"/>
              <a:ext cx="4050419" cy="416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সমালোচনাঃ</a:t>
              </a:r>
              <a:endParaRPr lang="en-US" sz="2400" kern="1200" dirty="0">
                <a:latin typeface="NikoshBAN" panose="02000000000000000000" pitchFamily="2" charset="0"/>
                <a:cs typeface="NikoshBAN" panose="02000000000000000000" pitchFamily="2" charset="0"/>
              </a:endParaRPr>
            </a:p>
          </p:txBody>
        </p:sp>
      </p:grpSp>
      <p:grpSp>
        <p:nvGrpSpPr>
          <p:cNvPr id="4" name="Group 3"/>
          <p:cNvGrpSpPr/>
          <p:nvPr/>
        </p:nvGrpSpPr>
        <p:grpSpPr>
          <a:xfrm>
            <a:off x="5670999" y="1092704"/>
            <a:ext cx="2621375" cy="461510"/>
            <a:chOff x="0" y="529687"/>
            <a:chExt cx="4095477" cy="461510"/>
          </a:xfrm>
        </p:grpSpPr>
        <p:sp>
          <p:nvSpPr>
            <p:cNvPr id="17" name="Rounded Rectangle 16"/>
            <p:cNvSpPr/>
            <p:nvPr/>
          </p:nvSpPr>
          <p:spPr>
            <a:xfrm>
              <a:off x="0" y="529687"/>
              <a:ext cx="4095477" cy="461510"/>
            </a:xfrm>
            <a:prstGeom prst="roundRect">
              <a:avLst/>
            </a:prstGeom>
          </p:spPr>
          <p:style>
            <a:lnRef idx="3">
              <a:schemeClr val="lt1"/>
            </a:lnRef>
            <a:fillRef idx="1">
              <a:schemeClr val="dk1"/>
            </a:fillRef>
            <a:effectRef idx="1">
              <a:schemeClr val="dk1"/>
            </a:effectRef>
            <a:fontRef idx="minor">
              <a:schemeClr val="lt1"/>
            </a:fontRef>
          </p:style>
        </p:sp>
        <p:sp>
          <p:nvSpPr>
            <p:cNvPr id="18" name="Rounded Rectangle 6"/>
            <p:cNvSpPr/>
            <p:nvPr/>
          </p:nvSpPr>
          <p:spPr>
            <a:xfrm>
              <a:off x="22529" y="552216"/>
              <a:ext cx="4050419" cy="416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১।স্বৈরচারী মতবাদ</a:t>
              </a:r>
              <a:endParaRPr lang="en-US" sz="2400" kern="1200" dirty="0">
                <a:latin typeface="NikoshBAN" panose="02000000000000000000" pitchFamily="2" charset="0"/>
                <a:cs typeface="NikoshBAN" panose="02000000000000000000" pitchFamily="2" charset="0"/>
              </a:endParaRPr>
            </a:p>
          </p:txBody>
        </p:sp>
      </p:grpSp>
      <p:grpSp>
        <p:nvGrpSpPr>
          <p:cNvPr id="5" name="Group 4"/>
          <p:cNvGrpSpPr/>
          <p:nvPr/>
        </p:nvGrpSpPr>
        <p:grpSpPr>
          <a:xfrm>
            <a:off x="8594503" y="1092704"/>
            <a:ext cx="2621375" cy="461510"/>
            <a:chOff x="0" y="988640"/>
            <a:chExt cx="4095477" cy="461510"/>
          </a:xfrm>
        </p:grpSpPr>
        <p:sp>
          <p:nvSpPr>
            <p:cNvPr id="15" name="Rounded Rectangle 14"/>
            <p:cNvSpPr/>
            <p:nvPr/>
          </p:nvSpPr>
          <p:spPr>
            <a:xfrm>
              <a:off x="0" y="988640"/>
              <a:ext cx="4095477" cy="461510"/>
            </a:xfrm>
            <a:prstGeom prst="roundRect">
              <a:avLst/>
            </a:prstGeom>
          </p:spPr>
          <p:style>
            <a:lnRef idx="3">
              <a:schemeClr val="lt1"/>
            </a:lnRef>
            <a:fillRef idx="1">
              <a:schemeClr val="dk1"/>
            </a:fillRef>
            <a:effectRef idx="1">
              <a:schemeClr val="dk1"/>
            </a:effectRef>
            <a:fontRef idx="minor">
              <a:schemeClr val="lt1"/>
            </a:fontRef>
          </p:style>
        </p:sp>
        <p:sp>
          <p:nvSpPr>
            <p:cNvPr id="16" name="Rounded Rectangle 8"/>
            <p:cNvSpPr/>
            <p:nvPr/>
          </p:nvSpPr>
          <p:spPr>
            <a:xfrm>
              <a:off x="22529" y="1011169"/>
              <a:ext cx="4050419" cy="416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bn-IN" sz="3600" kern="1200" dirty="0" smtClean="0">
                  <a:latin typeface="NikoshBAN" panose="02000000000000000000" pitchFamily="2" charset="0"/>
                  <a:cs typeface="NikoshBAN" panose="02000000000000000000" pitchFamily="2" charset="0"/>
                </a:rPr>
                <a:t>২।অচল</a:t>
              </a:r>
              <a:endParaRPr lang="en-US" sz="3600" kern="1200" dirty="0">
                <a:latin typeface="NikoshBAN" panose="02000000000000000000" pitchFamily="2" charset="0"/>
                <a:cs typeface="NikoshBAN" panose="02000000000000000000" pitchFamily="2" charset="0"/>
              </a:endParaRPr>
            </a:p>
          </p:txBody>
        </p:sp>
      </p:grpSp>
      <p:grpSp>
        <p:nvGrpSpPr>
          <p:cNvPr id="6" name="Group 5"/>
          <p:cNvGrpSpPr/>
          <p:nvPr/>
        </p:nvGrpSpPr>
        <p:grpSpPr>
          <a:xfrm>
            <a:off x="5670999" y="1651193"/>
            <a:ext cx="2643904" cy="461510"/>
            <a:chOff x="0" y="1550627"/>
            <a:chExt cx="4095477" cy="461510"/>
          </a:xfrm>
        </p:grpSpPr>
        <p:sp>
          <p:nvSpPr>
            <p:cNvPr id="13" name="Rounded Rectangle 12"/>
            <p:cNvSpPr/>
            <p:nvPr/>
          </p:nvSpPr>
          <p:spPr>
            <a:xfrm>
              <a:off x="0" y="1550627"/>
              <a:ext cx="4095477" cy="461510"/>
            </a:xfrm>
            <a:prstGeom prst="roundRect">
              <a:avLst/>
            </a:prstGeom>
          </p:spPr>
          <p:style>
            <a:lnRef idx="3">
              <a:schemeClr val="lt1"/>
            </a:lnRef>
            <a:fillRef idx="1">
              <a:schemeClr val="dk1"/>
            </a:fillRef>
            <a:effectRef idx="1">
              <a:schemeClr val="dk1"/>
            </a:effectRef>
            <a:fontRef idx="minor">
              <a:schemeClr val="lt1"/>
            </a:fontRef>
          </p:style>
        </p:sp>
        <p:sp>
          <p:nvSpPr>
            <p:cNvPr id="14" name="Rounded Rectangle 10"/>
            <p:cNvSpPr/>
            <p:nvPr/>
          </p:nvSpPr>
          <p:spPr>
            <a:xfrm>
              <a:off x="22529" y="1573156"/>
              <a:ext cx="4050419" cy="416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৩।অযৌক্তিক</a:t>
              </a:r>
              <a:endParaRPr lang="en-US" sz="2800" kern="1200" dirty="0">
                <a:latin typeface="NikoshBAN" panose="02000000000000000000" pitchFamily="2" charset="0"/>
                <a:cs typeface="NikoshBAN" panose="02000000000000000000" pitchFamily="2" charset="0"/>
              </a:endParaRPr>
            </a:p>
          </p:txBody>
        </p:sp>
      </p:grpSp>
      <p:grpSp>
        <p:nvGrpSpPr>
          <p:cNvPr id="7" name="Group 6"/>
          <p:cNvGrpSpPr/>
          <p:nvPr/>
        </p:nvGrpSpPr>
        <p:grpSpPr>
          <a:xfrm>
            <a:off x="8608923" y="1760648"/>
            <a:ext cx="2660089" cy="461510"/>
            <a:chOff x="0" y="2022460"/>
            <a:chExt cx="4095477" cy="461510"/>
          </a:xfrm>
        </p:grpSpPr>
        <p:sp>
          <p:nvSpPr>
            <p:cNvPr id="11" name="Rounded Rectangle 10"/>
            <p:cNvSpPr/>
            <p:nvPr/>
          </p:nvSpPr>
          <p:spPr>
            <a:xfrm>
              <a:off x="0" y="2022460"/>
              <a:ext cx="4095477" cy="461510"/>
            </a:xfrm>
            <a:prstGeom prst="roundRect">
              <a:avLst/>
            </a:prstGeom>
          </p:spPr>
          <p:style>
            <a:lnRef idx="3">
              <a:schemeClr val="lt1"/>
            </a:lnRef>
            <a:fillRef idx="1">
              <a:schemeClr val="dk1"/>
            </a:fillRef>
            <a:effectRef idx="1">
              <a:schemeClr val="dk1"/>
            </a:effectRef>
            <a:fontRef idx="minor">
              <a:schemeClr val="lt1"/>
            </a:fontRef>
          </p:style>
        </p:sp>
        <p:sp>
          <p:nvSpPr>
            <p:cNvPr id="12" name="Rounded Rectangle 12"/>
            <p:cNvSpPr/>
            <p:nvPr/>
          </p:nvSpPr>
          <p:spPr>
            <a:xfrm>
              <a:off x="22529" y="2044989"/>
              <a:ext cx="4050419" cy="416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bn-IN" sz="2800" kern="1200" dirty="0" smtClean="0">
                  <a:latin typeface="NikoshBAN" panose="02000000000000000000" pitchFamily="2" charset="0"/>
                  <a:cs typeface="NikoshBAN" panose="02000000000000000000" pitchFamily="2" charset="0"/>
                </a:rPr>
                <a:t>৩।অনৈতিহাসিক</a:t>
              </a:r>
              <a:endParaRPr lang="en-US" sz="2800" kern="1200" dirty="0">
                <a:latin typeface="NikoshBAN" panose="02000000000000000000" pitchFamily="2" charset="0"/>
                <a:cs typeface="NikoshBAN" panose="02000000000000000000" pitchFamily="2" charset="0"/>
              </a:endParaRPr>
            </a:p>
          </p:txBody>
        </p:sp>
      </p:grpSp>
      <p:grpSp>
        <p:nvGrpSpPr>
          <p:cNvPr id="8" name="Group 7"/>
          <p:cNvGrpSpPr/>
          <p:nvPr/>
        </p:nvGrpSpPr>
        <p:grpSpPr>
          <a:xfrm>
            <a:off x="5646304" y="2352625"/>
            <a:ext cx="2668599" cy="461510"/>
            <a:chOff x="0" y="2468537"/>
            <a:chExt cx="4095477" cy="461510"/>
          </a:xfrm>
        </p:grpSpPr>
        <p:sp>
          <p:nvSpPr>
            <p:cNvPr id="9" name="Rounded Rectangle 8"/>
            <p:cNvSpPr/>
            <p:nvPr/>
          </p:nvSpPr>
          <p:spPr>
            <a:xfrm>
              <a:off x="0" y="2468537"/>
              <a:ext cx="4095477" cy="461510"/>
            </a:xfrm>
            <a:prstGeom prst="roundRect">
              <a:avLst/>
            </a:prstGeom>
          </p:spPr>
          <p:style>
            <a:lnRef idx="3">
              <a:schemeClr val="lt1"/>
            </a:lnRef>
            <a:fillRef idx="1">
              <a:schemeClr val="dk1"/>
            </a:fillRef>
            <a:effectRef idx="1">
              <a:schemeClr val="dk1"/>
            </a:effectRef>
            <a:fontRef idx="minor">
              <a:schemeClr val="lt1"/>
            </a:fontRef>
          </p:style>
        </p:sp>
        <p:sp>
          <p:nvSpPr>
            <p:cNvPr id="10" name="Rounded Rectangle 14"/>
            <p:cNvSpPr/>
            <p:nvPr/>
          </p:nvSpPr>
          <p:spPr>
            <a:xfrm>
              <a:off x="22529" y="2491066"/>
              <a:ext cx="4050419" cy="4164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bn-IN" sz="2400" kern="1200" dirty="0" smtClean="0">
                  <a:latin typeface="NikoshBAN" panose="02000000000000000000" pitchFamily="2" charset="0"/>
                  <a:cs typeface="NikoshBAN" panose="02000000000000000000" pitchFamily="2" charset="0"/>
                </a:rPr>
                <a:t>৪।গণতন্ত্রের পরিপন্থি</a:t>
              </a:r>
              <a:endParaRPr lang="en-US" sz="2400" kern="1200" dirty="0">
                <a:latin typeface="NikoshBAN" panose="02000000000000000000" pitchFamily="2" charset="0"/>
                <a:cs typeface="NikoshBAN" panose="02000000000000000000" pitchFamily="2" charset="0"/>
              </a:endParaRPr>
            </a:p>
          </p:txBody>
        </p:sp>
      </p:grpSp>
      <p:graphicFrame>
        <p:nvGraphicFramePr>
          <p:cNvPr id="22" name="Diagram 21"/>
          <p:cNvGraphicFramePr/>
          <p:nvPr>
            <p:extLst>
              <p:ext uri="{D42A27DB-BD31-4B8C-83A1-F6EECF244321}">
                <p14:modId xmlns:p14="http://schemas.microsoft.com/office/powerpoint/2010/main" val="1089442138"/>
              </p:ext>
            </p:extLst>
          </p:nvPr>
        </p:nvGraphicFramePr>
        <p:xfrm>
          <a:off x="613894" y="3193960"/>
          <a:ext cx="10925576" cy="3039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2454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5320" y="596705"/>
            <a:ext cx="4572000" cy="830997"/>
          </a:xfrm>
          <a:prstGeom prst="rect">
            <a:avLst/>
          </a:prstGeom>
          <a:solidFill>
            <a:schemeClr val="accent2">
              <a:lumMod val="20000"/>
              <a:lumOff val="80000"/>
            </a:schemeClr>
          </a:solidFill>
          <a:ln>
            <a:solidFill>
              <a:srgbClr val="DE22A8"/>
            </a:solidFill>
          </a:ln>
          <a:effectLst>
            <a:innerShdw blurRad="114300">
              <a:prstClr val="black"/>
            </a:innerShdw>
          </a:effectLst>
        </p:spPr>
        <p:txBody>
          <a:bodyPr wrap="square">
            <a:spAutoFit/>
          </a:bodyPr>
          <a:lstStyle/>
          <a:p>
            <a:pPr lvl="0"/>
            <a:r>
              <a:rPr lang="bn-IN" sz="4800" dirty="0" smtClean="0">
                <a:latin typeface="NikoshBAN" pitchFamily="2" charset="0"/>
                <a:cs typeface="NikoshBAN" pitchFamily="2" charset="0"/>
              </a:rPr>
              <a:t>সামাজিক চুক্তি মতবাদ</a:t>
            </a:r>
            <a:endParaRPr lang="en-US" sz="4800" dirty="0">
              <a:latin typeface="NikoshBAN" pitchFamily="2" charset="0"/>
              <a:cs typeface="NikoshBAN" pitchFamily="2" charset="0"/>
            </a:endParaRPr>
          </a:p>
        </p:txBody>
      </p:sp>
      <p:sp>
        <p:nvSpPr>
          <p:cNvPr id="3" name="Rectangle 2"/>
          <p:cNvSpPr/>
          <p:nvPr/>
        </p:nvSpPr>
        <p:spPr>
          <a:xfrm>
            <a:off x="671732" y="1541585"/>
            <a:ext cx="7162800" cy="4462760"/>
          </a:xfrm>
          <a:prstGeom prst="rect">
            <a:avLst/>
          </a:prstGeom>
        </p:spPr>
        <p:txBody>
          <a:bodyPr wrap="square">
            <a:spAutoFit/>
          </a:bodyPr>
          <a:lstStyle/>
          <a:p>
            <a:pPr lvl="0" algn="just"/>
            <a:r>
              <a:rPr lang="en-US" sz="3200" b="1" dirty="0" err="1" smtClean="0">
                <a:latin typeface="NikoshBAN" pitchFamily="2" charset="0"/>
                <a:cs typeface="NikoshBAN" pitchFamily="2" charset="0"/>
              </a:rPr>
              <a:t>টমাস</a:t>
            </a:r>
            <a:r>
              <a:rPr lang="bn-BD" sz="3200" b="1" dirty="0" smtClean="0">
                <a:latin typeface="NikoshBAN" pitchFamily="2" charset="0"/>
                <a:cs typeface="NikoshBAN" pitchFamily="2" charset="0"/>
              </a:rPr>
              <a:t> হবস</a:t>
            </a:r>
            <a:r>
              <a:rPr lang="en-US" sz="2800" b="1" dirty="0" smtClean="0">
                <a:latin typeface="NikoshBAN" pitchFamily="2" charset="0"/>
                <a:cs typeface="NikoshBAN" pitchFamily="2" charset="0"/>
              </a:rPr>
              <a:t> (Thomas Hobbes)</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১৬৫১ </a:t>
            </a:r>
            <a:r>
              <a:rPr lang="en-US" sz="2800" dirty="0" err="1" smtClean="0">
                <a:latin typeface="NikoshBAN" pitchFamily="2" charset="0"/>
                <a:cs typeface="NikoshBAN" pitchFamily="2" charset="0"/>
              </a:rPr>
              <a:t>খ্রী</a:t>
            </a:r>
            <a:r>
              <a:rPr lang="en-US" sz="2800" dirty="0" smtClean="0">
                <a:latin typeface="NikoshBAN" pitchFamily="2" charset="0"/>
                <a:cs typeface="NikoshBAN" pitchFamily="2" charset="0"/>
              </a:rPr>
              <a:t>: The Leviathan </a:t>
            </a:r>
            <a:r>
              <a:rPr lang="bn-IN" sz="2800" dirty="0" smtClean="0">
                <a:latin typeface="NikoshBAN" pitchFamily="2" charset="0"/>
                <a:cs typeface="NikoshBAN" pitchFamily="2" charset="0"/>
              </a:rPr>
              <a:t>গ্রন্থে </a:t>
            </a:r>
            <a:r>
              <a:rPr lang="bn-BD" sz="2800" dirty="0" smtClean="0">
                <a:latin typeface="NikoshBAN" pitchFamily="2" charset="0"/>
                <a:cs typeface="NikoshBAN" pitchFamily="2" charset="0"/>
              </a:rPr>
              <a:t>রাষ্ট্রের উৎপত্তি সংক্রান্ত মতবাদের অবতারনা করেন। </a:t>
            </a:r>
            <a:r>
              <a:rPr lang="bn-IN" sz="2800" dirty="0" smtClean="0">
                <a:latin typeface="NikoshBAN" pitchFamily="2" charset="0"/>
                <a:cs typeface="NikoshBAN" pitchFamily="2" charset="0"/>
              </a:rPr>
              <a:t>বলেন</a:t>
            </a:r>
            <a:r>
              <a:rPr lang="as-IN" sz="2800" dirty="0" smtClean="0">
                <a:latin typeface="NikoshBAN" pitchFamily="2" charset="0"/>
                <a:cs typeface="NikoshBAN" pitchFamily="2" charset="0"/>
              </a:rPr>
              <a:t> প্রকৃতির রাজ্যে মানুষের মধ্যে হানাহানি, যুদ্ধ-বিগ্রহ লেগেই থাকতো। এই অবস্থা থেকে </a:t>
            </a:r>
            <a:r>
              <a:rPr lang="bn-BD" sz="2800" dirty="0" smtClean="0">
                <a:latin typeface="NikoshBAN" pitchFamily="2" charset="0"/>
                <a:cs typeface="NikoshBAN" pitchFamily="2" charset="0"/>
              </a:rPr>
              <a:t>মুক্তি পেতে মানুষ নিজেদের মধ্যে চুক্তি করত তৃতীয় পক্ষের কাছে তাদের সমস্ত প্রাকৃতিক অধিকার অর্পন করে। তারা এই মর্মে চুক্তি করে যে, ‍‌‌ “আমি নিজের শাসন করার অধিকার ত্যাগ করে ঐ ব্যক্তি বা সঙস্থার নিকট ক্ষমতা সমর্পণ করলাম এ শর্তে যে, তুমিও একইভাবে ,তোমাকে শাসন করার অধিকার ত্যাগ করে তার বা সঙস্থার হাতে ক্ষমতা সমর্পণ করবে।”</a:t>
            </a:r>
            <a:endParaRPr lang="en-US" sz="2800" dirty="0">
              <a:latin typeface="NikoshBAN" pitchFamily="2" charset="0"/>
              <a:cs typeface="NikoshBAN" pitchFamily="2" charset="0"/>
            </a:endParaRPr>
          </a:p>
        </p:txBody>
      </p:sp>
      <p:pic>
        <p:nvPicPr>
          <p:cNvPr id="4" name="Picture 2" descr="\\DESKTOP-ELGRKAK\Fiju\Class Content\Thomas_Hobbes_(portrait).jpg"/>
          <p:cNvPicPr>
            <a:picLocks noChangeAspect="1" noChangeArrowheads="1"/>
          </p:cNvPicPr>
          <p:nvPr/>
        </p:nvPicPr>
        <p:blipFill>
          <a:blip r:embed="rId2"/>
          <a:srcRect/>
          <a:stretch>
            <a:fillRect/>
          </a:stretch>
        </p:blipFill>
        <p:spPr bwMode="auto">
          <a:xfrm>
            <a:off x="7891975" y="824133"/>
            <a:ext cx="3695113" cy="4417745"/>
          </a:xfrm>
          <a:prstGeom prst="rect">
            <a:avLst/>
          </a:prstGeom>
          <a:noFill/>
        </p:spPr>
      </p:pic>
    </p:spTree>
    <p:extLst>
      <p:ext uri="{BB962C8B-B14F-4D97-AF65-F5344CB8AC3E}">
        <p14:creationId xmlns:p14="http://schemas.microsoft.com/office/powerpoint/2010/main" val="2569125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183" y="612114"/>
            <a:ext cx="4572000" cy="830997"/>
          </a:xfrm>
          <a:prstGeom prst="rect">
            <a:avLst/>
          </a:prstGeom>
          <a:solidFill>
            <a:schemeClr val="accent2">
              <a:lumMod val="20000"/>
              <a:lumOff val="80000"/>
            </a:schemeClr>
          </a:solidFill>
          <a:ln>
            <a:solidFill>
              <a:srgbClr val="DE22A8"/>
            </a:solidFill>
          </a:ln>
          <a:effectLst>
            <a:innerShdw blurRad="114300">
              <a:prstClr val="black"/>
            </a:innerShdw>
          </a:effectLst>
        </p:spPr>
        <p:txBody>
          <a:bodyPr wrap="square">
            <a:spAutoFit/>
          </a:bodyPr>
          <a:lstStyle/>
          <a:p>
            <a:pPr lvl="0"/>
            <a:r>
              <a:rPr lang="bn-IN" sz="4800" dirty="0" smtClean="0">
                <a:latin typeface="NikoshBAN" pitchFamily="2" charset="0"/>
                <a:cs typeface="NikoshBAN" pitchFamily="2" charset="0"/>
              </a:rPr>
              <a:t>সামাজিক চুক্তি মতবাদ</a:t>
            </a:r>
            <a:endParaRPr lang="en-US" sz="4800" dirty="0">
              <a:latin typeface="NikoshBAN" pitchFamily="2" charset="0"/>
              <a:cs typeface="NikoshBAN" pitchFamily="2" charset="0"/>
            </a:endParaRPr>
          </a:p>
        </p:txBody>
      </p:sp>
      <p:sp>
        <p:nvSpPr>
          <p:cNvPr id="3" name="Rectangle 2"/>
          <p:cNvSpPr/>
          <p:nvPr/>
        </p:nvSpPr>
        <p:spPr>
          <a:xfrm>
            <a:off x="533400" y="1557997"/>
            <a:ext cx="7696200" cy="4401205"/>
          </a:xfrm>
          <a:prstGeom prst="rect">
            <a:avLst/>
          </a:prstGeom>
        </p:spPr>
        <p:txBody>
          <a:bodyPr wrap="square">
            <a:spAutoFit/>
          </a:bodyPr>
          <a:lstStyle/>
          <a:p>
            <a:pPr lvl="0" algn="just"/>
            <a:r>
              <a:rPr lang="bn-IN" sz="2800" b="1" dirty="0" smtClean="0">
                <a:latin typeface="NikoshBAN" pitchFamily="2" charset="0"/>
                <a:cs typeface="NikoshBAN" pitchFamily="2" charset="0"/>
              </a:rPr>
              <a:t>	</a:t>
            </a:r>
            <a:r>
              <a:rPr lang="bn-BD" sz="2800" b="1" dirty="0" smtClean="0">
                <a:latin typeface="NikoshBAN" pitchFamily="2" charset="0"/>
                <a:cs typeface="NikoshBAN" pitchFamily="2" charset="0"/>
              </a:rPr>
              <a:t>জন লক</a:t>
            </a:r>
            <a:r>
              <a:rPr lang="en-US" sz="2800" b="1" dirty="0" smtClean="0">
                <a:latin typeface="NikoshBAN" pitchFamily="2" charset="0"/>
                <a:cs typeface="NikoshBAN" pitchFamily="2" charset="0"/>
              </a:rPr>
              <a:t> (John Locke)</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সপ্তদশ শতাব্দীর ইংরেজ দার্শনিক জন লক তার </a:t>
            </a:r>
            <a:r>
              <a:rPr lang="en-US" sz="2400" dirty="0" smtClean="0">
                <a:latin typeface="NikoshBAN" pitchFamily="2" charset="0"/>
                <a:cs typeface="NikoshBAN" pitchFamily="2" charset="0"/>
              </a:rPr>
              <a:t>Two Treatises on Civil Government </a:t>
            </a:r>
            <a:r>
              <a:rPr lang="bn-IN" sz="2800" dirty="0" smtClean="0">
                <a:latin typeface="NikoshBAN" pitchFamily="2" charset="0"/>
                <a:cs typeface="NikoshBAN" pitchFamily="2" charset="0"/>
              </a:rPr>
              <a:t>গ্রন্থে </a:t>
            </a:r>
            <a:r>
              <a:rPr lang="bn-BD" sz="2800" dirty="0" smtClean="0">
                <a:latin typeface="NikoshBAN" pitchFamily="2" charset="0"/>
                <a:cs typeface="NikoshBAN" pitchFamily="2" charset="0"/>
              </a:rPr>
              <a:t>রাষ্ট্রের উৎপত্তি সংক্রান্ত মতবাদের অবতারনা করেন। তিনি </a:t>
            </a:r>
            <a:r>
              <a:rPr lang="bn-IN" sz="2800" dirty="0" smtClean="0">
                <a:latin typeface="NikoshBAN" pitchFamily="2" charset="0"/>
                <a:cs typeface="NikoshBAN" pitchFamily="2" charset="0"/>
              </a:rPr>
              <a:t>বলেন</a:t>
            </a:r>
            <a:r>
              <a:rPr lang="as-IN" sz="2800" dirty="0" smtClean="0">
                <a:latin typeface="NikoshBAN" pitchFamily="2" charset="0"/>
                <a:cs typeface="NikoshBAN" pitchFamily="2" charset="0"/>
              </a:rPr>
              <a:t> প্রকৃতির রাজ্যে মানু</a:t>
            </a:r>
            <a:r>
              <a:rPr lang="bn-BD" sz="2800" dirty="0" smtClean="0">
                <a:latin typeface="NikoshBAN" pitchFamily="2" charset="0"/>
                <a:cs typeface="NikoshBAN" pitchFamily="2" charset="0"/>
              </a:rPr>
              <a:t>ষ শন্তিতেই ছিল। কিন্তু কিছু ক্ষেত্রে একটু সমস্যা দেখা দিলে প্রাকৃতিক আইনের যথাযথ ব্যাখ্যা ও তার প্রয়োগের জন্য কোনো নির্দিষ্ট কর্তৃপক্ষ ছিল না। ফলে মানুষের অধিকার ভোগ করা অনিশ্চিত ও নিরাপত্তাহীন হয়ে দাঁড়ায়। এমতাবস্থায় তারা দুটি</a:t>
            </a:r>
            <a:r>
              <a:rPr lang="as-IN" sz="2800" dirty="0" smtClean="0">
                <a:latin typeface="NikoshBAN" pitchFamily="2" charset="0"/>
                <a:cs typeface="NikoshBAN" pitchFamily="2" charset="0"/>
              </a:rPr>
              <a:t> চুক্তির মাধ্যমে রাষ্ট্রের সৃষ্টি করে।</a:t>
            </a:r>
            <a:endParaRPr lang="bn-BD" sz="2800" dirty="0" smtClean="0">
              <a:latin typeface="NikoshBAN" pitchFamily="2" charset="0"/>
              <a:cs typeface="NikoshBAN" pitchFamily="2" charset="0"/>
            </a:endParaRPr>
          </a:p>
          <a:p>
            <a:pPr lvl="0" algn="just"/>
            <a:r>
              <a:rPr lang="as-IN" sz="2800" dirty="0" smtClean="0">
                <a:latin typeface="NikoshBAN" pitchFamily="2" charset="0"/>
                <a:cs typeface="NikoshBAN" pitchFamily="2" charset="0"/>
              </a:rPr>
              <a:t>১। জীবন, সম্পত্তি ও স্বাধীনতার মত প্রাকৃতিক অধিকার রক্ষার চুক্তি।</a:t>
            </a:r>
            <a:endParaRPr lang="bn-BD" sz="2800" dirty="0" smtClean="0">
              <a:latin typeface="NikoshBAN" pitchFamily="2" charset="0"/>
              <a:cs typeface="NikoshBAN" pitchFamily="2" charset="0"/>
            </a:endParaRPr>
          </a:p>
          <a:p>
            <a:pPr lvl="0"/>
            <a:r>
              <a:rPr lang="as-IN" sz="2800" dirty="0" smtClean="0">
                <a:latin typeface="NikoshBAN" pitchFamily="2" charset="0"/>
                <a:cs typeface="NikoshBAN" pitchFamily="2" charset="0"/>
              </a:rPr>
              <a:t>২। জীবনের মৌলিক অধিকার রক্ষার চুক্তি।</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pic>
        <p:nvPicPr>
          <p:cNvPr id="4" name="Picture 2" descr="\\DESKTOP-ELGRKAK\Fiju\Class Content\JohnLocke.png"/>
          <p:cNvPicPr>
            <a:picLocks noChangeAspect="1" noChangeArrowheads="1"/>
          </p:cNvPicPr>
          <p:nvPr/>
        </p:nvPicPr>
        <p:blipFill>
          <a:blip r:embed="rId2"/>
          <a:srcRect/>
          <a:stretch>
            <a:fillRect/>
          </a:stretch>
        </p:blipFill>
        <p:spPr bwMode="auto">
          <a:xfrm>
            <a:off x="8299938" y="577905"/>
            <a:ext cx="3277773" cy="4870981"/>
          </a:xfrm>
          <a:prstGeom prst="ellipse">
            <a:avLst/>
          </a:prstGeom>
          <a:ln>
            <a:noFill/>
          </a:ln>
          <a:effectLst>
            <a:softEdge rad="112500"/>
          </a:effectLst>
        </p:spPr>
      </p:pic>
    </p:spTree>
    <p:extLst>
      <p:ext uri="{BB962C8B-B14F-4D97-AF65-F5344CB8AC3E}">
        <p14:creationId xmlns:p14="http://schemas.microsoft.com/office/powerpoint/2010/main" val="2257869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184" y="640249"/>
            <a:ext cx="4732606" cy="830997"/>
          </a:xfrm>
          <a:prstGeom prst="rect">
            <a:avLst/>
          </a:prstGeom>
          <a:solidFill>
            <a:schemeClr val="accent2">
              <a:lumMod val="20000"/>
              <a:lumOff val="80000"/>
            </a:schemeClr>
          </a:solidFill>
          <a:ln>
            <a:solidFill>
              <a:srgbClr val="DE22A8"/>
            </a:solidFill>
          </a:ln>
          <a:effectLst>
            <a:innerShdw blurRad="114300">
              <a:prstClr val="black"/>
            </a:innerShdw>
          </a:effectLst>
        </p:spPr>
        <p:txBody>
          <a:bodyPr wrap="square">
            <a:spAutoFit/>
          </a:bodyPr>
          <a:lstStyle/>
          <a:p>
            <a:pPr lvl="0"/>
            <a:r>
              <a:rPr lang="bn-IN" sz="4800" dirty="0" smtClean="0">
                <a:latin typeface="NikoshBAN" pitchFamily="2" charset="0"/>
                <a:cs typeface="NikoshBAN" pitchFamily="2" charset="0"/>
              </a:rPr>
              <a:t>সামাজিক চুক্তি মতবাদ</a:t>
            </a:r>
            <a:endParaRPr lang="en-US" sz="4800" dirty="0">
              <a:latin typeface="NikoshBAN" pitchFamily="2" charset="0"/>
              <a:cs typeface="NikoshBAN" pitchFamily="2" charset="0"/>
            </a:endParaRPr>
          </a:p>
        </p:txBody>
      </p:sp>
      <p:sp>
        <p:nvSpPr>
          <p:cNvPr id="3" name="Rectangle 2"/>
          <p:cNvSpPr/>
          <p:nvPr/>
        </p:nvSpPr>
        <p:spPr>
          <a:xfrm>
            <a:off x="688145" y="1600200"/>
            <a:ext cx="7260101" cy="4154984"/>
          </a:xfrm>
          <a:prstGeom prst="rect">
            <a:avLst/>
          </a:prstGeom>
        </p:spPr>
        <p:txBody>
          <a:bodyPr wrap="square">
            <a:spAutoFit/>
          </a:bodyPr>
          <a:lstStyle/>
          <a:p>
            <a:pPr lvl="0" algn="just"/>
            <a:r>
              <a:rPr lang="bn-IN" sz="2400" b="1" dirty="0" smtClean="0">
                <a:latin typeface="NikoshBAN" pitchFamily="2" charset="0"/>
                <a:cs typeface="NikoshBAN" pitchFamily="2" charset="0"/>
              </a:rPr>
              <a:t>	</a:t>
            </a:r>
            <a:r>
              <a:rPr lang="bn-BD" sz="2400" b="1" dirty="0" smtClean="0">
                <a:latin typeface="NikoshBAN" pitchFamily="2" charset="0"/>
                <a:cs typeface="NikoshBAN" pitchFamily="2" charset="0"/>
              </a:rPr>
              <a:t>জ্যাঁ জ্যাক রুশো</a:t>
            </a:r>
            <a:r>
              <a:rPr lang="en-US" sz="2400" b="1" dirty="0" smtClean="0">
                <a:latin typeface="NikoshBAN" pitchFamily="2" charset="0"/>
                <a:cs typeface="NikoshBAN" pitchFamily="2" charset="0"/>
              </a:rPr>
              <a:t> (Jean Jacques Rousseau)</a:t>
            </a:r>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ফরাসি দার্শনিক জ্যাঁ জ্যাক রুশো তার </a:t>
            </a:r>
            <a:r>
              <a:rPr lang="en-US" sz="2000" dirty="0" smtClean="0">
                <a:latin typeface="NikoshBAN" pitchFamily="2" charset="0"/>
                <a:cs typeface="NikoshBAN" pitchFamily="2" charset="0"/>
              </a:rPr>
              <a:t>The Social Contract </a:t>
            </a:r>
            <a:r>
              <a:rPr lang="bn-IN" sz="2400" dirty="0" smtClean="0">
                <a:latin typeface="NikoshBAN" pitchFamily="2" charset="0"/>
                <a:cs typeface="NikoshBAN" pitchFamily="2" charset="0"/>
              </a:rPr>
              <a:t>গ্রন্থে </a:t>
            </a:r>
            <a:r>
              <a:rPr lang="bn-BD" sz="2400" dirty="0" smtClean="0">
                <a:latin typeface="NikoshBAN" pitchFamily="2" charset="0"/>
                <a:cs typeface="NikoshBAN" pitchFamily="2" charset="0"/>
              </a:rPr>
              <a:t>রাষ্ট্রের উৎপত্তি সংক্রান্ত মতবাদের উপস্থাপন করেছেন। তিনি </a:t>
            </a:r>
            <a:r>
              <a:rPr lang="bn-IN" sz="2400" dirty="0" smtClean="0">
                <a:latin typeface="NikoshBAN" pitchFamily="2" charset="0"/>
                <a:cs typeface="NikoshBAN" pitchFamily="2" charset="0"/>
              </a:rPr>
              <a:t>বলেন</a:t>
            </a:r>
            <a:r>
              <a:rPr lang="bn-BD" sz="2400" dirty="0" smtClean="0">
                <a:latin typeface="NikoshBAN" pitchFamily="2" charset="0"/>
                <a:cs typeface="NikoshBAN" pitchFamily="2" charset="0"/>
              </a:rPr>
              <a:t>, </a:t>
            </a:r>
            <a:r>
              <a:rPr lang="as-IN" sz="2400" dirty="0" smtClean="0">
                <a:latin typeface="NikoshBAN" pitchFamily="2" charset="0"/>
                <a:cs typeface="NikoshBAN" pitchFamily="2" charset="0"/>
              </a:rPr>
              <a:t>প্রকৃতির রাজ্য লিছ শান্তিপুর্ন। জনসংখ্যা</a:t>
            </a:r>
            <a:r>
              <a:rPr lang="bn-BD" sz="2400" dirty="0" smtClean="0">
                <a:latin typeface="NikoshBAN" pitchFamily="2" charset="0"/>
                <a:cs typeface="NikoshBAN" pitchFamily="2" charset="0"/>
              </a:rPr>
              <a:t> </a:t>
            </a:r>
            <a:r>
              <a:rPr lang="as-IN" sz="2400" dirty="0" smtClean="0">
                <a:latin typeface="NikoshBAN" pitchFamily="2" charset="0"/>
                <a:cs typeface="NikoshBAN" pitchFamily="2" charset="0"/>
              </a:rPr>
              <a:t>বৃদ্ধি</a:t>
            </a:r>
            <a:r>
              <a:rPr lang="bn-BD" sz="2400" dirty="0" smtClean="0">
                <a:latin typeface="NikoshBAN" pitchFamily="2" charset="0"/>
                <a:cs typeface="NikoshBAN" pitchFamily="2" charset="0"/>
              </a:rPr>
              <a:t> এবং সম্পত্তির উদ্ভব</a:t>
            </a:r>
            <a:r>
              <a:rPr lang="as-IN" sz="2400" dirty="0" smtClean="0">
                <a:latin typeface="NikoshBAN" pitchFamily="2" charset="0"/>
                <a:cs typeface="NikoshBAN" pitchFamily="2" charset="0"/>
              </a:rPr>
              <a:t> </a:t>
            </a:r>
            <a:r>
              <a:rPr lang="bn-BD" sz="2400" dirty="0" smtClean="0">
                <a:latin typeface="NikoshBAN" pitchFamily="2" charset="0"/>
                <a:cs typeface="NikoshBAN" pitchFamily="2" charset="0"/>
              </a:rPr>
              <a:t>এর </a:t>
            </a:r>
            <a:r>
              <a:rPr lang="as-IN" sz="2400" dirty="0" smtClean="0">
                <a:latin typeface="NikoshBAN" pitchFamily="2" charset="0"/>
                <a:cs typeface="NikoshBAN" pitchFamily="2" charset="0"/>
              </a:rPr>
              <a:t>সাথে সেখানে কিছু সমস্যার সৃষ্টি হয়। এই সমস্ত সমস্যা মোকাবিলা করার জন্য মানুষ চুক্তির মাধ্যমে রাষ্টের সৃষ্টি করে। তাদের শাসন করার ক্ষমতা সাধারণ ইচ্ছার (</a:t>
            </a:r>
            <a:r>
              <a:rPr lang="en-US" sz="2400" dirty="0" smtClean="0">
                <a:latin typeface="NikoshBAN" pitchFamily="2" charset="0"/>
                <a:cs typeface="NikoshBAN" pitchFamily="2" charset="0"/>
              </a:rPr>
              <a:t>general will</a:t>
            </a:r>
            <a:r>
              <a:rPr lang="as-IN" sz="2400" dirty="0" smtClean="0">
                <a:latin typeface="NikoshBAN" pitchFamily="2" charset="0"/>
                <a:cs typeface="NikoshBAN" pitchFamily="2" charset="0"/>
              </a:rPr>
              <a:t>) উপর ছেরে দেন</a:t>
            </a:r>
            <a:r>
              <a:rPr lang="as-IN" dirty="0" smtClean="0">
                <a:latin typeface="NikoshBAN" pitchFamily="2" charset="0"/>
                <a:cs typeface="NikoshBAN" pitchFamily="2" charset="0"/>
              </a:rPr>
              <a:t>।</a:t>
            </a:r>
            <a:r>
              <a:rPr lang="as-IN" sz="2400" dirty="0" smtClean="0">
                <a:latin typeface="NikoshBAN" pitchFamily="2" charset="0"/>
                <a:cs typeface="NikoshBAN" pitchFamily="2" charset="0"/>
              </a:rPr>
              <a:t> </a:t>
            </a:r>
            <a:r>
              <a:rPr lang="bn-BD" sz="2400" dirty="0" smtClean="0">
                <a:latin typeface="NikoshBAN" pitchFamily="2" charset="0"/>
                <a:cs typeface="NikoshBAN" pitchFamily="2" charset="0"/>
              </a:rPr>
              <a:t>তার মতে “আমরা প্রত্যেকে আমাদের ব্যক্তিসত্তাকে ও তার সর্বপ্রকার কার্যক্ষমতাকে যদি সমাজের ব্যক্তিগত চেতনার সর্বোত্তম নির্দেশের দ্বারা পরিচালনা করি তাহলে আমরা আমাদের সঙ্গবদ্ধ শক্তির মাধ্যমে প্রত্যেকেই নিজেকে পূর্ণ সমাজ সংস্থার একটি অবিচ্ছেদ্য অঙশ হিসেবে ফিরে পাব।” </a:t>
            </a:r>
            <a:endParaRPr lang="en-US" sz="2400" dirty="0">
              <a:latin typeface="NikoshBAN" pitchFamily="2" charset="0"/>
              <a:cs typeface="NikoshBAN" pitchFamily="2" charset="0"/>
            </a:endParaRPr>
          </a:p>
        </p:txBody>
      </p:sp>
      <p:pic>
        <p:nvPicPr>
          <p:cNvPr id="4" name="Picture 3" descr="\\DESKTOP-ELGRKAK\Fiju\Class Content\1200px-Jean-Jacques_Rousseau_(painted_portrait).jpg"/>
          <p:cNvPicPr>
            <a:picLocks noChangeAspect="1" noChangeArrowheads="1"/>
          </p:cNvPicPr>
          <p:nvPr/>
        </p:nvPicPr>
        <p:blipFill>
          <a:blip r:embed="rId2" cstate="print"/>
          <a:srcRect/>
          <a:stretch>
            <a:fillRect/>
          </a:stretch>
        </p:blipFill>
        <p:spPr bwMode="auto">
          <a:xfrm>
            <a:off x="8032652" y="628357"/>
            <a:ext cx="3570850" cy="5092700"/>
          </a:xfrm>
          <a:prstGeom prst="rect">
            <a:avLst/>
          </a:prstGeom>
          <a:noFill/>
        </p:spPr>
      </p:pic>
    </p:spTree>
    <p:extLst>
      <p:ext uri="{BB962C8B-B14F-4D97-AF65-F5344CB8AC3E}">
        <p14:creationId xmlns:p14="http://schemas.microsoft.com/office/powerpoint/2010/main" val="3084831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565860644"/>
              </p:ext>
            </p:extLst>
          </p:nvPr>
        </p:nvGraphicFramePr>
        <p:xfrm>
          <a:off x="676421" y="842888"/>
          <a:ext cx="9241301" cy="4995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500468" y="872197"/>
            <a:ext cx="3910817" cy="1200329"/>
          </a:xfrm>
          <a:prstGeom prst="rect">
            <a:avLst/>
          </a:prstGeom>
          <a:solidFill>
            <a:schemeClr val="accent2">
              <a:lumMod val="20000"/>
              <a:lumOff val="80000"/>
            </a:schemeClr>
          </a:solidFill>
          <a:ln w="38100">
            <a:solidFill>
              <a:srgbClr val="DE22A8"/>
            </a:solidFill>
          </a:ln>
          <a:effectLst>
            <a:innerShdw blurRad="114300">
              <a:prstClr val="black"/>
            </a:innerShdw>
          </a:effectLst>
        </p:spPr>
        <p:txBody>
          <a:bodyPr wrap="square" rtlCol="0">
            <a:spAutoFit/>
          </a:bodyPr>
          <a:lstStyle/>
          <a:p>
            <a:r>
              <a:rPr lang="bn-IN" sz="3600" dirty="0" smtClean="0">
                <a:latin typeface="NikoshBAN" pitchFamily="2" charset="0"/>
                <a:cs typeface="NikoshBAN" pitchFamily="2" charset="0"/>
              </a:rPr>
              <a:t>প্রবক্তা: ডেভিট হিউম, জেলেনিক, জিংকস।</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1666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92ED505F-D045-4633-96BA-1AF8A25AA8BD}"/>
                                            </p:graphicEl>
                                          </p:spTgt>
                                        </p:tgtEl>
                                        <p:attrNameLst>
                                          <p:attrName>style.visibility</p:attrName>
                                        </p:attrNameLst>
                                      </p:cBhvr>
                                      <p:to>
                                        <p:strVal val="visible"/>
                                      </p:to>
                                    </p:set>
                                    <p:animEffect transition="in" filter="fade">
                                      <p:cBhvr>
                                        <p:cTn id="7" dur="2000"/>
                                        <p:tgtEl>
                                          <p:spTgt spid="2">
                                            <p:graphicEl>
                                              <a:dgm id="{92ED505F-D045-4633-96BA-1AF8A25AA8B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D9F7D37-35A0-4354-8983-A5C775579830}"/>
                                            </p:graphicEl>
                                          </p:spTgt>
                                        </p:tgtEl>
                                        <p:attrNameLst>
                                          <p:attrName>style.visibility</p:attrName>
                                        </p:attrNameLst>
                                      </p:cBhvr>
                                      <p:to>
                                        <p:strVal val="visible"/>
                                      </p:to>
                                    </p:set>
                                    <p:animEffect transition="in" filter="fade">
                                      <p:cBhvr>
                                        <p:cTn id="12" dur="2000"/>
                                        <p:tgtEl>
                                          <p:spTgt spid="2">
                                            <p:graphicEl>
                                              <a:dgm id="{4D9F7D37-35A0-4354-8983-A5C77557983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41A82B62-874A-4CEA-BE34-581FAB93EDB5}"/>
                                            </p:graphicEl>
                                          </p:spTgt>
                                        </p:tgtEl>
                                        <p:attrNameLst>
                                          <p:attrName>style.visibility</p:attrName>
                                        </p:attrNameLst>
                                      </p:cBhvr>
                                      <p:to>
                                        <p:strVal val="visible"/>
                                      </p:to>
                                    </p:set>
                                    <p:animEffect transition="in" filter="fade">
                                      <p:cBhvr>
                                        <p:cTn id="15" dur="2000"/>
                                        <p:tgtEl>
                                          <p:spTgt spid="2">
                                            <p:graphicEl>
                                              <a:dgm id="{41A82B62-874A-4CEA-BE34-581FAB93EDB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0A9C9F2D-84B4-4E4E-8218-42AA0EF680B0}"/>
                                            </p:graphicEl>
                                          </p:spTgt>
                                        </p:tgtEl>
                                        <p:attrNameLst>
                                          <p:attrName>style.visibility</p:attrName>
                                        </p:attrNameLst>
                                      </p:cBhvr>
                                      <p:to>
                                        <p:strVal val="visible"/>
                                      </p:to>
                                    </p:set>
                                    <p:animEffect transition="in" filter="fade">
                                      <p:cBhvr>
                                        <p:cTn id="20" dur="2000"/>
                                        <p:tgtEl>
                                          <p:spTgt spid="2">
                                            <p:graphicEl>
                                              <a:dgm id="{0A9C9F2D-84B4-4E4E-8218-42AA0EF680B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E2B8D8E1-8AF0-4BEF-A871-89B3DA025FE0}"/>
                                            </p:graphicEl>
                                          </p:spTgt>
                                        </p:tgtEl>
                                        <p:attrNameLst>
                                          <p:attrName>style.visibility</p:attrName>
                                        </p:attrNameLst>
                                      </p:cBhvr>
                                      <p:to>
                                        <p:strVal val="visible"/>
                                      </p:to>
                                    </p:set>
                                    <p:animEffect transition="in" filter="fade">
                                      <p:cBhvr>
                                        <p:cTn id="23" dur="2000"/>
                                        <p:tgtEl>
                                          <p:spTgt spid="2">
                                            <p:graphicEl>
                                              <a:dgm id="{E2B8D8E1-8AF0-4BEF-A871-89B3DA025FE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93BE2CC7-2FB0-4BD1-BBAA-31630B04A736}"/>
                                            </p:graphicEl>
                                          </p:spTgt>
                                        </p:tgtEl>
                                        <p:attrNameLst>
                                          <p:attrName>style.visibility</p:attrName>
                                        </p:attrNameLst>
                                      </p:cBhvr>
                                      <p:to>
                                        <p:strVal val="visible"/>
                                      </p:to>
                                    </p:set>
                                    <p:animEffect transition="in" filter="fade">
                                      <p:cBhvr>
                                        <p:cTn id="28" dur="2000"/>
                                        <p:tgtEl>
                                          <p:spTgt spid="2">
                                            <p:graphicEl>
                                              <a:dgm id="{93BE2CC7-2FB0-4BD1-BBAA-31630B04A73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7BE337AE-D52F-4627-80E8-23CD2D5D3921}"/>
                                            </p:graphicEl>
                                          </p:spTgt>
                                        </p:tgtEl>
                                        <p:attrNameLst>
                                          <p:attrName>style.visibility</p:attrName>
                                        </p:attrNameLst>
                                      </p:cBhvr>
                                      <p:to>
                                        <p:strVal val="visible"/>
                                      </p:to>
                                    </p:set>
                                    <p:animEffect transition="in" filter="fade">
                                      <p:cBhvr>
                                        <p:cTn id="31" dur="2000"/>
                                        <p:tgtEl>
                                          <p:spTgt spid="2">
                                            <p:graphicEl>
                                              <a:dgm id="{7BE337AE-D52F-4627-80E8-23CD2D5D392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56F37B79-3869-42D1-9D44-011394F0F9F6}"/>
                                            </p:graphicEl>
                                          </p:spTgt>
                                        </p:tgtEl>
                                        <p:attrNameLst>
                                          <p:attrName>style.visibility</p:attrName>
                                        </p:attrNameLst>
                                      </p:cBhvr>
                                      <p:to>
                                        <p:strVal val="visible"/>
                                      </p:to>
                                    </p:set>
                                    <p:animEffect transition="in" filter="fade">
                                      <p:cBhvr>
                                        <p:cTn id="36" dur="2000"/>
                                        <p:tgtEl>
                                          <p:spTgt spid="2">
                                            <p:graphicEl>
                                              <a:dgm id="{56F37B79-3869-42D1-9D44-011394F0F9F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619B0A81-552A-40EF-B6CA-E5590C771FBC}"/>
                                            </p:graphicEl>
                                          </p:spTgt>
                                        </p:tgtEl>
                                        <p:attrNameLst>
                                          <p:attrName>style.visibility</p:attrName>
                                        </p:attrNameLst>
                                      </p:cBhvr>
                                      <p:to>
                                        <p:strVal val="visible"/>
                                      </p:to>
                                    </p:set>
                                    <p:animEffect transition="in" filter="fade">
                                      <p:cBhvr>
                                        <p:cTn id="39" dur="2000"/>
                                        <p:tgtEl>
                                          <p:spTgt spid="2">
                                            <p:graphicEl>
                                              <a:dgm id="{619B0A81-552A-40EF-B6CA-E5590C771F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670928769"/>
              </p:ext>
            </p:extLst>
          </p:nvPr>
        </p:nvGraphicFramePr>
        <p:xfrm>
          <a:off x="643944" y="605308"/>
          <a:ext cx="10947042" cy="850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5992812" y="3810000"/>
            <a:ext cx="133350" cy="133350"/>
          </a:xfr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046" y="1493948"/>
            <a:ext cx="6678397" cy="4709903"/>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14475" y="1493948"/>
            <a:ext cx="4060555" cy="4842458"/>
          </a:xfrm>
          <a:prstGeom prst="rect">
            <a:avLst/>
          </a:prstGeom>
        </p:spPr>
      </p:pic>
    </p:spTree>
    <p:extLst>
      <p:ext uri="{BB962C8B-B14F-4D97-AF65-F5344CB8AC3E}">
        <p14:creationId xmlns:p14="http://schemas.microsoft.com/office/powerpoint/2010/main" val="1996886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628014408"/>
              </p:ext>
            </p:extLst>
          </p:nvPr>
        </p:nvGraphicFramePr>
        <p:xfrm>
          <a:off x="648287" y="478302"/>
          <a:ext cx="5400821" cy="3530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359791" y="617807"/>
            <a:ext cx="4445390" cy="461665"/>
          </a:xfrm>
          <a:prstGeom prst="rect">
            <a:avLst/>
          </a:prstGeom>
          <a:solidFill>
            <a:schemeClr val="accent4">
              <a:lumMod val="20000"/>
              <a:lumOff val="80000"/>
            </a:schemeClr>
          </a:solidFill>
          <a:ln>
            <a:solidFill>
              <a:srgbClr val="DE22A8"/>
            </a:solidFill>
          </a:ln>
          <a:effectLst>
            <a:innerShdw blurRad="114300">
              <a:prstClr val="black"/>
            </a:innerShdw>
          </a:effectLst>
        </p:spPr>
        <p:txBody>
          <a:bodyPr wrap="square" rtlCol="0">
            <a:spAutoFit/>
          </a:bodyPr>
          <a:lstStyle/>
          <a:p>
            <a:r>
              <a:rPr lang="bn-IN" sz="2400" dirty="0" smtClean="0">
                <a:latin typeface="NikoshBAN" pitchFamily="2" charset="0"/>
                <a:cs typeface="NikoshBAN" pitchFamily="2" charset="0"/>
              </a:rPr>
              <a:t>প্রবক্তা: অধ্যাপক গার্নার, বার্জেস, ম্যাকাইভার।</a:t>
            </a:r>
            <a:endParaRPr lang="en-US" sz="2400" dirty="0">
              <a:latin typeface="NikoshBAN" pitchFamily="2" charset="0"/>
              <a:cs typeface="NikoshBAN" pitchFamily="2" charset="0"/>
            </a:endParaRPr>
          </a:p>
        </p:txBody>
      </p:sp>
      <p:graphicFrame>
        <p:nvGraphicFramePr>
          <p:cNvPr id="4" name="Diagram 3"/>
          <p:cNvGraphicFramePr/>
          <p:nvPr>
            <p:extLst>
              <p:ext uri="{D42A27DB-BD31-4B8C-83A1-F6EECF244321}">
                <p14:modId xmlns:p14="http://schemas.microsoft.com/office/powerpoint/2010/main" val="2383181860"/>
              </p:ext>
            </p:extLst>
          </p:nvPr>
        </p:nvGraphicFramePr>
        <p:xfrm>
          <a:off x="3703320" y="1548357"/>
          <a:ext cx="8153400" cy="47328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267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92ED505F-D045-4633-96BA-1AF8A25AA8BD}"/>
                                            </p:graphicEl>
                                          </p:spTgt>
                                        </p:tgtEl>
                                        <p:attrNameLst>
                                          <p:attrName>style.visibility</p:attrName>
                                        </p:attrNameLst>
                                      </p:cBhvr>
                                      <p:to>
                                        <p:strVal val="visible"/>
                                      </p:to>
                                    </p:set>
                                    <p:animEffect transition="in" filter="fade">
                                      <p:cBhvr>
                                        <p:cTn id="7" dur="2000"/>
                                        <p:tgtEl>
                                          <p:spTgt spid="2">
                                            <p:graphicEl>
                                              <a:dgm id="{92ED505F-D045-4633-96BA-1AF8A25AA8B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4D9F7D37-35A0-4354-8983-A5C775579830}"/>
                                            </p:graphicEl>
                                          </p:spTgt>
                                        </p:tgtEl>
                                        <p:attrNameLst>
                                          <p:attrName>style.visibility</p:attrName>
                                        </p:attrNameLst>
                                      </p:cBhvr>
                                      <p:to>
                                        <p:strVal val="visible"/>
                                      </p:to>
                                    </p:set>
                                    <p:animEffect transition="in" filter="fade">
                                      <p:cBhvr>
                                        <p:cTn id="12" dur="2000"/>
                                        <p:tgtEl>
                                          <p:spTgt spid="2">
                                            <p:graphicEl>
                                              <a:dgm id="{4D9F7D37-35A0-4354-8983-A5C775579830}"/>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41A82B62-874A-4CEA-BE34-581FAB93EDB5}"/>
                                            </p:graphicEl>
                                          </p:spTgt>
                                        </p:tgtEl>
                                        <p:attrNameLst>
                                          <p:attrName>style.visibility</p:attrName>
                                        </p:attrNameLst>
                                      </p:cBhvr>
                                      <p:to>
                                        <p:strVal val="visible"/>
                                      </p:to>
                                    </p:set>
                                    <p:animEffect transition="in" filter="fade">
                                      <p:cBhvr>
                                        <p:cTn id="15" dur="2000"/>
                                        <p:tgtEl>
                                          <p:spTgt spid="2">
                                            <p:graphicEl>
                                              <a:dgm id="{41A82B62-874A-4CEA-BE34-581FAB93EDB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0A9C9F2D-84B4-4E4E-8218-42AA0EF680B0}"/>
                                            </p:graphicEl>
                                          </p:spTgt>
                                        </p:tgtEl>
                                        <p:attrNameLst>
                                          <p:attrName>style.visibility</p:attrName>
                                        </p:attrNameLst>
                                      </p:cBhvr>
                                      <p:to>
                                        <p:strVal val="visible"/>
                                      </p:to>
                                    </p:set>
                                    <p:animEffect transition="in" filter="fade">
                                      <p:cBhvr>
                                        <p:cTn id="20" dur="2000"/>
                                        <p:tgtEl>
                                          <p:spTgt spid="2">
                                            <p:graphicEl>
                                              <a:dgm id="{0A9C9F2D-84B4-4E4E-8218-42AA0EF680B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E2B8D8E1-8AF0-4BEF-A871-89B3DA025FE0}"/>
                                            </p:graphicEl>
                                          </p:spTgt>
                                        </p:tgtEl>
                                        <p:attrNameLst>
                                          <p:attrName>style.visibility</p:attrName>
                                        </p:attrNameLst>
                                      </p:cBhvr>
                                      <p:to>
                                        <p:strVal val="visible"/>
                                      </p:to>
                                    </p:set>
                                    <p:animEffect transition="in" filter="fade">
                                      <p:cBhvr>
                                        <p:cTn id="23" dur="2000"/>
                                        <p:tgtEl>
                                          <p:spTgt spid="2">
                                            <p:graphicEl>
                                              <a:dgm id="{E2B8D8E1-8AF0-4BEF-A871-89B3DA025FE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93BE2CC7-2FB0-4BD1-BBAA-31630B04A736}"/>
                                            </p:graphicEl>
                                          </p:spTgt>
                                        </p:tgtEl>
                                        <p:attrNameLst>
                                          <p:attrName>style.visibility</p:attrName>
                                        </p:attrNameLst>
                                      </p:cBhvr>
                                      <p:to>
                                        <p:strVal val="visible"/>
                                      </p:to>
                                    </p:set>
                                    <p:animEffect transition="in" filter="fade">
                                      <p:cBhvr>
                                        <p:cTn id="28" dur="2000"/>
                                        <p:tgtEl>
                                          <p:spTgt spid="2">
                                            <p:graphicEl>
                                              <a:dgm id="{93BE2CC7-2FB0-4BD1-BBAA-31630B04A73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7BE337AE-D52F-4627-80E8-23CD2D5D3921}"/>
                                            </p:graphicEl>
                                          </p:spTgt>
                                        </p:tgtEl>
                                        <p:attrNameLst>
                                          <p:attrName>style.visibility</p:attrName>
                                        </p:attrNameLst>
                                      </p:cBhvr>
                                      <p:to>
                                        <p:strVal val="visible"/>
                                      </p:to>
                                    </p:set>
                                    <p:animEffect transition="in" filter="fade">
                                      <p:cBhvr>
                                        <p:cTn id="31" dur="2000"/>
                                        <p:tgtEl>
                                          <p:spTgt spid="2">
                                            <p:graphicEl>
                                              <a:dgm id="{7BE337AE-D52F-4627-80E8-23CD2D5D392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56F37B79-3869-42D1-9D44-011394F0F9F6}"/>
                                            </p:graphicEl>
                                          </p:spTgt>
                                        </p:tgtEl>
                                        <p:attrNameLst>
                                          <p:attrName>style.visibility</p:attrName>
                                        </p:attrNameLst>
                                      </p:cBhvr>
                                      <p:to>
                                        <p:strVal val="visible"/>
                                      </p:to>
                                    </p:set>
                                    <p:animEffect transition="in" filter="fade">
                                      <p:cBhvr>
                                        <p:cTn id="36" dur="2000"/>
                                        <p:tgtEl>
                                          <p:spTgt spid="2">
                                            <p:graphicEl>
                                              <a:dgm id="{56F37B79-3869-42D1-9D44-011394F0F9F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619B0A81-552A-40EF-B6CA-E5590C771FBC}"/>
                                            </p:graphicEl>
                                          </p:spTgt>
                                        </p:tgtEl>
                                        <p:attrNameLst>
                                          <p:attrName>style.visibility</p:attrName>
                                        </p:attrNameLst>
                                      </p:cBhvr>
                                      <p:to>
                                        <p:strVal val="visible"/>
                                      </p:to>
                                    </p:set>
                                    <p:animEffect transition="in" filter="fade">
                                      <p:cBhvr>
                                        <p:cTn id="39" dur="2000"/>
                                        <p:tgtEl>
                                          <p:spTgt spid="2">
                                            <p:graphicEl>
                                              <a:dgm id="{619B0A81-552A-40EF-B6CA-E5590C771FB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028E5394-8B86-4A45-B12D-8B8B831E602F}"/>
                                            </p:graphicEl>
                                          </p:spTgt>
                                        </p:tgtEl>
                                        <p:attrNameLst>
                                          <p:attrName>style.visibility</p:attrName>
                                        </p:attrNameLst>
                                      </p:cBhvr>
                                      <p:to>
                                        <p:strVal val="visible"/>
                                      </p:to>
                                    </p:set>
                                    <p:animEffect transition="in" filter="fade">
                                      <p:cBhvr>
                                        <p:cTn id="44" dur="2000"/>
                                        <p:tgtEl>
                                          <p:spTgt spid="4">
                                            <p:graphicEl>
                                              <a:dgm id="{028E5394-8B86-4A45-B12D-8B8B831E602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graphicEl>
                                              <a:dgm id="{8CA37A73-2215-4851-8771-3862CD8F9C37}"/>
                                            </p:graphicEl>
                                          </p:spTgt>
                                        </p:tgtEl>
                                        <p:attrNameLst>
                                          <p:attrName>style.visibility</p:attrName>
                                        </p:attrNameLst>
                                      </p:cBhvr>
                                      <p:to>
                                        <p:strVal val="visible"/>
                                      </p:to>
                                    </p:set>
                                    <p:animEffect transition="in" filter="fade">
                                      <p:cBhvr>
                                        <p:cTn id="49" dur="2000"/>
                                        <p:tgtEl>
                                          <p:spTgt spid="4">
                                            <p:graphicEl>
                                              <a:dgm id="{8CA37A73-2215-4851-8771-3862CD8F9C37}"/>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BD364825-778C-446C-BB8B-54B72878E4E4}"/>
                                            </p:graphicEl>
                                          </p:spTgt>
                                        </p:tgtEl>
                                        <p:attrNameLst>
                                          <p:attrName>style.visibility</p:attrName>
                                        </p:attrNameLst>
                                      </p:cBhvr>
                                      <p:to>
                                        <p:strVal val="visible"/>
                                      </p:to>
                                    </p:set>
                                    <p:animEffect transition="in" filter="fade">
                                      <p:cBhvr>
                                        <p:cTn id="52" dur="2000"/>
                                        <p:tgtEl>
                                          <p:spTgt spid="4">
                                            <p:graphicEl>
                                              <a:dgm id="{BD364825-778C-446C-BB8B-54B72878E4E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graphicEl>
                                              <a:dgm id="{52B7B1C1-4C82-43F8-8ABB-0CB4922959AD}"/>
                                            </p:graphicEl>
                                          </p:spTgt>
                                        </p:tgtEl>
                                        <p:attrNameLst>
                                          <p:attrName>style.visibility</p:attrName>
                                        </p:attrNameLst>
                                      </p:cBhvr>
                                      <p:to>
                                        <p:strVal val="visible"/>
                                      </p:to>
                                    </p:set>
                                    <p:animEffect transition="in" filter="fade">
                                      <p:cBhvr>
                                        <p:cTn id="57" dur="2000"/>
                                        <p:tgtEl>
                                          <p:spTgt spid="4">
                                            <p:graphicEl>
                                              <a:dgm id="{52B7B1C1-4C82-43F8-8ABB-0CB4922959AD}"/>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graphicEl>
                                              <a:dgm id="{0A6E7C48-0BDA-4FF8-BCAA-804E870CDF9F}"/>
                                            </p:graphicEl>
                                          </p:spTgt>
                                        </p:tgtEl>
                                        <p:attrNameLst>
                                          <p:attrName>style.visibility</p:attrName>
                                        </p:attrNameLst>
                                      </p:cBhvr>
                                      <p:to>
                                        <p:strVal val="visible"/>
                                      </p:to>
                                    </p:set>
                                    <p:animEffect transition="in" filter="fade">
                                      <p:cBhvr>
                                        <p:cTn id="60" dur="2000"/>
                                        <p:tgtEl>
                                          <p:spTgt spid="4">
                                            <p:graphicEl>
                                              <a:dgm id="{0A6E7C48-0BDA-4FF8-BCAA-804E870CDF9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graphicEl>
                                              <a:dgm id="{63D8CA7B-888B-4CEF-95DF-78E26ED58D5C}"/>
                                            </p:graphicEl>
                                          </p:spTgt>
                                        </p:tgtEl>
                                        <p:attrNameLst>
                                          <p:attrName>style.visibility</p:attrName>
                                        </p:attrNameLst>
                                      </p:cBhvr>
                                      <p:to>
                                        <p:strVal val="visible"/>
                                      </p:to>
                                    </p:set>
                                    <p:animEffect transition="in" filter="fade">
                                      <p:cBhvr>
                                        <p:cTn id="65" dur="2000"/>
                                        <p:tgtEl>
                                          <p:spTgt spid="4">
                                            <p:graphicEl>
                                              <a:dgm id="{63D8CA7B-888B-4CEF-95DF-78E26ED58D5C}"/>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
                                            <p:graphicEl>
                                              <a:dgm id="{EC37D0A7-4BD0-4BDF-A401-B5C051E6E6E1}"/>
                                            </p:graphicEl>
                                          </p:spTgt>
                                        </p:tgtEl>
                                        <p:attrNameLst>
                                          <p:attrName>style.visibility</p:attrName>
                                        </p:attrNameLst>
                                      </p:cBhvr>
                                      <p:to>
                                        <p:strVal val="visible"/>
                                      </p:to>
                                    </p:set>
                                    <p:animEffect transition="in" filter="fade">
                                      <p:cBhvr>
                                        <p:cTn id="68" dur="2000"/>
                                        <p:tgtEl>
                                          <p:spTgt spid="4">
                                            <p:graphicEl>
                                              <a:dgm id="{EC37D0A7-4BD0-4BDF-A401-B5C051E6E6E1}"/>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
                                            <p:graphicEl>
                                              <a:dgm id="{1F420121-ABC9-4C86-90B3-C6515ED30F80}"/>
                                            </p:graphicEl>
                                          </p:spTgt>
                                        </p:tgtEl>
                                        <p:attrNameLst>
                                          <p:attrName>style.visibility</p:attrName>
                                        </p:attrNameLst>
                                      </p:cBhvr>
                                      <p:to>
                                        <p:strVal val="visible"/>
                                      </p:to>
                                    </p:set>
                                    <p:animEffect transition="in" filter="fade">
                                      <p:cBhvr>
                                        <p:cTn id="73" dur="2000"/>
                                        <p:tgtEl>
                                          <p:spTgt spid="4">
                                            <p:graphicEl>
                                              <a:dgm id="{1F420121-ABC9-4C86-90B3-C6515ED30F80}"/>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
                                            <p:graphicEl>
                                              <a:dgm id="{20BCD72D-7C87-4908-964E-A30C6EF60ABD}"/>
                                            </p:graphicEl>
                                          </p:spTgt>
                                        </p:tgtEl>
                                        <p:attrNameLst>
                                          <p:attrName>style.visibility</p:attrName>
                                        </p:attrNameLst>
                                      </p:cBhvr>
                                      <p:to>
                                        <p:strVal val="visible"/>
                                      </p:to>
                                    </p:set>
                                    <p:animEffect transition="in" filter="fade">
                                      <p:cBhvr>
                                        <p:cTn id="76" dur="2000"/>
                                        <p:tgtEl>
                                          <p:spTgt spid="4">
                                            <p:graphicEl>
                                              <a:dgm id="{20BCD72D-7C87-4908-964E-A30C6EF60ABD}"/>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
                                            <p:graphicEl>
                                              <a:dgm id="{715574F6-8B53-4612-8B77-0399637CD552}"/>
                                            </p:graphicEl>
                                          </p:spTgt>
                                        </p:tgtEl>
                                        <p:attrNameLst>
                                          <p:attrName>style.visibility</p:attrName>
                                        </p:attrNameLst>
                                      </p:cBhvr>
                                      <p:to>
                                        <p:strVal val="visible"/>
                                      </p:to>
                                    </p:set>
                                    <p:animEffect transition="in" filter="fade">
                                      <p:cBhvr>
                                        <p:cTn id="81" dur="2000"/>
                                        <p:tgtEl>
                                          <p:spTgt spid="4">
                                            <p:graphicEl>
                                              <a:dgm id="{715574F6-8B53-4612-8B77-0399637CD552}"/>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
                                            <p:graphicEl>
                                              <a:dgm id="{4F90AB2E-8DB5-4EA2-A32E-92BF54A29F61}"/>
                                            </p:graphicEl>
                                          </p:spTgt>
                                        </p:tgtEl>
                                        <p:attrNameLst>
                                          <p:attrName>style.visibility</p:attrName>
                                        </p:attrNameLst>
                                      </p:cBhvr>
                                      <p:to>
                                        <p:strVal val="visible"/>
                                      </p:to>
                                    </p:set>
                                    <p:animEffect transition="in" filter="fade">
                                      <p:cBhvr>
                                        <p:cTn id="84" dur="2000"/>
                                        <p:tgtEl>
                                          <p:spTgt spid="4">
                                            <p:graphicEl>
                                              <a:dgm id="{4F90AB2E-8DB5-4EA2-A32E-92BF54A29F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606" y="605307"/>
            <a:ext cx="5774498" cy="1786756"/>
          </a:xfrm>
          <a:prstGeom prst="rect">
            <a:avLst/>
          </a:prstGeom>
          <a:noFill/>
        </p:spPr>
        <p:txBody>
          <a:bodyPr wrap="square" rtlCol="0">
            <a:prstTxWarp prst="textDeflateBottom">
              <a:avLst/>
            </a:prstTxWarp>
            <a:spAutoFit/>
            <a:scene3d>
              <a:camera prst="orthographicFront"/>
              <a:lightRig rig="threePt" dir="t"/>
            </a:scene3d>
            <a:sp3d extrusionH="57150">
              <a:bevelT w="69850" h="69850" prst="divot"/>
            </a:sp3d>
          </a:bodyPr>
          <a:lstStyle/>
          <a:p>
            <a:pPr algn="ctr"/>
            <a:r>
              <a:rPr lang="bn-IN" sz="6600" b="1" i="1" u="sng" dirty="0" smtClean="0">
                <a:ln w="6600">
                  <a:solidFill>
                    <a:schemeClr val="accent2"/>
                  </a:solidFill>
                  <a:prstDash val="solid"/>
                </a:ln>
                <a:solidFill>
                  <a:srgbClr val="FF6699"/>
                </a:solidFill>
                <a:effectLst>
                  <a:outerShdw dist="38100" dir="2700000" algn="tl" rotWithShape="0">
                    <a:schemeClr val="accent2"/>
                  </a:outerShdw>
                </a:effectLst>
                <a:latin typeface="NikoshBAN" panose="02000000000000000000" pitchFamily="2" charset="0"/>
                <a:cs typeface="NikoshBAN" panose="02000000000000000000" pitchFamily="2" charset="0"/>
              </a:rPr>
              <a:t>দলীয় কাজ</a:t>
            </a:r>
            <a:endParaRPr lang="en-US" sz="6600" b="1" i="1" u="sng" dirty="0">
              <a:ln w="6600">
                <a:solidFill>
                  <a:schemeClr val="accent2"/>
                </a:solidFill>
                <a:prstDash val="solid"/>
              </a:ln>
              <a:solidFill>
                <a:srgbClr val="FF6699"/>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5393532" y="1953563"/>
            <a:ext cx="1519707" cy="461665"/>
          </a:xfrm>
          <a:prstGeom prst="rect">
            <a:avLst/>
          </a:prstGeom>
          <a:solidFill>
            <a:schemeClr val="bg1"/>
          </a:solidFill>
          <a:ln w="57150">
            <a:solidFill>
              <a:srgbClr val="00B0F0"/>
            </a:solidFill>
          </a:ln>
          <a:scene3d>
            <a:camera prst="orthographicFront"/>
            <a:lightRig rig="threePt" dir="t"/>
          </a:scene3d>
          <a:sp3d>
            <a:bevelT w="114300" prst="artDeco"/>
          </a:sp3d>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১৫ মিনিট</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652526" y="2931598"/>
            <a:ext cx="1519707" cy="646331"/>
          </a:xfrm>
          <a:prstGeom prst="rect">
            <a:avLst/>
          </a:prstGeom>
          <a:solidFill>
            <a:schemeClr val="bg1"/>
          </a:solidFill>
          <a:ln w="57150">
            <a:solidFill>
              <a:srgbClr val="FF6699"/>
            </a:solidFill>
          </a:ln>
          <a:scene3d>
            <a:camera prst="orthographicFront"/>
            <a:lightRig rig="threePt" dir="t"/>
          </a:scene3d>
          <a:sp3d>
            <a:bevelT w="114300" prst="artDeco"/>
          </a:sp3d>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পদ্ম দল</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641795" y="4142877"/>
            <a:ext cx="1519707" cy="523220"/>
          </a:xfrm>
          <a:prstGeom prst="rect">
            <a:avLst/>
          </a:prstGeom>
          <a:solidFill>
            <a:schemeClr val="bg1"/>
          </a:solidFill>
          <a:ln w="57150">
            <a:solidFill>
              <a:srgbClr val="FF6699"/>
            </a:solidFill>
          </a:ln>
          <a:scene3d>
            <a:camera prst="orthographicFront"/>
            <a:lightRig rig="threePt" dir="t"/>
          </a:scene3d>
          <a:sp3d>
            <a:bevelT w="114300" prst="artDeco"/>
          </a:sp3d>
        </p:spPr>
        <p:txBody>
          <a:bodyPr wrap="square" rtlCol="0">
            <a:spAutoFit/>
          </a:bodyPr>
          <a:lstStyle/>
          <a:p>
            <a:pPr algn="ctr"/>
            <a:r>
              <a:rPr lang="bn-IN" sz="2800" b="1" dirty="0" smtClean="0">
                <a:latin typeface="NikoshBAN" panose="02000000000000000000" pitchFamily="2" charset="0"/>
                <a:cs typeface="NikoshBAN" panose="02000000000000000000" pitchFamily="2" charset="0"/>
              </a:rPr>
              <a:t>শাপলা দল</a:t>
            </a:r>
            <a:endParaRPr lang="en-US" sz="2800" b="1" dirty="0">
              <a:latin typeface="NikoshBAN" panose="02000000000000000000" pitchFamily="2" charset="0"/>
              <a:cs typeface="NikoshBAN" panose="02000000000000000000" pitchFamily="2" charset="0"/>
            </a:endParaRPr>
          </a:p>
        </p:txBody>
      </p:sp>
      <p:sp>
        <p:nvSpPr>
          <p:cNvPr id="6" name="TextBox 5"/>
          <p:cNvSpPr txBox="1"/>
          <p:nvPr/>
        </p:nvSpPr>
        <p:spPr>
          <a:xfrm>
            <a:off x="641796" y="5428445"/>
            <a:ext cx="1519707" cy="584775"/>
          </a:xfrm>
          <a:prstGeom prst="rect">
            <a:avLst/>
          </a:prstGeom>
          <a:solidFill>
            <a:schemeClr val="bg1"/>
          </a:solidFill>
          <a:ln w="57150">
            <a:solidFill>
              <a:srgbClr val="FF6699"/>
            </a:solidFill>
          </a:ln>
          <a:scene3d>
            <a:camera prst="orthographicFront"/>
            <a:lightRig rig="threePt" dir="t"/>
          </a:scene3d>
          <a:sp3d>
            <a:bevelT w="114300" prst="artDeco"/>
          </a:sp3d>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জবা দল</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2287009" y="2946735"/>
            <a:ext cx="9225567" cy="646331"/>
          </a:xfrm>
          <a:prstGeom prst="rect">
            <a:avLst/>
          </a:prstGeom>
          <a:solidFill>
            <a:schemeClr val="bg1"/>
          </a:solidFill>
          <a:ln w="57150">
            <a:solidFill>
              <a:srgbClr val="00B050"/>
            </a:solidFill>
          </a:ln>
          <a:scene3d>
            <a:camera prst="orthographicFront"/>
            <a:lightRig rig="threePt" dir="t"/>
          </a:scene3d>
          <a:sp3d>
            <a:bevelT w="114300" prst="artDeco"/>
          </a:sp3d>
        </p:spPr>
        <p:txBody>
          <a:bodyPr wrap="square" rtlCol="0">
            <a:spAutoFit/>
          </a:bodyPr>
          <a:lstStyle/>
          <a:p>
            <a:r>
              <a:rPr lang="bn-IN" sz="3600" dirty="0" smtClean="0">
                <a:latin typeface="NikoshBAN" panose="02000000000000000000" pitchFamily="2" charset="0"/>
                <a:cs typeface="NikoshBAN" panose="02000000000000000000" pitchFamily="2" charset="0"/>
              </a:rPr>
              <a:t>“রাষ্ট্র মানব সমাজের ক্রমবিবর্তনের ফল”-উক্তিটি বিশ্লেষণ করো।</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2300456" y="4042776"/>
            <a:ext cx="9225567" cy="769441"/>
          </a:xfrm>
          <a:prstGeom prst="rect">
            <a:avLst/>
          </a:prstGeom>
          <a:solidFill>
            <a:schemeClr val="bg1"/>
          </a:solidFill>
          <a:ln w="57150">
            <a:solidFill>
              <a:srgbClr val="00B050"/>
            </a:solidFill>
          </a:ln>
          <a:scene3d>
            <a:camera prst="orthographicFront"/>
            <a:lightRig rig="threePt" dir="t"/>
          </a:scene3d>
          <a:sp3d>
            <a:bevelT w="114300" prst="artDeco"/>
          </a:sp3d>
        </p:spPr>
        <p:txBody>
          <a:bodyPr wrap="square" rtlCol="0">
            <a:spAutoFit/>
          </a:bodyPr>
          <a:lstStyle/>
          <a:p>
            <a:r>
              <a:rPr lang="bn-IN" sz="4400" dirty="0" smtClean="0">
                <a:latin typeface="NikoshBAN" panose="02000000000000000000" pitchFamily="2" charset="0"/>
                <a:cs typeface="NikoshBAN" panose="02000000000000000000" pitchFamily="2" charset="0"/>
              </a:rPr>
              <a:t>“শক্তি নয়,ইচ্ছাই রাষ্ট্রের ভিত্তি”-উক্তিটি ব্যাখ্যা করো।</a:t>
            </a:r>
            <a:endParaRPr lang="en-US" sz="4400" dirty="0">
              <a:latin typeface="NikoshBAN" panose="02000000000000000000" pitchFamily="2" charset="0"/>
              <a:cs typeface="NikoshBAN" panose="02000000000000000000" pitchFamily="2" charset="0"/>
            </a:endParaRPr>
          </a:p>
        </p:txBody>
      </p:sp>
      <p:sp>
        <p:nvSpPr>
          <p:cNvPr id="9" name="TextBox 8"/>
          <p:cNvSpPr txBox="1"/>
          <p:nvPr/>
        </p:nvSpPr>
        <p:spPr>
          <a:xfrm>
            <a:off x="2287009" y="5366889"/>
            <a:ext cx="9225567" cy="707886"/>
          </a:xfrm>
          <a:prstGeom prst="rect">
            <a:avLst/>
          </a:prstGeom>
          <a:solidFill>
            <a:schemeClr val="bg1"/>
          </a:solidFill>
          <a:ln w="57150">
            <a:solidFill>
              <a:srgbClr val="00B050"/>
            </a:solidFill>
          </a:ln>
          <a:scene3d>
            <a:camera prst="orthographicFront"/>
            <a:lightRig rig="threePt" dir="t"/>
          </a:scene3d>
          <a:sp3d>
            <a:bevelT w="114300" prst="artDeco"/>
          </a:sp3d>
        </p:spPr>
        <p:txBody>
          <a:bodyPr wrap="square" rtlCol="0">
            <a:spAutoFit/>
          </a:bodyPr>
          <a:lstStyle/>
          <a:p>
            <a:r>
              <a:rPr lang="bn-IN" sz="4000" dirty="0" smtClean="0">
                <a:latin typeface="NikoshBAN" panose="02000000000000000000" pitchFamily="2" charset="0"/>
                <a:cs typeface="NikoshBAN" panose="02000000000000000000" pitchFamily="2" charset="0"/>
              </a:rPr>
              <a:t>রাষ্ট্র একটি বৃহত্তম মানব সংগঠন বা সঙ্ঘ- ব্যাখ্যা করো।</a:t>
            </a:r>
            <a:endParaRPr lang="en-US" sz="4000" dirty="0">
              <a:latin typeface="NikoshBAN" panose="02000000000000000000" pitchFamily="2" charset="0"/>
              <a:cs typeface="NikoshBAN" panose="02000000000000000000" pitchFamily="2" charset="0"/>
            </a:endParaRPr>
          </a:p>
        </p:txBody>
      </p:sp>
      <p:sp>
        <p:nvSpPr>
          <p:cNvPr id="10" name="Right Arrow 9"/>
          <p:cNvSpPr/>
          <p:nvPr/>
        </p:nvSpPr>
        <p:spPr>
          <a:xfrm>
            <a:off x="74048" y="3034356"/>
            <a:ext cx="616037" cy="409369"/>
          </a:xfrm>
          <a:prstGeom prst="rightArrow">
            <a:avLst/>
          </a:prstGeom>
          <a:solidFill>
            <a:srgbClr val="FF6699"/>
          </a:solidFill>
          <a:ln w="57150">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3319" y="4210425"/>
            <a:ext cx="616037" cy="409369"/>
          </a:xfrm>
          <a:prstGeom prst="rightArrow">
            <a:avLst/>
          </a:prstGeom>
          <a:solidFill>
            <a:srgbClr val="FF6699"/>
          </a:solidFill>
          <a:ln w="57150">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3319" y="5519408"/>
            <a:ext cx="616037" cy="409369"/>
          </a:xfrm>
          <a:prstGeom prst="rightArrow">
            <a:avLst/>
          </a:prstGeom>
          <a:solidFill>
            <a:srgbClr val="FF6699"/>
          </a:solidFill>
          <a:ln w="57150">
            <a:solidFill>
              <a:srgbClr val="00B05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1028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37131893"/>
              </p:ext>
            </p:extLst>
          </p:nvPr>
        </p:nvGraphicFramePr>
        <p:xfrm>
          <a:off x="618185" y="566671"/>
          <a:ext cx="10934163" cy="901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18185" y="1584101"/>
            <a:ext cx="10934163" cy="4746361"/>
          </a:xfrm>
          <a:prstGeom prst="rect">
            <a:avLst/>
          </a:prstGeom>
          <a:solidFill>
            <a:schemeClr val="bg1"/>
          </a:solid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lang="bn-IN" sz="2400" dirty="0" smtClean="0">
                <a:latin typeface="NikoshBAN" panose="02000000000000000000" pitchFamily="2" charset="0"/>
                <a:cs typeface="NikoshBAN" panose="02000000000000000000" pitchFamily="2" charset="0"/>
              </a:rPr>
              <a:t>১।জনসমষ্টি,ভুখন্ড এবং সার্বভৌমত্ত্ব উপাদানগুলোর সমন্বয়ে কী গঠিত হয়?</a:t>
            </a:r>
          </a:p>
          <a:p>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  ক)পরিবার    খ)রাষ্ট্র   গ)সমাজ      ঘ) গ্রাম</a:t>
            </a:r>
          </a:p>
          <a:p>
            <a:r>
              <a:rPr lang="bn-IN" sz="2400" dirty="0" smtClean="0">
                <a:latin typeface="NikoshBAN" panose="02000000000000000000" pitchFamily="2" charset="0"/>
                <a:cs typeface="NikoshBAN" panose="02000000000000000000" pitchFamily="2" charset="0"/>
              </a:rPr>
              <a:t>২। “রাষ্ট্র বিধাতার সৃষ্টি”-এটি কোন মতবাদের অন্তর্গত?</a:t>
            </a:r>
          </a:p>
          <a:p>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ক)ঐশ্বরিক </a:t>
            </a:r>
            <a:r>
              <a:rPr lang="bn-IN" sz="2400" dirty="0">
                <a:latin typeface="NikoshBAN" panose="02000000000000000000" pitchFamily="2" charset="0"/>
                <a:cs typeface="NikoshBAN" panose="02000000000000000000" pitchFamily="2" charset="0"/>
              </a:rPr>
              <a:t>মতবাদ </a:t>
            </a:r>
            <a:r>
              <a:rPr lang="bn-IN" sz="2400" dirty="0" smtClean="0">
                <a:latin typeface="NikoshBAN" panose="02000000000000000000" pitchFamily="2" charset="0"/>
                <a:cs typeface="NikoshBAN" panose="02000000000000000000" pitchFamily="2" charset="0"/>
              </a:rPr>
              <a:t>     খ)বলপ্রয়োগ </a:t>
            </a:r>
            <a:r>
              <a:rPr lang="bn-IN" sz="2400" dirty="0">
                <a:latin typeface="NikoshBAN" panose="02000000000000000000" pitchFamily="2" charset="0"/>
                <a:cs typeface="NikoshBAN" panose="02000000000000000000" pitchFamily="2" charset="0"/>
              </a:rPr>
              <a:t>মতবাদ </a:t>
            </a:r>
            <a:r>
              <a:rPr lang="bn-IN" sz="2400" dirty="0" smtClean="0">
                <a:latin typeface="NikoshBAN" panose="02000000000000000000" pitchFamily="2" charset="0"/>
                <a:cs typeface="NikoshBAN" panose="02000000000000000000" pitchFamily="2" charset="0"/>
              </a:rPr>
              <a:t> </a:t>
            </a:r>
          </a:p>
          <a:p>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গ)সামাজিক চুক্তি মতবাদ  ঘ)বিবর্তনমুলক মতবাদ </a:t>
            </a:r>
          </a:p>
          <a:p>
            <a:r>
              <a:rPr lang="bn-IN" sz="2400" dirty="0" smtClean="0">
                <a:latin typeface="NikoshBAN" panose="02000000000000000000" pitchFamily="2" charset="0"/>
                <a:cs typeface="NikoshBAN" panose="02000000000000000000" pitchFamily="2" charset="0"/>
              </a:rPr>
              <a:t>৩।রাষ্ট্র বলতে বুঝায়--------</a:t>
            </a:r>
          </a:p>
          <a:p>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i</a:t>
            </a:r>
            <a:r>
              <a:rPr lang="en-US"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সম্পদের ওপর রাষ্টীয় মালিকানা  </a:t>
            </a:r>
            <a:r>
              <a:rPr lang="en-US" sz="2400" dirty="0" smtClean="0">
                <a:latin typeface="NikoshBAN" panose="02000000000000000000" pitchFamily="2" charset="0"/>
                <a:cs typeface="NikoshBAN" panose="02000000000000000000" pitchFamily="2" charset="0"/>
              </a:rPr>
              <a:t> ii.</a:t>
            </a:r>
            <a:r>
              <a:rPr lang="bn-IN" sz="2400" dirty="0" smtClean="0">
                <a:latin typeface="NikoshBAN" panose="02000000000000000000" pitchFamily="2" charset="0"/>
                <a:cs typeface="NikoshBAN" panose="02000000000000000000" pitchFamily="2" charset="0"/>
              </a:rPr>
              <a:t>বহিঃশক্তির নিয়ন্ত্রণঅমুক্ত  </a:t>
            </a:r>
            <a:r>
              <a:rPr lang="en-US" sz="2400" dirty="0" smtClean="0">
                <a:latin typeface="NikoshBAN" panose="02000000000000000000" pitchFamily="2" charset="0"/>
                <a:cs typeface="NikoshBAN" panose="02000000000000000000" pitchFamily="2" charset="0"/>
              </a:rPr>
              <a:t>iii.</a:t>
            </a:r>
            <a:r>
              <a:rPr lang="bn-IN" sz="2400" dirty="0" smtClean="0">
                <a:latin typeface="NikoshBAN" panose="02000000000000000000" pitchFamily="2" charset="0"/>
                <a:cs typeface="NikoshBAN" panose="02000000000000000000" pitchFamily="2" charset="0"/>
              </a:rPr>
              <a:t>জনসাধারণের আনুগত্য</a:t>
            </a:r>
          </a:p>
          <a:p>
            <a:r>
              <a:rPr lang="bn-IN" sz="2400" dirty="0" smtClean="0">
                <a:latin typeface="NikoshBAN" panose="02000000000000000000" pitchFamily="2" charset="0"/>
                <a:cs typeface="NikoshBAN" panose="02000000000000000000" pitchFamily="2" charset="0"/>
              </a:rPr>
              <a:t>নিচের কোনটি সঠিক?</a:t>
            </a:r>
          </a:p>
          <a:p>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ক)</a:t>
            </a:r>
            <a:r>
              <a:rPr lang="en-US" sz="2400" dirty="0" err="1" smtClean="0">
                <a:latin typeface="NikoshBAN" panose="02000000000000000000" pitchFamily="2" charset="0"/>
                <a:cs typeface="NikoshBAN" panose="02000000000000000000" pitchFamily="2" charset="0"/>
              </a:rPr>
              <a:t>i</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ও</a:t>
            </a:r>
            <a:r>
              <a:rPr lang="en-US" sz="2400" dirty="0" smtClean="0">
                <a:latin typeface="NikoshBAN" panose="02000000000000000000" pitchFamily="2" charset="0"/>
                <a:cs typeface="NikoshBAN" panose="02000000000000000000" pitchFamily="2" charset="0"/>
              </a:rPr>
              <a:t> ii</a:t>
            </a:r>
            <a:r>
              <a:rPr lang="bn-IN" sz="2400" dirty="0" smtClean="0">
                <a:latin typeface="NikoshBAN" panose="02000000000000000000" pitchFamily="2" charset="0"/>
                <a:cs typeface="NikoshBAN" panose="02000000000000000000" pitchFamily="2" charset="0"/>
              </a:rPr>
              <a:t>  খ)</a:t>
            </a:r>
            <a:r>
              <a:rPr lang="en-US" sz="2400" dirty="0" err="1" smtClean="0">
                <a:latin typeface="NikoshBAN" panose="02000000000000000000" pitchFamily="2" charset="0"/>
                <a:cs typeface="NikoshBAN" panose="02000000000000000000" pitchFamily="2" charset="0"/>
              </a:rPr>
              <a:t>i</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ও</a:t>
            </a:r>
            <a:r>
              <a:rPr lang="en-US" sz="2400" dirty="0" smtClean="0">
                <a:latin typeface="NikoshBAN" panose="02000000000000000000" pitchFamily="2" charset="0"/>
                <a:cs typeface="NikoshBAN" panose="02000000000000000000" pitchFamily="2" charset="0"/>
              </a:rPr>
              <a:t> iii</a:t>
            </a:r>
            <a:r>
              <a:rPr lang="bn-IN" sz="2400" dirty="0" smtClean="0">
                <a:latin typeface="NikoshBAN" panose="02000000000000000000" pitchFamily="2" charset="0"/>
                <a:cs typeface="NikoshBAN" panose="02000000000000000000" pitchFamily="2" charset="0"/>
              </a:rPr>
              <a:t>  গ)</a:t>
            </a:r>
            <a:r>
              <a:rPr lang="en-US" sz="2400" dirty="0" smtClean="0">
                <a:latin typeface="NikoshBAN" panose="02000000000000000000" pitchFamily="2" charset="0"/>
                <a:cs typeface="NikoshBAN" panose="02000000000000000000" pitchFamily="2" charset="0"/>
              </a:rPr>
              <a:t>ii</a:t>
            </a:r>
            <a:r>
              <a:rPr lang="bn-IN" sz="2400" dirty="0" smtClean="0">
                <a:latin typeface="NikoshBAN" panose="02000000000000000000" pitchFamily="2" charset="0"/>
                <a:cs typeface="NikoshBAN" panose="02000000000000000000" pitchFamily="2" charset="0"/>
              </a:rPr>
              <a:t> ও</a:t>
            </a:r>
            <a:r>
              <a:rPr lang="en-US" sz="2400" dirty="0" smtClean="0">
                <a:latin typeface="NikoshBAN" panose="02000000000000000000" pitchFamily="2" charset="0"/>
                <a:cs typeface="NikoshBAN" panose="02000000000000000000" pitchFamily="2" charset="0"/>
              </a:rPr>
              <a:t> iii</a:t>
            </a:r>
            <a:r>
              <a:rPr lang="bn-IN" sz="2400" dirty="0" smtClean="0">
                <a:latin typeface="NikoshBAN" panose="02000000000000000000" pitchFamily="2" charset="0"/>
                <a:cs typeface="NikoshBAN" panose="02000000000000000000" pitchFamily="2" charset="0"/>
              </a:rPr>
              <a:t>  ঘ)</a:t>
            </a:r>
            <a:r>
              <a:rPr lang="en-US" sz="2400" dirty="0" err="1" smtClean="0">
                <a:latin typeface="NikoshBAN" panose="02000000000000000000" pitchFamily="2" charset="0"/>
                <a:cs typeface="NikoshBAN" panose="02000000000000000000" pitchFamily="2" charset="0"/>
              </a:rPr>
              <a:t>i</a:t>
            </a:r>
            <a:r>
              <a:rPr lang="en-US" sz="2400" dirty="0" smtClean="0">
                <a:latin typeface="NikoshBAN" panose="02000000000000000000" pitchFamily="2" charset="0"/>
                <a:cs typeface="NikoshBAN" panose="02000000000000000000" pitchFamily="2" charset="0"/>
              </a:rPr>
              <a:t>, ii</a:t>
            </a:r>
            <a:r>
              <a:rPr lang="bn-IN" sz="2400" dirty="0" smtClean="0">
                <a:latin typeface="NikoshBAN" panose="02000000000000000000" pitchFamily="2" charset="0"/>
                <a:cs typeface="NikoshBAN" panose="02000000000000000000" pitchFamily="2" charset="0"/>
              </a:rPr>
              <a:t> ও</a:t>
            </a:r>
            <a:r>
              <a:rPr lang="en-US" sz="2400" dirty="0" smtClean="0">
                <a:latin typeface="NikoshBAN" panose="02000000000000000000" pitchFamily="2" charset="0"/>
                <a:cs typeface="NikoshBAN" panose="02000000000000000000" pitchFamily="2" charset="0"/>
              </a:rPr>
              <a:t> iii</a:t>
            </a:r>
          </a:p>
          <a:p>
            <a:r>
              <a:rPr lang="bn-IN" sz="2400" dirty="0" smtClean="0">
                <a:latin typeface="NikoshBAN" panose="02000000000000000000" pitchFamily="2" charset="0"/>
                <a:cs typeface="NikoshBAN" panose="02000000000000000000" pitchFamily="2" charset="0"/>
              </a:rPr>
              <a:t>৪।ভূখন্ড বলতে বোঝায়------------</a:t>
            </a:r>
          </a:p>
          <a:p>
            <a:r>
              <a:rPr lang="bn-IN"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i</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জলভাগ </a:t>
            </a:r>
            <a:r>
              <a:rPr lang="en-US" sz="2400" dirty="0" smtClean="0">
                <a:latin typeface="NikoshBAN" panose="02000000000000000000" pitchFamily="2" charset="0"/>
                <a:cs typeface="NikoshBAN" panose="02000000000000000000" pitchFamily="2" charset="0"/>
              </a:rPr>
              <a:t> ii. </a:t>
            </a:r>
            <a:r>
              <a:rPr lang="bn-IN" sz="2400" dirty="0" smtClean="0">
                <a:latin typeface="NikoshBAN" panose="02000000000000000000" pitchFamily="2" charset="0"/>
                <a:cs typeface="NikoshBAN" panose="02000000000000000000" pitchFamily="2" charset="0"/>
              </a:rPr>
              <a:t>স্থল্ভাগ   </a:t>
            </a:r>
            <a:r>
              <a:rPr lang="en-US" sz="2400" dirty="0" smtClean="0">
                <a:latin typeface="NikoshBAN" panose="02000000000000000000" pitchFamily="2" charset="0"/>
                <a:cs typeface="NikoshBAN" panose="02000000000000000000" pitchFamily="2" charset="0"/>
              </a:rPr>
              <a:t>iii. </a:t>
            </a:r>
            <a:r>
              <a:rPr lang="bn-IN" sz="2400" dirty="0" smtClean="0">
                <a:latin typeface="NikoshBAN" panose="02000000000000000000" pitchFamily="2" charset="0"/>
                <a:cs typeface="NikoshBAN" panose="02000000000000000000" pitchFamily="2" charset="0"/>
              </a:rPr>
              <a:t>আকাশভাগ</a:t>
            </a:r>
          </a:p>
          <a:p>
            <a:r>
              <a:rPr lang="bn-IN" sz="2400" dirty="0" smtClean="0">
                <a:latin typeface="NikoshBAN" panose="02000000000000000000" pitchFamily="2" charset="0"/>
                <a:cs typeface="NikoshBAN" panose="02000000000000000000" pitchFamily="2" charset="0"/>
              </a:rPr>
              <a:t>নিচের কোনটি সঠিক?</a:t>
            </a:r>
          </a:p>
          <a:p>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i</a:t>
            </a:r>
            <a:r>
              <a:rPr lang="bn-IN" sz="2400" dirty="0" smtClean="0">
                <a:latin typeface="NikoshBAN" panose="02000000000000000000" pitchFamily="2" charset="0"/>
                <a:cs typeface="NikoshBAN" panose="02000000000000000000" pitchFamily="2" charset="0"/>
              </a:rPr>
              <a:t> ও </a:t>
            </a:r>
            <a:r>
              <a:rPr lang="en-US" sz="2400" dirty="0" smtClean="0">
                <a:latin typeface="NikoshBAN" panose="02000000000000000000" pitchFamily="2" charset="0"/>
                <a:cs typeface="NikoshBAN" panose="02000000000000000000" pitchFamily="2" charset="0"/>
              </a:rPr>
              <a:t>ii</a:t>
            </a:r>
            <a:r>
              <a:rPr lang="bn-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i</a:t>
            </a:r>
            <a:r>
              <a:rPr lang="bn-IN" sz="2400" dirty="0" smtClean="0">
                <a:latin typeface="NikoshBAN" panose="02000000000000000000" pitchFamily="2" charset="0"/>
                <a:cs typeface="NikoshBAN" panose="02000000000000000000" pitchFamily="2" charset="0"/>
              </a:rPr>
              <a:t> ও</a:t>
            </a:r>
            <a:r>
              <a:rPr lang="en-US" sz="2400" dirty="0" smtClean="0">
                <a:latin typeface="NikoshBAN" panose="02000000000000000000" pitchFamily="2" charset="0"/>
                <a:cs typeface="NikoshBAN" panose="02000000000000000000" pitchFamily="2" charset="0"/>
              </a:rPr>
              <a:t> iii</a:t>
            </a:r>
            <a:r>
              <a:rPr lang="bn-IN" sz="2400" dirty="0" smtClean="0">
                <a:latin typeface="NikoshBAN" panose="02000000000000000000" pitchFamily="2" charset="0"/>
                <a:cs typeface="NikoshBAN" panose="02000000000000000000" pitchFamily="2" charset="0"/>
              </a:rPr>
              <a:t>  গ)</a:t>
            </a:r>
            <a:r>
              <a:rPr lang="en-US" sz="2400" dirty="0" smtClean="0">
                <a:latin typeface="NikoshBAN" panose="02000000000000000000" pitchFamily="2" charset="0"/>
                <a:cs typeface="NikoshBAN" panose="02000000000000000000" pitchFamily="2" charset="0"/>
              </a:rPr>
              <a:t> ii</a:t>
            </a:r>
            <a:r>
              <a:rPr lang="bn-IN" sz="2400" dirty="0" smtClean="0">
                <a:latin typeface="NikoshBAN" panose="02000000000000000000" pitchFamily="2" charset="0"/>
                <a:cs typeface="NikoshBAN" panose="02000000000000000000" pitchFamily="2" charset="0"/>
              </a:rPr>
              <a:t> ও</a:t>
            </a:r>
            <a:r>
              <a:rPr lang="en-US" sz="2400" dirty="0" smtClean="0">
                <a:latin typeface="NikoshBAN" panose="02000000000000000000" pitchFamily="2" charset="0"/>
                <a:cs typeface="NikoshBAN" panose="02000000000000000000" pitchFamily="2" charset="0"/>
              </a:rPr>
              <a:t> iii</a:t>
            </a:r>
            <a:r>
              <a:rPr lang="bn-IN" sz="2400" dirty="0" smtClean="0">
                <a:latin typeface="NikoshBAN" panose="02000000000000000000" pitchFamily="2" charset="0"/>
                <a:cs typeface="NikoshBAN" panose="02000000000000000000" pitchFamily="2" charset="0"/>
              </a:rPr>
              <a:t>  ঘ)</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i</a:t>
            </a:r>
            <a:r>
              <a:rPr lang="en-US" sz="2400" dirty="0" smtClean="0">
                <a:latin typeface="NikoshBAN" panose="02000000000000000000" pitchFamily="2" charset="0"/>
                <a:cs typeface="NikoshBAN" panose="02000000000000000000" pitchFamily="2" charset="0"/>
              </a:rPr>
              <a:t>, ii</a:t>
            </a:r>
            <a:r>
              <a:rPr lang="bn-IN" sz="2400" dirty="0" smtClean="0">
                <a:latin typeface="NikoshBAN" panose="02000000000000000000" pitchFamily="2" charset="0"/>
                <a:cs typeface="NikoshBAN" panose="02000000000000000000" pitchFamily="2" charset="0"/>
              </a:rPr>
              <a:t> ও</a:t>
            </a:r>
            <a:r>
              <a:rPr lang="en-US" sz="2400" dirty="0" smtClean="0">
                <a:latin typeface="NikoshBAN" panose="02000000000000000000" pitchFamily="2" charset="0"/>
                <a:cs typeface="NikoshBAN" panose="02000000000000000000" pitchFamily="2" charset="0"/>
              </a:rPr>
              <a:t> iii</a:t>
            </a:r>
            <a:endParaRPr lang="en-US" sz="2400" dirty="0">
              <a:latin typeface="NikoshBAN" panose="02000000000000000000" pitchFamily="2" charset="0"/>
              <a:cs typeface="NikoshBAN" panose="02000000000000000000" pitchFamily="2" charset="0"/>
            </a:endParaRPr>
          </a:p>
        </p:txBody>
      </p:sp>
      <p:sp>
        <p:nvSpPr>
          <p:cNvPr id="5" name="Oval 4"/>
          <p:cNvSpPr/>
          <p:nvPr/>
        </p:nvSpPr>
        <p:spPr>
          <a:xfrm>
            <a:off x="4235959" y="6008488"/>
            <a:ext cx="334851" cy="3219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60795" y="4540496"/>
            <a:ext cx="289774" cy="3327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10979" y="2712158"/>
            <a:ext cx="334851" cy="3219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Oval 7"/>
          <p:cNvSpPr/>
          <p:nvPr/>
        </p:nvSpPr>
        <p:spPr>
          <a:xfrm>
            <a:off x="2130265" y="1974991"/>
            <a:ext cx="316721" cy="32197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16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1" y="0"/>
            <a:ext cx="12307911" cy="6858000"/>
          </a:xfrm>
          <a:prstGeom prst="rect">
            <a:avLst/>
          </a:prstGeom>
        </p:spPr>
      </p:pic>
      <p:sp>
        <p:nvSpPr>
          <p:cNvPr id="3" name="TextBox 2"/>
          <p:cNvSpPr txBox="1"/>
          <p:nvPr/>
        </p:nvSpPr>
        <p:spPr>
          <a:xfrm>
            <a:off x="2987456" y="713984"/>
            <a:ext cx="6175332" cy="1866378"/>
          </a:xfrm>
          <a:prstGeom prst="rect">
            <a:avLst/>
          </a:prstGeom>
          <a:noFill/>
        </p:spPr>
        <p:txBody>
          <a:bodyPr wrap="square" rtlCol="0">
            <a:prstTxWarp prst="textDeflateBottom">
              <a:avLst/>
            </a:prstTxWarp>
            <a:spAutoFit/>
          </a:bodyPr>
          <a:lstStyle/>
          <a:p>
            <a:pPr algn="ctr"/>
            <a:r>
              <a:rPr lang="bn-IN" sz="4400" b="1" i="1" u="sng" dirty="0" smtClean="0">
                <a:ln w="12700">
                  <a:solidFill>
                    <a:schemeClr val="accent1"/>
                  </a:solidFill>
                  <a:prstDash val="solid"/>
                </a:ln>
                <a:solidFill>
                  <a:srgbClr val="FF6699"/>
                </a:solidFill>
                <a:effectLst>
                  <a:outerShdw dist="38100" dir="2640000" algn="bl" rotWithShape="0">
                    <a:schemeClr val="accent1"/>
                  </a:outerShdw>
                </a:effectLst>
                <a:latin typeface="NikoshBAN" panose="02000000000000000000" pitchFamily="2" charset="0"/>
                <a:cs typeface="NikoshBAN" panose="02000000000000000000" pitchFamily="2" charset="0"/>
              </a:rPr>
              <a:t>বাড়ির কাজ</a:t>
            </a:r>
            <a:endParaRPr lang="en-US" sz="4400" b="1" i="1" u="sng" dirty="0">
              <a:ln w="12700">
                <a:solidFill>
                  <a:schemeClr val="accent1"/>
                </a:solidFill>
                <a:prstDash val="solid"/>
              </a:ln>
              <a:solidFill>
                <a:srgbClr val="FF6699"/>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316379" y="3180023"/>
            <a:ext cx="9517487" cy="1938992"/>
          </a:xfrm>
          <a:prstGeom prst="rect">
            <a:avLst/>
          </a:prstGeom>
          <a:noFill/>
        </p:spPr>
        <p:txBody>
          <a:bodyPr wrap="square" rtlCol="0">
            <a:spAutoFit/>
          </a:bodyPr>
          <a:lstStyle/>
          <a:p>
            <a:pPr algn="just"/>
            <a:r>
              <a:rPr lang="bn-IN" sz="6000" dirty="0" smtClean="0">
                <a:latin typeface="NikoshBAN" panose="02000000000000000000" pitchFamily="2" charset="0"/>
                <a:cs typeface="NikoshBAN" panose="02000000000000000000" pitchFamily="2" charset="0"/>
              </a:rPr>
              <a:t>রাষ্ট্রের উৎপত্তি সংক্রান্ত সামাজিক চুক্তি মতবাদের মুল বক্তব্য লিখ।</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18447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18" y="0"/>
            <a:ext cx="11178861" cy="6858000"/>
          </a:xfrm>
          <a:prstGeom prst="rect">
            <a:avLst/>
          </a:prstGeom>
        </p:spPr>
      </p:pic>
      <p:sp>
        <p:nvSpPr>
          <p:cNvPr id="4" name="Rectangle 3"/>
          <p:cNvSpPr/>
          <p:nvPr/>
        </p:nvSpPr>
        <p:spPr>
          <a:xfrm>
            <a:off x="2931090" y="164519"/>
            <a:ext cx="5863592" cy="1569660"/>
          </a:xfrm>
          <a:prstGeom prst="rect">
            <a:avLst/>
          </a:prstGeom>
        </p:spPr>
        <p:txBody>
          <a:bodyPr wrap="square">
            <a:spAutoFit/>
          </a:bodyPr>
          <a:lstStyle/>
          <a:p>
            <a:pPr lvl="0" algn="ctr"/>
            <a:r>
              <a:rPr lang="bn-IN" sz="9600" b="1" dirty="0">
                <a:ln w="6600">
                  <a:solidFill>
                    <a:schemeClr val="accent2"/>
                  </a:solid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rPr>
              <a:t>আল্লহ হাফেজ</a:t>
            </a:r>
            <a:endParaRPr lang="en-US" sz="9600" b="1" dirty="0">
              <a:ln w="6600">
                <a:solidFill>
                  <a:schemeClr val="accent2"/>
                </a:solidFill>
                <a:prstDash val="solid"/>
              </a:ln>
              <a:solidFill>
                <a:schemeClr val="bg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6486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bangladesh-map.gif"/>
          <p:cNvPicPr>
            <a:picLocks noChangeAspect="1"/>
          </p:cNvPicPr>
          <p:nvPr/>
        </p:nvPicPr>
        <p:blipFill>
          <a:blip r:embed="rId2"/>
          <a:stretch>
            <a:fillRect/>
          </a:stretch>
        </p:blipFill>
        <p:spPr>
          <a:xfrm>
            <a:off x="2574388" y="520505"/>
            <a:ext cx="7741920" cy="5706794"/>
          </a:xfrm>
          <a:prstGeom prst="rect">
            <a:avLst/>
          </a:prstGeom>
        </p:spPr>
      </p:pic>
    </p:spTree>
    <p:extLst>
      <p:ext uri="{BB962C8B-B14F-4D97-AF65-F5344CB8AC3E}">
        <p14:creationId xmlns:p14="http://schemas.microsoft.com/office/powerpoint/2010/main" val="296832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5421946937_0e4944b17c_z.jpg"/>
          <p:cNvPicPr>
            <a:picLocks noChangeAspect="1"/>
          </p:cNvPicPr>
          <p:nvPr/>
        </p:nvPicPr>
        <p:blipFill>
          <a:blip r:embed="rId2"/>
          <a:stretch>
            <a:fillRect/>
          </a:stretch>
        </p:blipFill>
        <p:spPr>
          <a:xfrm>
            <a:off x="675249" y="656493"/>
            <a:ext cx="4473526" cy="2593144"/>
          </a:xfrm>
          <a:prstGeom prst="rect">
            <a:avLst/>
          </a:prstGeom>
        </p:spPr>
      </p:pic>
      <p:pic>
        <p:nvPicPr>
          <p:cNvPr id="3" name="Content Placeholder 3" descr="1.jpeg"/>
          <p:cNvPicPr>
            <a:picLocks noChangeAspect="1"/>
          </p:cNvPicPr>
          <p:nvPr/>
        </p:nvPicPr>
        <p:blipFill>
          <a:blip r:embed="rId3"/>
          <a:stretch>
            <a:fillRect/>
          </a:stretch>
        </p:blipFill>
        <p:spPr>
          <a:xfrm>
            <a:off x="6035041" y="507608"/>
            <a:ext cx="5604801" cy="2756097"/>
          </a:xfrm>
          <a:prstGeom prst="rect">
            <a:avLst/>
          </a:prstGeom>
        </p:spPr>
      </p:pic>
      <p:pic>
        <p:nvPicPr>
          <p:cNvPr id="4" name="Picture 3" descr="parliament.jpg"/>
          <p:cNvPicPr>
            <a:picLocks noChangeAspect="1"/>
          </p:cNvPicPr>
          <p:nvPr/>
        </p:nvPicPr>
        <p:blipFill>
          <a:blip r:embed="rId4"/>
          <a:stretch>
            <a:fillRect/>
          </a:stretch>
        </p:blipFill>
        <p:spPr>
          <a:xfrm>
            <a:off x="633044" y="3305908"/>
            <a:ext cx="4501663" cy="2968282"/>
          </a:xfrm>
          <a:prstGeom prst="rect">
            <a:avLst/>
          </a:prstGeom>
        </p:spPr>
      </p:pic>
      <p:pic>
        <p:nvPicPr>
          <p:cNvPr id="5" name="Picture 2" descr="http://www.tourtobangladesh.com/images/parlament-bhaban.gif"/>
          <p:cNvPicPr>
            <a:picLocks noChangeAspect="1" noChangeArrowheads="1"/>
          </p:cNvPicPr>
          <p:nvPr/>
        </p:nvPicPr>
        <p:blipFill>
          <a:blip r:embed="rId5"/>
          <a:srcRect/>
          <a:stretch>
            <a:fillRect/>
          </a:stretch>
        </p:blipFill>
        <p:spPr bwMode="auto">
          <a:xfrm>
            <a:off x="5978769" y="3291840"/>
            <a:ext cx="5627077" cy="2968283"/>
          </a:xfrm>
          <a:prstGeom prst="rect">
            <a:avLst/>
          </a:prstGeom>
          <a:noFill/>
        </p:spPr>
      </p:pic>
    </p:spTree>
    <p:extLst>
      <p:ext uri="{BB962C8B-B14F-4D97-AF65-F5344CB8AC3E}">
        <p14:creationId xmlns:p14="http://schemas.microsoft.com/office/powerpoint/2010/main" val="358900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Dell\Downloads\index.jpg"/>
          <p:cNvPicPr>
            <a:picLocks noChangeAspect="1" noChangeArrowheads="1"/>
          </p:cNvPicPr>
          <p:nvPr/>
        </p:nvPicPr>
        <p:blipFill>
          <a:blip r:embed="rId2"/>
          <a:srcRect/>
          <a:stretch>
            <a:fillRect/>
          </a:stretch>
        </p:blipFill>
        <p:spPr bwMode="auto">
          <a:xfrm>
            <a:off x="6845105" y="645943"/>
            <a:ext cx="4366846" cy="2659965"/>
          </a:xfrm>
          <a:prstGeom prst="rect">
            <a:avLst/>
          </a:prstGeom>
          <a:noFill/>
        </p:spPr>
      </p:pic>
      <p:pic>
        <p:nvPicPr>
          <p:cNvPr id="4" name="Picture 9" descr="https://image.slidesharecdn.com/presentationg3-130321222606-phpapp02/95/climatepeoplerace-of-bd-12-638.jpg?cb=1363904989"/>
          <p:cNvPicPr>
            <a:picLocks noChangeAspect="1" noChangeArrowheads="1"/>
          </p:cNvPicPr>
          <p:nvPr/>
        </p:nvPicPr>
        <p:blipFill>
          <a:blip r:embed="rId3"/>
          <a:srcRect/>
          <a:stretch>
            <a:fillRect/>
          </a:stretch>
        </p:blipFill>
        <p:spPr bwMode="auto">
          <a:xfrm>
            <a:off x="633047" y="647114"/>
            <a:ext cx="6077242" cy="5556740"/>
          </a:xfrm>
          <a:prstGeom prst="rect">
            <a:avLst/>
          </a:prstGeom>
          <a:noFill/>
        </p:spPr>
      </p:pic>
      <p:pic>
        <p:nvPicPr>
          <p:cNvPr id="5" name="Picture 11" descr="https://encrypted-tbn0.gstatic.com/images?q=tbn:ANd9GcTJAx_SwTppCGtc0tlWnphqLP0aPLyAd3NYyx4lidYgh2NEDDsy"/>
          <p:cNvPicPr>
            <a:picLocks noChangeAspect="1" noChangeArrowheads="1"/>
          </p:cNvPicPr>
          <p:nvPr/>
        </p:nvPicPr>
        <p:blipFill>
          <a:blip r:embed="rId4"/>
          <a:srcRect/>
          <a:stretch>
            <a:fillRect/>
          </a:stretch>
        </p:blipFill>
        <p:spPr bwMode="auto">
          <a:xfrm>
            <a:off x="6879100" y="3434861"/>
            <a:ext cx="4453597" cy="2839329"/>
          </a:xfrm>
          <a:prstGeom prst="rect">
            <a:avLst/>
          </a:prstGeom>
          <a:noFill/>
        </p:spPr>
      </p:pic>
    </p:spTree>
    <p:extLst>
      <p:ext uri="{BB962C8B-B14F-4D97-AF65-F5344CB8AC3E}">
        <p14:creationId xmlns:p14="http://schemas.microsoft.com/office/powerpoint/2010/main" val="54711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02" y="643944"/>
            <a:ext cx="10740980" cy="5589430"/>
          </a:xfrm>
          <a:prstGeom prst="rect">
            <a:avLst/>
          </a:prstGeom>
        </p:spPr>
      </p:pic>
    </p:spTree>
    <p:extLst>
      <p:ext uri="{BB962C8B-B14F-4D97-AF65-F5344CB8AC3E}">
        <p14:creationId xmlns:p14="http://schemas.microsoft.com/office/powerpoint/2010/main" val="3899415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18238349"/>
              </p:ext>
            </p:extLst>
          </p:nvPr>
        </p:nvGraphicFramePr>
        <p:xfrm>
          <a:off x="785611" y="618187"/>
          <a:ext cx="10715223" cy="1287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2196402761"/>
              </p:ext>
            </p:extLst>
          </p:nvPr>
        </p:nvGraphicFramePr>
        <p:xfrm>
          <a:off x="785611" y="2025748"/>
          <a:ext cx="10702345" cy="40530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19367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43602047"/>
              </p:ext>
            </p:extLst>
          </p:nvPr>
        </p:nvGraphicFramePr>
        <p:xfrm>
          <a:off x="1295401" y="675449"/>
          <a:ext cx="9703157" cy="1442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547757534"/>
              </p:ext>
            </p:extLst>
          </p:nvPr>
        </p:nvGraphicFramePr>
        <p:xfrm>
          <a:off x="1295401" y="2363372"/>
          <a:ext cx="9754672" cy="35609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817487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827</TotalTime>
  <Words>845</Words>
  <Application>Microsoft Office PowerPoint</Application>
  <PresentationFormat>Widescreen</PresentationFormat>
  <Paragraphs>166</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Garamond</vt:lpstr>
      <vt:lpstr>Nikosh</vt:lpstr>
      <vt:lpstr>NikoshBAN</vt:lpstr>
      <vt:lpstr>Times New Roman</vt:lpstr>
      <vt:lpstr>Vrinda</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Enamul Haque</dc:creator>
  <cp:lastModifiedBy>Windows User</cp:lastModifiedBy>
  <cp:revision>117</cp:revision>
  <dcterms:created xsi:type="dcterms:W3CDTF">2017-01-05T19:17:53Z</dcterms:created>
  <dcterms:modified xsi:type="dcterms:W3CDTF">2021-01-12T14:58:46Z</dcterms:modified>
</cp:coreProperties>
</file>