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  <p:sldMasterId id="2147483732" r:id="rId3"/>
    <p:sldMasterId id="2147483750" r:id="rId4"/>
    <p:sldMasterId id="2147483768" r:id="rId5"/>
    <p:sldMasterId id="2147483786" r:id="rId6"/>
  </p:sldMasterIdLst>
  <p:notesMasterIdLst>
    <p:notesMasterId r:id="rId31"/>
  </p:notesMasterIdLst>
  <p:sldIdLst>
    <p:sldId id="256" r:id="rId7"/>
    <p:sldId id="257" r:id="rId8"/>
    <p:sldId id="258" r:id="rId9"/>
    <p:sldId id="259" r:id="rId10"/>
    <p:sldId id="277" r:id="rId11"/>
    <p:sldId id="260" r:id="rId12"/>
    <p:sldId id="261" r:id="rId13"/>
    <p:sldId id="280" r:id="rId14"/>
    <p:sldId id="273" r:id="rId15"/>
    <p:sldId id="274" r:id="rId16"/>
    <p:sldId id="262" r:id="rId17"/>
    <p:sldId id="275" r:id="rId18"/>
    <p:sldId id="276" r:id="rId19"/>
    <p:sldId id="278" r:id="rId20"/>
    <p:sldId id="286" r:id="rId21"/>
    <p:sldId id="279" r:id="rId22"/>
    <p:sldId id="281" r:id="rId23"/>
    <p:sldId id="283" r:id="rId24"/>
    <p:sldId id="284" r:id="rId25"/>
    <p:sldId id="282" r:id="rId26"/>
    <p:sldId id="263" r:id="rId27"/>
    <p:sldId id="264" r:id="rId28"/>
    <p:sldId id="267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15AC-070C-402B-A8F3-7C1BBC70034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2CED5-D8EA-4B1C-89ED-60B3851A5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ED5-D8EA-4B1C-89ED-60B3851A51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2CED5-D8EA-4B1C-89ED-60B3851A51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8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7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209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919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91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2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15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10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03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88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16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4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15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1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98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2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15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9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9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0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421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1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48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16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37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3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5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7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5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74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81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00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5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93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65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3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9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7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0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1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281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1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7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4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84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5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77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63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97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9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29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241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8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75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3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151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24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2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1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337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70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26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5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74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76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63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06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99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930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92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8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94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43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25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425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9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38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3570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176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307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4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350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2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70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43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291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6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78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97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606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088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323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2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10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87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3601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55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7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1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8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9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0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41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B6D283-BBE8-4082-8B87-7D0750C42350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6CAF-01E0-4C2F-A4C3-05786CAA3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36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3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612">
              <a:srgbClr val="B6E5F5"/>
            </a:gs>
            <a:gs pos="24794">
              <a:srgbClr val="9FDCF2"/>
            </a:gs>
            <a:gs pos="61954">
              <a:srgbClr val="5FBEDE"/>
            </a:gs>
            <a:gs pos="79658">
              <a:srgbClr val="3FA9CD"/>
            </a:gs>
            <a:gs pos="88498">
              <a:srgbClr val="2F9FC5"/>
            </a:gs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26080" y="1924334"/>
            <a:ext cx="4812201" cy="147395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27000">
              <a:schemeClr val="accent4">
                <a:lumMod val="75000"/>
              </a:schemeClr>
            </a:glow>
            <a:outerShdw blurRad="165100" dist="152400" dir="4140000" sx="26000" sy="26000" algn="ctr" rotWithShape="0">
              <a:schemeClr val="accent4">
                <a:lumMod val="60000"/>
                <a:lumOff val="40000"/>
              </a:schemeClr>
            </a:outerShdw>
            <a:reflection blurRad="660400" stA="0" endPos="57000" dist="7239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37230" y="109014"/>
            <a:ext cx="1168248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599996" lon="0" rev="0"/>
              </a:camera>
              <a:lightRig rig="threePt" dir="t"/>
            </a:scene3d>
            <a:sp3d prstMaterial="matte"/>
          </a:bodyPr>
          <a:lstStyle/>
          <a:p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114300" dir="5400000" sx="94000" sy="94000" algn="ctr" rotWithShape="0">
                    <a:srgbClr val="000000">
                      <a:alpha val="55000"/>
                    </a:srgbClr>
                  </a:outerShdw>
                </a:effectLst>
              </a:rPr>
              <a:t>     </a:t>
            </a:r>
            <a:r>
              <a:rPr lang="en-US" sz="9600" b="1" dirty="0" err="1" smtClean="0">
                <a:effectLst>
                  <a:outerShdw blurRad="50800" dist="114300" dir="5400000" sx="94000" sy="94000" algn="ctr" rotWithShape="0">
                    <a:srgbClr val="000000">
                      <a:alpha val="55000"/>
                    </a:srgbClr>
                  </a:outerShdw>
                </a:effectLst>
              </a:rPr>
              <a:t>মাল্টিমিডিয়া</a:t>
            </a:r>
            <a:r>
              <a:rPr lang="en-US" sz="9600" b="1" dirty="0" smtClean="0">
                <a:effectLst>
                  <a:outerShdw blurRad="50800" dist="114300" dir="5400000" sx="94000" sy="94000" algn="ctr" rotWithShape="0">
                    <a:srgbClr val="000000">
                      <a:alpha val="55000"/>
                    </a:srgbClr>
                  </a:outerShdw>
                </a:effectLst>
              </a:rPr>
              <a:t> </a:t>
            </a:r>
            <a:r>
              <a:rPr lang="en-US" sz="9600" b="1" dirty="0" err="1" smtClean="0">
                <a:effectLst>
                  <a:outerShdw blurRad="50800" dist="114300" dir="5400000" sx="94000" sy="94000" algn="ctr" rotWithShape="0">
                    <a:srgbClr val="000000">
                      <a:alpha val="55000"/>
                    </a:srgbClr>
                  </a:outerShdw>
                </a:effectLst>
              </a:rPr>
              <a:t>ক্লাসরুমে</a:t>
            </a:r>
            <a:endParaRPr lang="en-US" sz="9600" b="1" dirty="0">
              <a:effectLst>
                <a:outerShdw blurRad="50800" dist="114300" dir="5400000" sx="94000" sy="94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52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7" y="232664"/>
            <a:ext cx="4962881" cy="449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82" y="232663"/>
            <a:ext cx="6175862" cy="4492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3" y="4788657"/>
            <a:ext cx="1155411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41696" y="150125"/>
            <a:ext cx="4080680" cy="1214651"/>
          </a:xfrm>
          <a:prstGeom prst="horizontalScroll">
            <a:avLst/>
          </a:prstGeom>
          <a:solidFill>
            <a:schemeClr val="bg2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1696" y="2265529"/>
            <a:ext cx="9853683" cy="2374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কাশিমের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পরাজয়ের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সন্ন্যাসীদের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7" y="142945"/>
            <a:ext cx="5257515" cy="2346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7" y="4846731"/>
            <a:ext cx="5257514" cy="1813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79" y="142945"/>
            <a:ext cx="6159543" cy="65171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6" y="2689532"/>
            <a:ext cx="5256875" cy="20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8" y="533187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306773"/>
            <a:ext cx="5759355" cy="4462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1" y="1306773"/>
            <a:ext cx="5745708" cy="44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3" y="248931"/>
            <a:ext cx="4899184" cy="6477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48" y="248931"/>
            <a:ext cx="5908231" cy="3239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649" y="3622483"/>
            <a:ext cx="5908231" cy="3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75" y="3315696"/>
            <a:ext cx="4903883" cy="2980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74" y="288452"/>
            <a:ext cx="4903884" cy="2823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1" y="288451"/>
            <a:ext cx="5851692" cy="281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3" y="3315696"/>
            <a:ext cx="5826650" cy="298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6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68" y="289315"/>
            <a:ext cx="3791614" cy="2863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53" y="289315"/>
            <a:ext cx="3306979" cy="2863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53" y="3425588"/>
            <a:ext cx="3312127" cy="28082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7" y="289315"/>
            <a:ext cx="4068320" cy="28633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8" y="3425588"/>
            <a:ext cx="4068320" cy="28082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14" y="3425588"/>
            <a:ext cx="3694168" cy="28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22831"/>
            <a:ext cx="5786651" cy="324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0" y="122831"/>
            <a:ext cx="5809466" cy="3248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704" y="3553486"/>
            <a:ext cx="5732059" cy="31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7" y="266917"/>
            <a:ext cx="5310926" cy="2858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7" y="266917"/>
            <a:ext cx="4884809" cy="2858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6" y="3261815"/>
            <a:ext cx="5310927" cy="3096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6" y="3372341"/>
            <a:ext cx="4884809" cy="3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3657600" y="259306"/>
            <a:ext cx="4872250" cy="1201003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পরিচিতি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470544" y="1849273"/>
            <a:ext cx="8314900" cy="4572000"/>
          </a:xfrm>
          <a:prstGeom prst="frame">
            <a:avLst>
              <a:gd name="adj1" fmla="val 72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4084" y="2242447"/>
            <a:ext cx="7517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কানিজ তানজিলা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সহকারী শিক্ষক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মঙ্গলবাড়ী সিরাজিয়া উচ্চ বিদ্যালয়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ধামুইরহাট,</a:t>
            </a:r>
          </a:p>
          <a:p>
            <a:pPr lvl="0"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/>
              </a:rPr>
              <a:t> নওগাঁ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90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10129" r="11792" b="14035"/>
          <a:stretch/>
        </p:blipFill>
        <p:spPr>
          <a:xfrm>
            <a:off x="0" y="0"/>
            <a:ext cx="12192000" cy="711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00251" y="232013"/>
            <a:ext cx="3535680" cy="1316918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দলীয় 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68991" y="1897039"/>
            <a:ext cx="9826388" cy="2183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তিতুমিরের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দুঃসাহস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64575" y="0"/>
            <a:ext cx="3860058" cy="1064525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8613" y="1255595"/>
            <a:ext cx="11122925" cy="5472752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ফকির-সন্ন্যাসী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ক)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ফরাসীদের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খ)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ওলন্দাদের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ব্রিটিশদের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ঘ)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দিনেমারদের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628601" y="4401402"/>
            <a:ext cx="855292" cy="96216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2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437">
              <a:srgbClr val="F4ACAB">
                <a:alpha val="96000"/>
              </a:srgbClr>
            </a:gs>
            <a:gs pos="96875">
              <a:srgbClr val="F1ACAB"/>
            </a:gs>
            <a:gs pos="93750">
              <a:srgbClr val="ECACAC"/>
            </a:gs>
            <a:gs pos="87500">
              <a:srgbClr val="E2ADAD"/>
            </a:gs>
            <a:gs pos="74339">
              <a:srgbClr val="0070C0"/>
            </a:gs>
            <a:gs pos="67000">
              <a:srgbClr val="94B3B8"/>
            </a:gs>
            <a:gs pos="56000">
              <a:srgbClr val="FF0000"/>
            </a:gs>
            <a:gs pos="35420">
              <a:srgbClr val="87B4BA"/>
            </a:gs>
            <a:gs pos="0">
              <a:srgbClr val="A3B2B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67284" y="395786"/>
            <a:ext cx="3203765" cy="1261281"/>
          </a:xfrm>
          <a:prstGeom prst="roundRect">
            <a:avLst/>
          </a:prstGeom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বাড়ীর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1583140" y="1992573"/>
            <a:ext cx="9280478" cy="43126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.১।কোন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ঘটে-তার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কেস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স্টাডি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.২।বাংলায়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চিরতরে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89412"/>
            <a:ext cx="445609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endParaRPr lang="en-US" sz="115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49" y="1023226"/>
            <a:ext cx="5941823" cy="47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4" y="232011"/>
            <a:ext cx="11423177" cy="623702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শ্রেণিঃ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নবম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-</a:t>
            </a:r>
            <a:r>
              <a:rPr lang="en-US" sz="5400" b="1" kern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দশ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5400" b="1" kern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kern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ইতিহাস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বিশ্বসভ্যতা</a:t>
            </a:r>
            <a:endParaRPr kumimoji="0" lang="en-US" sz="5400" b="1" i="0" u="none" strike="noStrike" kern="0" normalizeH="0" baseline="0" noProof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অধ্যায়ঃ</a:t>
            </a:r>
            <a:r>
              <a:rPr lang="en-US" sz="5400" b="1" kern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 </a:t>
            </a:r>
            <a:r>
              <a:rPr lang="en-US" sz="5400" b="1" kern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নবম</a:t>
            </a:r>
            <a:endParaRPr lang="en-US" sz="5400" b="1" kern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/>
            </a:endParaRPr>
          </a:p>
          <a:p>
            <a:pPr lvl="0" algn="ctr"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পাঠ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:</a:t>
            </a:r>
            <a:r>
              <a:rPr lang="en-US" sz="5400" b="1" kern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 </a:t>
            </a:r>
            <a:r>
              <a:rPr lang="en-US" sz="5400" b="1" kern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ইংরেজ </a:t>
            </a:r>
            <a:r>
              <a:rPr lang="en-US" sz="5400" b="1" kern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আমলে</a:t>
            </a:r>
            <a:r>
              <a:rPr lang="en-US" sz="5400" b="1" kern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 </a:t>
            </a:r>
            <a:r>
              <a:rPr lang="en-US" sz="5400" b="1" kern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বাংলায়,নবজাগরণও</a:t>
            </a:r>
            <a:endParaRPr lang="en-US" sz="5400" b="1" kern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/>
            </a:endParaRPr>
          </a:p>
          <a:p>
            <a:pPr lvl="0" algn="ctr">
              <a:defRPr/>
            </a:pPr>
            <a:r>
              <a:rPr lang="en-US" sz="5400" b="1" kern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সংস্কার</a:t>
            </a:r>
            <a:r>
              <a:rPr lang="en-US" sz="5400" b="1" kern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 </a:t>
            </a:r>
            <a:r>
              <a:rPr lang="en-US" sz="5400" b="1" kern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আন্দোলন</a:t>
            </a:r>
            <a:endParaRPr kumimoji="0" lang="en-US" sz="5400" b="1" i="0" u="none" strike="noStrike" kern="0" normalizeH="0" baseline="0" noProof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  <a:p>
            <a:pPr lvl="0" algn="ctr"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সময়ঃ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৪০মিনিট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তারিখঃ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 </a:t>
            </a:r>
            <a:r>
              <a:rPr lang="en-US" sz="5400" b="1" kern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১২</a:t>
            </a:r>
            <a:r>
              <a:rPr kumimoji="0" lang="en-US" sz="5400" b="1" i="0" u="none" strike="noStrike" kern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</a:rPr>
              <a:t>.১২.২০২০ইং </a:t>
            </a:r>
          </a:p>
        </p:txBody>
      </p:sp>
    </p:spTree>
    <p:extLst>
      <p:ext uri="{BB962C8B-B14F-4D97-AF65-F5344CB8AC3E}">
        <p14:creationId xmlns:p14="http://schemas.microsoft.com/office/powerpoint/2010/main" val="2081561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427492" y="151049"/>
            <a:ext cx="4981433" cy="968991"/>
          </a:xfrm>
          <a:prstGeom prst="cube">
            <a:avLst>
              <a:gd name="adj" fmla="val 1232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ছবিগুলো লক্ষ করো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2" y="1351128"/>
            <a:ext cx="4280157" cy="2396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46" y="1446662"/>
            <a:ext cx="7176233" cy="5036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432" y="4115581"/>
            <a:ext cx="4182959" cy="22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8" y="331768"/>
            <a:ext cx="5373309" cy="3041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89" y="331768"/>
            <a:ext cx="5447429" cy="3050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8" y="3584729"/>
            <a:ext cx="5373309" cy="3020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88" y="3584728"/>
            <a:ext cx="5394263" cy="30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3350743" y="419268"/>
            <a:ext cx="4353635" cy="995646"/>
          </a:xfrm>
          <a:prstGeom prst="bevel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 পাঠ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01003" y="2395919"/>
            <a:ext cx="10320437" cy="172570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AFAFA"/>
                </a:solidFill>
              </a:rPr>
              <a:t>প্রতিরোধ</a:t>
            </a:r>
            <a:r>
              <a:rPr lang="en-US" sz="4400" dirty="0" smtClean="0">
                <a:solidFill>
                  <a:srgbClr val="FAFAFA"/>
                </a:solidFill>
              </a:rPr>
              <a:t> </a:t>
            </a:r>
            <a:r>
              <a:rPr lang="en-US" sz="4400" dirty="0" err="1" smtClean="0">
                <a:solidFill>
                  <a:srgbClr val="FAFAFA"/>
                </a:solidFill>
              </a:rPr>
              <a:t>আন্দোলন</a:t>
            </a:r>
            <a:endParaRPr lang="en-US" sz="4400" dirty="0">
              <a:solidFill>
                <a:srgbClr val="FAFA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678674" y="109182"/>
            <a:ext cx="2947917" cy="1023582"/>
          </a:xfrm>
          <a:prstGeom prst="bevel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শিখনফল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8674" y="1323832"/>
            <a:ext cx="5363571" cy="55955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এই পাঠ শেষে শিক্ষার্থীরা---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830" y="2197290"/>
            <a:ext cx="11750722" cy="442187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শাসনআমলে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প্রক্ষাপট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সন্ন্যাসী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তিতুমিরের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ctr">
              <a:buFont typeface="Wingdings" panose="05000000000000000000" pitchFamily="2" charset="2"/>
              <a:buChar char="v"/>
            </a:pP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8287" y="25111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3" y="3652760"/>
            <a:ext cx="5572097" cy="3205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9" y="232012"/>
            <a:ext cx="5923130" cy="3370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3" y="232012"/>
            <a:ext cx="5572097" cy="338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1" y="3652760"/>
            <a:ext cx="2442952" cy="322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1" y="977804"/>
            <a:ext cx="6043969" cy="4440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2" y="977805"/>
            <a:ext cx="5431809" cy="44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4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5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751</TotalTime>
  <Words>162</Words>
  <Application>Microsoft Office PowerPoint</Application>
  <PresentationFormat>Widescreen</PresentationFormat>
  <Paragraphs>38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Century Gothic</vt:lpstr>
      <vt:lpstr>NikoshBAN</vt:lpstr>
      <vt:lpstr>Vrinda</vt:lpstr>
      <vt:lpstr>Wingdings</vt:lpstr>
      <vt:lpstr>Wingdings 3</vt:lpstr>
      <vt:lpstr>Ion</vt:lpstr>
      <vt:lpstr>1_Ion</vt:lpstr>
      <vt:lpstr>2_Ion</vt:lpstr>
      <vt:lpstr>3_Ion</vt:lpstr>
      <vt:lpstr>4_Ion</vt:lpstr>
      <vt:lpstr>5_Ion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139</cp:revision>
  <dcterms:created xsi:type="dcterms:W3CDTF">2020-12-04T13:43:11Z</dcterms:created>
  <dcterms:modified xsi:type="dcterms:W3CDTF">2021-01-14T12:20:38Z</dcterms:modified>
</cp:coreProperties>
</file>