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7" r:id="rId1"/>
  </p:sldMasterIdLst>
  <p:sldIdLst>
    <p:sldId id="256" r:id="rId2"/>
    <p:sldId id="258" r:id="rId3"/>
    <p:sldId id="268" r:id="rId4"/>
    <p:sldId id="267" r:id="rId5"/>
    <p:sldId id="261" r:id="rId6"/>
    <p:sldId id="262" r:id="rId7"/>
    <p:sldId id="263" r:id="rId8"/>
    <p:sldId id="265" r:id="rId9"/>
    <p:sldId id="264"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1" name="Picture 10" descr="Celestia-R1---OverlayTitle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97750" cy="6858000"/>
          </a:xfrm>
          <a:prstGeom prst="rect">
            <a:avLst/>
          </a:prstGeom>
        </p:spPr>
      </p:pic>
      <p:sp>
        <p:nvSpPr>
          <p:cNvPr id="2" name="Title 1"/>
          <p:cNvSpPr>
            <a:spLocks noGrp="1"/>
          </p:cNvSpPr>
          <p:nvPr>
            <p:ph type="ctrTitle"/>
          </p:nvPr>
        </p:nvSpPr>
        <p:spPr>
          <a:xfrm>
            <a:off x="2743973" y="1964267"/>
            <a:ext cx="5714228" cy="2421464"/>
          </a:xfrm>
        </p:spPr>
        <p:txBody>
          <a:bodyPr anchor="b">
            <a:normAutofit/>
          </a:bodyPr>
          <a:lstStyle>
            <a:lvl1pPr algn="r">
              <a:defRPr sz="44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743973" y="4385733"/>
            <a:ext cx="5714228"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52311" y="5870576"/>
            <a:ext cx="1212173" cy="377825"/>
          </a:xfrm>
        </p:spPr>
        <p:txBody>
          <a:bodyPr/>
          <a:lstStyle/>
          <a:p>
            <a:fld id="{400FF86E-2209-41C7-BE75-8912C892824B}" type="datetimeFigureOut">
              <a:rPr lang="en-US" smtClean="0"/>
              <a:pPr/>
              <a:t>1/14/2021</a:t>
            </a:fld>
            <a:endParaRPr lang="en-US"/>
          </a:p>
        </p:txBody>
      </p:sp>
      <p:sp>
        <p:nvSpPr>
          <p:cNvPr id="5" name="Footer Placeholder 4"/>
          <p:cNvSpPr>
            <a:spLocks noGrp="1"/>
          </p:cNvSpPr>
          <p:nvPr>
            <p:ph type="ftr" sz="quarter" idx="11"/>
          </p:nvPr>
        </p:nvSpPr>
        <p:spPr>
          <a:xfrm>
            <a:off x="2743973" y="5870576"/>
            <a:ext cx="3932137" cy="377825"/>
          </a:xfrm>
        </p:spPr>
        <p:txBody>
          <a:bodyPr/>
          <a:lstStyle/>
          <a:p>
            <a:endParaRPr lang="en-US"/>
          </a:p>
        </p:txBody>
      </p:sp>
      <p:sp>
        <p:nvSpPr>
          <p:cNvPr id="6" name="Slide Number Placeholder 5"/>
          <p:cNvSpPr>
            <a:spLocks noGrp="1"/>
          </p:cNvSpPr>
          <p:nvPr>
            <p:ph type="sldNum" sz="quarter" idx="12"/>
          </p:nvPr>
        </p:nvSpPr>
        <p:spPr>
          <a:xfrm>
            <a:off x="8040685" y="5870576"/>
            <a:ext cx="417516" cy="377825"/>
          </a:xfrm>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3750214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4732865"/>
            <a:ext cx="7772400" cy="566738"/>
          </a:xfrm>
        </p:spPr>
        <p:txBody>
          <a:bodyPr anchor="b">
            <a:normAutofit/>
          </a:bodyPr>
          <a:lstStyle>
            <a:lvl1pPr algn="l">
              <a:defRPr sz="2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4401" y="932112"/>
            <a:ext cx="6858000"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a:lvl1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a:xfrm>
            <a:off x="457201" y="5299603"/>
            <a:ext cx="7772400" cy="49371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0FF86E-2209-41C7-BE75-8912C892824B}" type="datetimeFigureOut">
              <a:rPr lang="en-US" smtClean="0"/>
              <a:pPr/>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1897058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3" y="609602"/>
            <a:ext cx="7772399"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457202" y="4343400"/>
            <a:ext cx="7772399"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0FF86E-2209-41C7-BE75-8912C892824B}"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3733909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7" name="Picture 1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4" name="TextBox 13"/>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988671" y="3352800"/>
            <a:ext cx="6876133" cy="381000"/>
          </a:xfrm>
        </p:spPr>
        <p:txBody>
          <a:bodyPr anchor="ctr">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462266" y="4343400"/>
            <a:ext cx="7772400"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0FF86E-2209-41C7-BE75-8912C892824B}"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7936166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3291648"/>
            <a:ext cx="7772401" cy="1468800"/>
          </a:xfrm>
        </p:spPr>
        <p:txBody>
          <a:bodyPr anchor="b">
            <a:normAutofit/>
          </a:bodyPr>
          <a:lstStyle>
            <a:lvl1pPr algn="l">
              <a:defRPr sz="2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457200" y="4760448"/>
            <a:ext cx="7772402"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0FF86E-2209-41C7-BE75-8912C892824B}"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24890119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1" name="TextBox 10"/>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6" name="TextBox 15"/>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457200" y="3886200"/>
            <a:ext cx="7772401" cy="8890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457200" y="4775200"/>
            <a:ext cx="7772401" cy="10160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0FF86E-2209-41C7-BE75-8912C892824B}"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40330208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4440" y="609602"/>
            <a:ext cx="7772401" cy="2743199"/>
          </a:xfrm>
        </p:spPr>
        <p:txBody>
          <a:bodyPr vert="horz" lIns="91440" tIns="45720" rIns="91440" bIns="45720" rtlCol="0" anchor="ctr">
            <a:normAutofit/>
          </a:bodyPr>
          <a:lstStyle>
            <a:lvl1pPr>
              <a:defRPr lang="en-US" sz="2800"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464440" y="3505200"/>
            <a:ext cx="7772401" cy="8382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464439" y="4343400"/>
            <a:ext cx="7772401" cy="14478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0FF86E-2209-41C7-BE75-8912C892824B}"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2788595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8" name="Title 1"/>
          <p:cNvSpPr>
            <a:spLocks noGrp="1"/>
          </p:cNvSpPr>
          <p:nvPr>
            <p:ph type="title"/>
          </p:nvPr>
        </p:nvSpPr>
        <p:spPr>
          <a:xfrm>
            <a:off x="457200" y="609601"/>
            <a:ext cx="7772400" cy="1456267"/>
          </a:xfrm>
        </p:spPr>
        <p:txBody>
          <a:bodyPr>
            <a:normAutofit/>
          </a:bodyPr>
          <a:lstStyle>
            <a:lvl1pPr>
              <a:defRPr sz="2800"/>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0FF86E-2209-41C7-BE75-8912C892824B}"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2620507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Vertical Title 1"/>
          <p:cNvSpPr>
            <a:spLocks noGrp="1"/>
          </p:cNvSpPr>
          <p:nvPr>
            <p:ph type="title" orient="vert"/>
          </p:nvPr>
        </p:nvSpPr>
        <p:spPr>
          <a:xfrm>
            <a:off x="6552978" y="609600"/>
            <a:ext cx="1676621" cy="5181601"/>
          </a:xfrm>
        </p:spPr>
        <p:txBody>
          <a:bodyPr vert="eaVert">
            <a:normAutofit/>
          </a:bodyPr>
          <a:lstStyle>
            <a:lvl1pPr>
              <a:defRPr sz="2800"/>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5990184" cy="5181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0FF86E-2209-41C7-BE75-8912C892824B}"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347270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0FF86E-2209-41C7-BE75-8912C892824B}"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1878952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2" y="3308581"/>
            <a:ext cx="7772400" cy="14688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457201" y="4777381"/>
            <a:ext cx="7772400" cy="860400"/>
          </a:xfrm>
        </p:spPr>
        <p:txBody>
          <a:bodyPr anchor="t">
            <a:normAutofit/>
          </a:bodyPr>
          <a:lstStyle>
            <a:lvl1pPr marL="0" indent="0" algn="l">
              <a:buNone/>
              <a:defRPr sz="18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0FF86E-2209-41C7-BE75-8912C892824B}"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2142092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1" y="2142068"/>
            <a:ext cx="3813048" cy="364913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6553" y="2142068"/>
            <a:ext cx="3813048" cy="364913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00FF86E-2209-41C7-BE75-8912C892824B}" type="datetimeFigureOut">
              <a:rPr lang="en-US" smtClean="0"/>
              <a:pPr/>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283049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743480" y="2218267"/>
            <a:ext cx="354060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870201"/>
            <a:ext cx="3813048"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11120" y="2218267"/>
            <a:ext cx="35184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6552" y="2870201"/>
            <a:ext cx="3813048"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00FF86E-2209-41C7-BE75-8912C892824B}" type="datetimeFigureOut">
              <a:rPr lang="en-US" smtClean="0"/>
              <a:pPr/>
              <a:t>1/14/2021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3321400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609601"/>
            <a:ext cx="7772400" cy="1456267"/>
          </a:xfrm>
        </p:spPr>
        <p:txBody>
          <a:bodyPr>
            <a:normAutofit/>
          </a:bodyPr>
          <a:lstStyle>
            <a:lvl1pPr>
              <a:defRPr sz="3200"/>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00FF86E-2209-41C7-BE75-8912C892824B}" type="datetimeFigureOut">
              <a:rPr lang="en-US" smtClean="0"/>
              <a:pPr/>
              <a:t>1/14/2021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2132916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Date Placeholder 1"/>
          <p:cNvSpPr>
            <a:spLocks noGrp="1"/>
          </p:cNvSpPr>
          <p:nvPr>
            <p:ph type="dt" sz="half" idx="10"/>
          </p:nvPr>
        </p:nvSpPr>
        <p:spPr/>
        <p:txBody>
          <a:bodyPr/>
          <a:lstStyle/>
          <a:p>
            <a:fld id="{400FF86E-2209-41C7-BE75-8912C892824B}" type="datetimeFigureOut">
              <a:rPr lang="en-US" smtClean="0"/>
              <a:pPr/>
              <a:t>1/14/2021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1848421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2" name="Picture 11"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1718" y="1557868"/>
            <a:ext cx="2862910" cy="1439332"/>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606144" y="609601"/>
            <a:ext cx="4627975" cy="5181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61718" y="2997200"/>
            <a:ext cx="2862910" cy="184573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0FF86E-2209-41C7-BE75-8912C892824B}" type="datetimeFigureOut">
              <a:rPr lang="en-US" smtClean="0"/>
              <a:pPr/>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2534569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1" name="Picture 10"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2128" y="1735672"/>
            <a:ext cx="4097204" cy="1371600"/>
          </a:xfrm>
        </p:spPr>
        <p:txBody>
          <a:bodyPr anchor="b">
            <a:normAutofit/>
          </a:bodyPr>
          <a:lstStyle>
            <a:lvl1pPr algn="l">
              <a:defRPr sz="24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5029200" y="914400"/>
            <a:ext cx="3200400"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dirty="0"/>
            </a:lvl1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a:xfrm>
            <a:off x="462128" y="3107272"/>
            <a:ext cx="4097204"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0FF86E-2209-41C7-BE75-8912C892824B}" type="datetimeFigureOut">
              <a:rPr lang="en-US" smtClean="0"/>
              <a:pPr/>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FA8307-405A-48CF-94B9-7DB3E8152063}" type="slidenum">
              <a:rPr lang="en-US" smtClean="0"/>
              <a:pPr/>
              <a:t>‹#›</a:t>
            </a:fld>
            <a:endParaRPr lang="en-US"/>
          </a:p>
        </p:txBody>
      </p:sp>
    </p:spTree>
    <p:extLst>
      <p:ext uri="{BB962C8B-B14F-4D97-AF65-F5344CB8AC3E}">
        <p14:creationId xmlns:p14="http://schemas.microsoft.com/office/powerpoint/2010/main" val="595325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09601"/>
            <a:ext cx="7772400"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2142068"/>
            <a:ext cx="7772400" cy="364913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523712" y="5870576"/>
            <a:ext cx="1212173"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00FF86E-2209-41C7-BE75-8912C892824B}" type="datetimeFigureOut">
              <a:rPr lang="en-US" smtClean="0"/>
              <a:pPr/>
              <a:t>1/14/2021</a:t>
            </a:fld>
            <a:endParaRPr lang="en-US"/>
          </a:p>
        </p:txBody>
      </p:sp>
      <p:sp>
        <p:nvSpPr>
          <p:cNvPr id="5" name="Footer Placeholder 4"/>
          <p:cNvSpPr>
            <a:spLocks noGrp="1"/>
          </p:cNvSpPr>
          <p:nvPr>
            <p:ph type="ftr" sz="quarter" idx="3"/>
          </p:nvPr>
        </p:nvSpPr>
        <p:spPr>
          <a:xfrm>
            <a:off x="457200" y="5870576"/>
            <a:ext cx="5990311"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7812085" y="5870576"/>
            <a:ext cx="417516"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0FA8307-405A-48CF-94B9-7DB3E8152063}" type="slidenum">
              <a:rPr lang="en-US" smtClean="0"/>
              <a:pPr/>
              <a:t>‹#›</a:t>
            </a:fld>
            <a:endParaRPr lang="en-US"/>
          </a:p>
        </p:txBody>
      </p:sp>
    </p:spTree>
    <p:extLst>
      <p:ext uri="{BB962C8B-B14F-4D97-AF65-F5344CB8AC3E}">
        <p14:creationId xmlns:p14="http://schemas.microsoft.com/office/powerpoint/2010/main" val="2893017463"/>
      </p:ext>
    </p:extLst>
  </p:cSld>
  <p:clrMap bg1="dk1" tx1="lt1" bg2="dk2" tx2="lt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 id="2147483809" r:id="rId12"/>
    <p:sldLayoutId id="2147483810" r:id="rId13"/>
    <p:sldLayoutId id="2147483811" r:id="rId14"/>
    <p:sldLayoutId id="2147483812" r:id="rId15"/>
    <p:sldLayoutId id="2147483813" r:id="rId16"/>
    <p:sldLayoutId id="2147483814"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2.wav"/><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6.wav"/><Relationship Id="rId2" Type="http://schemas.openxmlformats.org/officeDocument/2006/relationships/audio" Target="../media/audio6.wav"/><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audio" Target="../media/audio6.wav"/><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057400" y="6781800"/>
            <a:ext cx="5867400" cy="76200"/>
          </a:xfrm>
        </p:spPr>
        <p:txBody>
          <a:bodyPr>
            <a:normAutofit fontScale="25000" lnSpcReduction="20000"/>
          </a:bodyPr>
          <a:lstStyle/>
          <a:p>
            <a:endParaRPr lang="en-US" dirty="0"/>
          </a:p>
        </p:txBody>
      </p:sp>
      <p:sp>
        <p:nvSpPr>
          <p:cNvPr id="5" name="Cube 4"/>
          <p:cNvSpPr/>
          <p:nvPr/>
        </p:nvSpPr>
        <p:spPr>
          <a:xfrm>
            <a:off x="1295400" y="1143000"/>
            <a:ext cx="6400800" cy="30480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smtClean="0">
                <a:latin typeface="Arial Black" panose="020B0A04020102020204" pitchFamily="34" charset="0"/>
              </a:rPr>
              <a:t>Welcome</a:t>
            </a:r>
          </a:p>
          <a:p>
            <a:pPr algn="ctr"/>
            <a:r>
              <a:rPr lang="en-US" sz="4000" dirty="0" smtClean="0">
                <a:latin typeface="Arial Black" panose="020B0A04020102020204" pitchFamily="34" charset="0"/>
              </a:rPr>
              <a:t>My dear students</a:t>
            </a:r>
            <a:endParaRPr lang="en-US" sz="4000" dirty="0">
              <a:latin typeface="Arial Black" panose="020B0A04020102020204" pitchFamily="34" charset="0"/>
            </a:endParaRPr>
          </a:p>
        </p:txBody>
      </p:sp>
    </p:spTree>
  </p:cSld>
  <p:clrMapOvr>
    <a:masterClrMapping/>
  </p:clrMapOvr>
  <p:transition spd="med">
    <p:wipe dir="d"/>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5"/>
                                        </p:tgtEl>
                                        <p:attrNameLst>
                                          <p:attrName>ppt_w</p:attrName>
                                        </p:attrNameLst>
                                      </p:cBhvr>
                                      <p:tavLst>
                                        <p:tav tm="0">
                                          <p:val>
                                            <p:strVal val="#ppt_w*.05"/>
                                          </p:val>
                                        </p:tav>
                                        <p:tav tm="100000">
                                          <p:val>
                                            <p:strVal val="#ppt_w"/>
                                          </p:val>
                                        </p:tav>
                                      </p:tavLst>
                                    </p:anim>
                                    <p:anim calcmode="lin" valueType="num">
                                      <p:cBhvr>
                                        <p:cTn id="10" dur="1000" fill="hold"/>
                                        <p:tgtEl>
                                          <p:spTgt spid="5"/>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5"/>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be 2"/>
          <p:cNvSpPr/>
          <p:nvPr/>
        </p:nvSpPr>
        <p:spPr>
          <a:xfrm>
            <a:off x="1371600" y="1066800"/>
            <a:ext cx="6096000" cy="381000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smtClean="0">
                <a:latin typeface="Arial Black" panose="020B0A04020102020204" pitchFamily="34" charset="0"/>
              </a:rPr>
              <a:t>Thank You </a:t>
            </a:r>
            <a:endParaRPr lang="en-US" sz="6000" dirty="0">
              <a:latin typeface="Arial Black" panose="020B0A04020102020204" pitchFamily="34" charset="0"/>
            </a:endParaRPr>
          </a:p>
        </p:txBody>
      </p:sp>
    </p:spTree>
    <p:extLst>
      <p:ext uri="{BB962C8B-B14F-4D97-AF65-F5344CB8AC3E}">
        <p14:creationId xmlns:p14="http://schemas.microsoft.com/office/powerpoint/2010/main" val="91697468"/>
      </p:ext>
    </p:extLst>
  </p:cSld>
  <p:clrMapOvr>
    <a:masterClrMapping/>
  </p:clrMapOvr>
  <mc:AlternateContent xmlns:mc="http://schemas.openxmlformats.org/markup-compatibility/2006" xmlns:p14="http://schemas.microsoft.com/office/powerpoint/2010/main">
    <mc:Choice Requires="p14">
      <p:transition spd="slow" p14:dur="2000">
        <p:sndAc>
          <p:stSnd>
            <p:snd r:embed="rId2" name="explode.wav"/>
          </p:stSnd>
        </p:sndAc>
      </p:transition>
    </mc:Choice>
    <mc:Fallback xmlns="">
      <p:transition spd="slow">
        <p:sndAc>
          <p:stSnd>
            <p:snd r:embed="rId3" name="explode.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lowchart: Punched Tape 4"/>
          <p:cNvSpPr/>
          <p:nvPr/>
        </p:nvSpPr>
        <p:spPr>
          <a:xfrm>
            <a:off x="685800" y="76200"/>
            <a:ext cx="7848600" cy="121920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dirty="0" smtClean="0">
                <a:latin typeface="Arial Black" panose="020B0A04020102020204" pitchFamily="34" charset="0"/>
              </a:rPr>
              <a:t>Teacher’s info</a:t>
            </a:r>
            <a:endParaRPr lang="en-US" sz="6600" dirty="0">
              <a:latin typeface="Arial Black" panose="020B0A04020102020204"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1447800"/>
            <a:ext cx="7848600" cy="3610627"/>
          </a:xfrm>
          <a:prstGeom prst="rect">
            <a:avLst/>
          </a:prstGeom>
        </p:spPr>
      </p:pic>
    </p:spTree>
  </p:cSld>
  <p:clrMapOvr>
    <a:masterClrMapping/>
  </p:clrMapOvr>
  <p:transition>
    <p:wedge/>
    <p:sndAc>
      <p:stSnd>
        <p:snd r:embed="rId2" name="explod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inVertical)">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52400"/>
            <a:ext cx="8915400" cy="5181600"/>
          </a:xfrm>
          <a:prstGeom prst="rect">
            <a:avLst/>
          </a:prstGeom>
        </p:spPr>
      </p:pic>
    </p:spTree>
    <p:extLst>
      <p:ext uri="{BB962C8B-B14F-4D97-AF65-F5344CB8AC3E}">
        <p14:creationId xmlns:p14="http://schemas.microsoft.com/office/powerpoint/2010/main" val="174592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Punched Tape 1"/>
          <p:cNvSpPr/>
          <p:nvPr/>
        </p:nvSpPr>
        <p:spPr>
          <a:xfrm>
            <a:off x="685800" y="609600"/>
            <a:ext cx="7772400" cy="3505200"/>
          </a:xfrm>
          <a:prstGeom prst="flowChartPunchedTap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5400" dirty="0" smtClean="0">
                <a:latin typeface="Arial Black" panose="020B0A04020102020204" pitchFamily="34" charset="0"/>
              </a:rPr>
              <a:t>Can you say today’s lesson?</a:t>
            </a:r>
            <a:endParaRPr lang="en-US" sz="5400" dirty="0">
              <a:latin typeface="Arial Black" panose="020B0A04020102020204" pitchFamily="34" charset="0"/>
            </a:endParaRPr>
          </a:p>
        </p:txBody>
      </p:sp>
    </p:spTree>
    <p:extLst>
      <p:ext uri="{BB962C8B-B14F-4D97-AF65-F5344CB8AC3E}">
        <p14:creationId xmlns:p14="http://schemas.microsoft.com/office/powerpoint/2010/main" val="3443244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be 2"/>
          <p:cNvSpPr/>
          <p:nvPr/>
        </p:nvSpPr>
        <p:spPr>
          <a:xfrm>
            <a:off x="457200" y="152400"/>
            <a:ext cx="8229600" cy="4419600"/>
          </a:xfrm>
          <a:prstGeom prst="cub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6600" dirty="0" smtClean="0">
                <a:latin typeface="Arial Black" panose="020B0A04020102020204" pitchFamily="34" charset="0"/>
              </a:rPr>
              <a:t>Can you live alone?</a:t>
            </a:r>
          </a:p>
          <a:p>
            <a:pPr algn="ctr"/>
            <a:r>
              <a:rPr lang="en-US" dirty="0" smtClean="0">
                <a:latin typeface="Arial Black" panose="020B0A04020102020204" pitchFamily="34" charset="0"/>
              </a:rPr>
              <a:t>Unit: 01</a:t>
            </a:r>
          </a:p>
          <a:p>
            <a:pPr algn="ctr"/>
            <a:r>
              <a:rPr lang="en-US" dirty="0" smtClean="0">
                <a:latin typeface="Arial Black" panose="020B0A04020102020204" pitchFamily="34" charset="0"/>
              </a:rPr>
              <a:t>Lesson: 01</a:t>
            </a:r>
            <a:endParaRPr lang="en-US" dirty="0">
              <a:latin typeface="Arial Black" panose="020B0A04020102020204" pitchFamily="34" charset="0"/>
            </a:endParaRPr>
          </a:p>
        </p:txBody>
      </p:sp>
    </p:spTree>
  </p:cSld>
  <p:clrMapOvr>
    <a:masterClrMapping/>
  </p:clrMapOvr>
  <p:transition>
    <p:sndAc>
      <p:stSnd>
        <p:snd r:embed="rId2" name="wind.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decel="50000" fill="hold">
                                          <p:stCondLst>
                                            <p:cond delay="0"/>
                                          </p:stCondLst>
                                        </p:cTn>
                                        <p:tgtEl>
                                          <p:spTgt spid="3"/>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gtEl>
                                        <p:attrNameLst>
                                          <p:attrName>ppt_w</p:attrName>
                                        </p:attrNameLst>
                                      </p:cBhvr>
                                      <p:tavLst>
                                        <p:tav tm="0">
                                          <p:val>
                                            <p:strVal val="#ppt_w*.05"/>
                                          </p:val>
                                        </p:tav>
                                        <p:tav tm="100000">
                                          <p:val>
                                            <p:strVal val="#ppt_w"/>
                                          </p:val>
                                        </p:tav>
                                      </p:tavLst>
                                    </p:anim>
                                    <p:anim calcmode="lin" valueType="num">
                                      <p:cBhvr>
                                        <p:cTn id="10" dur="1000" fill="hold"/>
                                        <p:tgtEl>
                                          <p:spTgt spid="3"/>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ight Arrow 6"/>
          <p:cNvSpPr/>
          <p:nvPr/>
        </p:nvSpPr>
        <p:spPr>
          <a:xfrm>
            <a:off x="914400" y="76200"/>
            <a:ext cx="5638800" cy="1143000"/>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3600" dirty="0" smtClean="0">
                <a:latin typeface="Arial Black" panose="020B0A04020102020204" pitchFamily="34" charset="0"/>
              </a:rPr>
              <a:t>Learning outcomes</a:t>
            </a:r>
            <a:endParaRPr lang="en-US" sz="3600" dirty="0">
              <a:latin typeface="Arial Black" panose="020B0A04020102020204" pitchFamily="34" charset="0"/>
            </a:endParaRPr>
          </a:p>
        </p:txBody>
      </p:sp>
      <p:sp>
        <p:nvSpPr>
          <p:cNvPr id="8" name="Snip Single Corner Rectangle 7"/>
          <p:cNvSpPr/>
          <p:nvPr/>
        </p:nvSpPr>
        <p:spPr>
          <a:xfrm>
            <a:off x="685800" y="1600200"/>
            <a:ext cx="7391400" cy="2514600"/>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smtClean="0">
                <a:latin typeface="Arial Black" panose="020B0A04020102020204" pitchFamily="34" charset="0"/>
              </a:rPr>
              <a:t>By the end of the lesson, students will be able to ----</a:t>
            </a:r>
          </a:p>
          <a:p>
            <a:pPr marL="285750" indent="-285750">
              <a:buFont typeface="Wingdings" panose="05000000000000000000" pitchFamily="2" charset="2"/>
              <a:buChar char="Ø"/>
            </a:pPr>
            <a:r>
              <a:rPr lang="en-US" sz="2800" dirty="0" smtClean="0">
                <a:latin typeface="Arial Black" panose="020B0A04020102020204" pitchFamily="34" charset="0"/>
              </a:rPr>
              <a:t> narrate incidents.</a:t>
            </a:r>
          </a:p>
          <a:p>
            <a:pPr marL="285750" indent="-285750">
              <a:buFont typeface="Wingdings" panose="05000000000000000000" pitchFamily="2" charset="2"/>
              <a:buChar char="Ø"/>
            </a:pPr>
            <a:r>
              <a:rPr lang="en-US" sz="2800" dirty="0" smtClean="0">
                <a:latin typeface="Arial Black" panose="020B0A04020102020204" pitchFamily="34" charset="0"/>
              </a:rPr>
              <a:t> participate in discussion.</a:t>
            </a:r>
          </a:p>
          <a:p>
            <a:pPr marL="285750" indent="-285750">
              <a:buFont typeface="Wingdings" panose="05000000000000000000" pitchFamily="2" charset="2"/>
              <a:buChar char="Ø"/>
            </a:pPr>
            <a:r>
              <a:rPr lang="en-US" sz="2800" dirty="0" smtClean="0">
                <a:latin typeface="Arial Black" panose="020B0A04020102020204" pitchFamily="34" charset="0"/>
              </a:rPr>
              <a:t> listen to and understand others.</a:t>
            </a:r>
            <a:endParaRPr lang="en-US" sz="2800" dirty="0">
              <a:latin typeface="Arial Black" panose="020B0A04020102020204" pitchFamily="34" charset="0"/>
            </a:endParaRPr>
          </a:p>
        </p:txBody>
      </p:sp>
    </p:spTree>
  </p:cSld>
  <p:clrMapOvr>
    <a:masterClrMapping/>
  </p:clrMapOvr>
  <p:transition>
    <p:wedge/>
    <p:sndAc>
      <p:stSnd>
        <p:snd r:embed="rId2" name="breez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10" dur="1000" fill="hold"/>
                                        <p:tgtEl>
                                          <p:spTgt spid="7"/>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8">
                                            <p:bg/>
                                          </p:spTgt>
                                        </p:tgtEl>
                                        <p:attrNameLst>
                                          <p:attrName>style.visibility</p:attrName>
                                        </p:attrNameLst>
                                      </p:cBhvr>
                                      <p:to>
                                        <p:strVal val="visible"/>
                                      </p:to>
                                    </p:set>
                                    <p:animEffect transition="in" filter="barn(inVertical)">
                                      <p:cBhvr>
                                        <p:cTn id="19" dur="500"/>
                                        <p:tgtEl>
                                          <p:spTgt spid="8">
                                            <p:bg/>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barn(inVertical)">
                                      <p:cBhvr>
                                        <p:cTn id="24" dur="500"/>
                                        <p:tgtEl>
                                          <p:spTgt spid="8">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8">
                                            <p:txEl>
                                              <p:pRg st="1" end="1"/>
                                            </p:txEl>
                                          </p:spTgt>
                                        </p:tgtEl>
                                        <p:attrNameLst>
                                          <p:attrName>style.visibility</p:attrName>
                                        </p:attrNameLst>
                                      </p:cBhvr>
                                      <p:to>
                                        <p:strVal val="visible"/>
                                      </p:to>
                                    </p:set>
                                    <p:animEffect transition="in" filter="barn(inVertical)">
                                      <p:cBhvr>
                                        <p:cTn id="29" dur="500"/>
                                        <p:tgtEl>
                                          <p:spTgt spid="8">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8">
                                            <p:txEl>
                                              <p:pRg st="2" end="2"/>
                                            </p:txEl>
                                          </p:spTgt>
                                        </p:tgtEl>
                                        <p:attrNameLst>
                                          <p:attrName>style.visibility</p:attrName>
                                        </p:attrNameLst>
                                      </p:cBhvr>
                                      <p:to>
                                        <p:strVal val="visible"/>
                                      </p:to>
                                    </p:set>
                                    <p:animEffect transition="in" filter="barn(inVertical)">
                                      <p:cBhvr>
                                        <p:cTn id="34" dur="500"/>
                                        <p:tgtEl>
                                          <p:spTgt spid="8">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8">
                                            <p:txEl>
                                              <p:pRg st="3" end="3"/>
                                            </p:txEl>
                                          </p:spTgt>
                                        </p:tgtEl>
                                        <p:attrNameLst>
                                          <p:attrName>style.visibility</p:attrName>
                                        </p:attrNameLst>
                                      </p:cBhvr>
                                      <p:to>
                                        <p:strVal val="visible"/>
                                      </p:to>
                                    </p:set>
                                    <p:animEffect transition="in" filter="barn(inVertical)">
                                      <p:cBhvr>
                                        <p:cTn id="39"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1000"/>
            <a:ext cx="9144000" cy="5308218"/>
          </a:xfrm>
          <a:prstGeom prst="rect">
            <a:avLst/>
          </a:prstGeom>
        </p:spPr>
      </p:pic>
    </p:spTree>
  </p:cSld>
  <p:clrMapOvr>
    <a:masterClrMapping/>
  </p:clrMapOvr>
  <p:transition>
    <p:sndAc>
      <p:stSnd>
        <p:snd r:embed="rId2" name="coin.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304800"/>
            <a:ext cx="7848600" cy="9906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3600" dirty="0" smtClean="0">
                <a:latin typeface="Arial Black" panose="020B0A04020102020204" pitchFamily="34" charset="0"/>
              </a:rPr>
              <a:t>Group Work                  12 min: </a:t>
            </a:r>
            <a:endParaRPr lang="en-US" sz="3600" dirty="0">
              <a:latin typeface="Arial Black" panose="020B0A04020102020204" pitchFamily="34" charset="0"/>
            </a:endParaRPr>
          </a:p>
        </p:txBody>
      </p:sp>
      <p:sp>
        <p:nvSpPr>
          <p:cNvPr id="4" name="Snip Single Corner Rectangle 3"/>
          <p:cNvSpPr/>
          <p:nvPr/>
        </p:nvSpPr>
        <p:spPr>
          <a:xfrm>
            <a:off x="381000" y="1524000"/>
            <a:ext cx="8458200" cy="4038600"/>
          </a:xfrm>
          <a:prstGeom prst="snip1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just"/>
            <a:r>
              <a:rPr lang="en-US" sz="3600" dirty="0" smtClean="0">
                <a:latin typeface="Arial Black" panose="020B0A04020102020204" pitchFamily="34" charset="0"/>
              </a:rPr>
              <a:t>C. Close your book and answer the question. What five things did the young man do in the jungle? Now divide into groups of fives. Tell the story to the group sequentially. </a:t>
            </a:r>
            <a:endParaRPr lang="en-US" sz="3600" dirty="0">
              <a:latin typeface="Arial Black" panose="020B0A04020102020204" pitchFamily="34" charset="0"/>
            </a:endParaRPr>
          </a:p>
        </p:txBody>
      </p:sp>
    </p:spTree>
    <p:extLst>
      <p:ext uri="{BB962C8B-B14F-4D97-AF65-F5344CB8AC3E}">
        <p14:creationId xmlns:p14="http://schemas.microsoft.com/office/powerpoint/2010/main" val="2806418632"/>
      </p:ext>
    </p:extLst>
  </p:cSld>
  <p:clrMapOvr>
    <a:masterClrMapping/>
  </p:clrMapOvr>
  <mc:AlternateContent xmlns:mc="http://schemas.openxmlformats.org/markup-compatibility/2006" xmlns:p14="http://schemas.microsoft.com/office/powerpoint/2010/main">
    <mc:Choice Requires="p14">
      <p:transition spd="slow" p14:dur="1500">
        <p:split orient="vert"/>
        <p:sndAc>
          <p:stSnd>
            <p:snd r:embed="rId2" name="applause.wav"/>
          </p:stSnd>
        </p:sndAc>
      </p:transition>
    </mc:Choice>
    <mc:Fallback xmlns="">
      <p:transition spd="slow">
        <p:split orient="vert"/>
        <p:sndAc>
          <p:stSnd>
            <p:snd r:embed="rId3" name="applause.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down)">
                                      <p:cBhvr>
                                        <p:cTn id="13" dur="580">
                                          <p:stCondLst>
                                            <p:cond delay="0"/>
                                          </p:stCondLst>
                                        </p:cTn>
                                        <p:tgtEl>
                                          <p:spTgt spid="4"/>
                                        </p:tgtEl>
                                      </p:cBhvr>
                                    </p:animEffect>
                                    <p:anim calcmode="lin" valueType="num">
                                      <p:cBhvr>
                                        <p:cTn id="1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9" dur="26">
                                          <p:stCondLst>
                                            <p:cond delay="650"/>
                                          </p:stCondLst>
                                        </p:cTn>
                                        <p:tgtEl>
                                          <p:spTgt spid="4"/>
                                        </p:tgtEl>
                                      </p:cBhvr>
                                      <p:to x="100000" y="60000"/>
                                    </p:animScale>
                                    <p:animScale>
                                      <p:cBhvr>
                                        <p:cTn id="20" dur="166" decel="50000">
                                          <p:stCondLst>
                                            <p:cond delay="676"/>
                                          </p:stCondLst>
                                        </p:cTn>
                                        <p:tgtEl>
                                          <p:spTgt spid="4"/>
                                        </p:tgtEl>
                                      </p:cBhvr>
                                      <p:to x="100000" y="100000"/>
                                    </p:animScale>
                                    <p:animScale>
                                      <p:cBhvr>
                                        <p:cTn id="21" dur="26">
                                          <p:stCondLst>
                                            <p:cond delay="1312"/>
                                          </p:stCondLst>
                                        </p:cTn>
                                        <p:tgtEl>
                                          <p:spTgt spid="4"/>
                                        </p:tgtEl>
                                      </p:cBhvr>
                                      <p:to x="100000" y="80000"/>
                                    </p:animScale>
                                    <p:animScale>
                                      <p:cBhvr>
                                        <p:cTn id="22" dur="166" decel="50000">
                                          <p:stCondLst>
                                            <p:cond delay="1338"/>
                                          </p:stCondLst>
                                        </p:cTn>
                                        <p:tgtEl>
                                          <p:spTgt spid="4"/>
                                        </p:tgtEl>
                                      </p:cBhvr>
                                      <p:to x="100000" y="100000"/>
                                    </p:animScale>
                                    <p:animScale>
                                      <p:cBhvr>
                                        <p:cTn id="23" dur="26">
                                          <p:stCondLst>
                                            <p:cond delay="1642"/>
                                          </p:stCondLst>
                                        </p:cTn>
                                        <p:tgtEl>
                                          <p:spTgt spid="4"/>
                                        </p:tgtEl>
                                      </p:cBhvr>
                                      <p:to x="100000" y="90000"/>
                                    </p:animScale>
                                    <p:animScale>
                                      <p:cBhvr>
                                        <p:cTn id="24" dur="166" decel="50000">
                                          <p:stCondLst>
                                            <p:cond delay="1668"/>
                                          </p:stCondLst>
                                        </p:cTn>
                                        <p:tgtEl>
                                          <p:spTgt spid="4"/>
                                        </p:tgtEl>
                                      </p:cBhvr>
                                      <p:to x="100000" y="100000"/>
                                    </p:animScale>
                                    <p:animScale>
                                      <p:cBhvr>
                                        <p:cTn id="25" dur="26">
                                          <p:stCondLst>
                                            <p:cond delay="1808"/>
                                          </p:stCondLst>
                                        </p:cTn>
                                        <p:tgtEl>
                                          <p:spTgt spid="4"/>
                                        </p:tgtEl>
                                      </p:cBhvr>
                                      <p:to x="100000" y="95000"/>
                                    </p:animScale>
                                    <p:animScale>
                                      <p:cBhvr>
                                        <p:cTn id="26"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362200" y="304800"/>
            <a:ext cx="3657600" cy="9144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3600" dirty="0" smtClean="0">
                <a:latin typeface="Arial Black" panose="020B0A04020102020204" pitchFamily="34" charset="0"/>
              </a:rPr>
              <a:t>Home Work</a:t>
            </a:r>
          </a:p>
        </p:txBody>
      </p:sp>
      <p:sp>
        <p:nvSpPr>
          <p:cNvPr id="4" name="Snip Same Side Corner Rectangle 3"/>
          <p:cNvSpPr/>
          <p:nvPr/>
        </p:nvSpPr>
        <p:spPr>
          <a:xfrm>
            <a:off x="762000" y="1752600"/>
            <a:ext cx="7772400" cy="37338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smtClean="0">
                <a:latin typeface="Arial Black" panose="020B0A04020102020204" pitchFamily="34" charset="0"/>
              </a:rPr>
              <a:t>Answer the questions in section D from the text book .</a:t>
            </a:r>
            <a:endParaRPr lang="en-US" sz="5400" dirty="0">
              <a:latin typeface="Arial Black" panose="020B0A04020102020204" pitchFamily="34" charset="0"/>
            </a:endParaRPr>
          </a:p>
        </p:txBody>
      </p:sp>
    </p:spTree>
  </p:cSld>
  <p:clrMapOvr>
    <a:masterClrMapping/>
  </p:clrMapOvr>
  <p:transition>
    <p:wedg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229</TotalTime>
  <Words>111</Words>
  <Application>Microsoft Office PowerPoint</Application>
  <PresentationFormat>On-screen Show (4:3)</PresentationFormat>
  <Paragraphs>17</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Black</vt:lpstr>
      <vt:lpstr>Calibri</vt:lpstr>
      <vt:lpstr>Calibri Light</vt:lpstr>
      <vt:lpstr>Wingdings</vt:lpstr>
      <vt:lpstr>Celestial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CtrlSoft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MY DEAR STUDENTS</dc:title>
  <dc:creator>B.A.H.S</dc:creator>
  <cp:lastModifiedBy>BAHS</cp:lastModifiedBy>
  <cp:revision>57</cp:revision>
  <dcterms:created xsi:type="dcterms:W3CDTF">2017-03-20T16:56:02Z</dcterms:created>
  <dcterms:modified xsi:type="dcterms:W3CDTF">2021-01-14T10:51:29Z</dcterms:modified>
</cp:coreProperties>
</file>