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4" r:id="rId2"/>
    <p:sldId id="30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305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2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7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7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6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6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4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3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7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0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345C-A77D-4866-977B-88B9EED9064D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2314-8295-4AFC-9D87-71BA1EAB7B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4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8800"/>
            <a:ext cx="121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স্বা</a:t>
            </a:r>
          </a:p>
          <a:p>
            <a:r>
              <a:rPr lang="bn-IN" sz="6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গ</a:t>
            </a:r>
          </a:p>
          <a:p>
            <a:r>
              <a:rPr lang="bn-IN" sz="6000" dirty="0" smtClean="0">
                <a:solidFill>
                  <a:schemeClr val="accent6">
                    <a:lumMod val="75000"/>
                  </a:schemeClr>
                </a:solidFill>
              </a:rPr>
              <a:t>ত</a:t>
            </a:r>
          </a:p>
          <a:p>
            <a:r>
              <a:rPr lang="bn-IN" sz="6000" dirty="0">
                <a:solidFill>
                  <a:srgbClr val="7030A0"/>
                </a:solidFill>
              </a:rPr>
              <a:t>ম</a:t>
            </a:r>
            <a:endParaRPr lang="en-SG" sz="6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812">
              <a:srgbClr val="C5DC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124200"/>
            <a:ext cx="5035353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লাউ চাষে বিবেচ্য বিষয়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983067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0"/>
            <a:ext cx="1133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মাটি</a:t>
            </a:r>
            <a:endParaRPr lang="en-SG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812" y="3657600"/>
            <a:ext cx="896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দোআঁশ মাটিতে লাউয়ের ফলন ভালো হয়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654461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079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বীজ বপনের সময়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4191000"/>
            <a:ext cx="487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/>
              <a:t>আগষ্ট- নভেম্বর মাস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79929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812">
              <a:srgbClr val="C5DC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বীজ বপন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800600"/>
            <a:ext cx="882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প্রতি মাদায় ৪-৫টি বীজ বপন করতে হবে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4133517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মাচা তৈরি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34288" y="4800600"/>
            <a:ext cx="924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গাছ ১৫-২০ সেন্টিমিটার বড় হলে মাচা দিতে হয়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619148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609600"/>
            <a:ext cx="120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পানি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43695" y="4267200"/>
            <a:ext cx="7394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প্রতিদিন লাউগাছে পানি দিতে হবে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37191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765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বালাই ব্যবস্থাপনা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45114" y="4191000"/>
            <a:ext cx="7914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 রেড পামকিন বিটল পোকা     ও</a:t>
            </a:r>
          </a:p>
          <a:p>
            <a:r>
              <a:rPr lang="bn-IN" sz="4000" dirty="0" smtClean="0"/>
              <a:t> মোজাইক ভাইরাস দমন করতে হবে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79196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50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ফল সংগ্রহ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181600"/>
            <a:ext cx="846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পরাগায়নের ১২-১৫ দিন পর ফল সংগ্রহের উপযোগি হয়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17421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838200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মূল্যায়ন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86741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১।লাউয়ের কয়েকটি জাতের নাম বল।</a:t>
            </a:r>
          </a:p>
          <a:p>
            <a:endParaRPr lang="bn-IN" sz="3600" dirty="0"/>
          </a:p>
          <a:p>
            <a:endParaRPr lang="bn-IN" sz="3600" dirty="0" smtClean="0"/>
          </a:p>
          <a:p>
            <a:endParaRPr lang="bn-IN" sz="3600" dirty="0"/>
          </a:p>
          <a:p>
            <a:endParaRPr lang="bn-IN" sz="3600" dirty="0" smtClean="0"/>
          </a:p>
          <a:p>
            <a:r>
              <a:rPr lang="bn-IN" sz="3600" dirty="0" smtClean="0"/>
              <a:t>২।কিভাবে বুঝতে হবে লাউ পরিপক্ক হয়েছে?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343793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2696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দলীয় কাজ 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419600"/>
            <a:ext cx="9113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দেশীয় জাতের লাউ ও হাইব্রিড জাতের লাউয়ের মধ্যে</a:t>
            </a:r>
          </a:p>
          <a:p>
            <a:r>
              <a:rPr lang="bn-IN" sz="3200" dirty="0" smtClean="0"/>
              <a:t>পার্থক্য নিরুপন কর।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566419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পরিচিতি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3352800" cy="2514600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শিক্ষক পরিচিতি</a:t>
            </a:r>
          </a:p>
          <a:p>
            <a:pPr marL="0" indent="0">
              <a:buNone/>
            </a:pPr>
            <a:r>
              <a:rPr lang="bn-IN" dirty="0" smtClean="0"/>
              <a:t>অসীম কুমার মন্ডল</a:t>
            </a:r>
          </a:p>
          <a:p>
            <a:pPr marL="0" indent="0">
              <a:buNone/>
            </a:pPr>
            <a:r>
              <a:rPr lang="bn-IN" dirty="0" smtClean="0"/>
              <a:t>সহকারী শিক্ষক</a:t>
            </a:r>
          </a:p>
          <a:p>
            <a:pPr marL="0" indent="0">
              <a:buNone/>
            </a:pPr>
            <a:r>
              <a:rPr lang="bn-IN" dirty="0" smtClean="0"/>
              <a:t>হড্ডা মাধ্যমিক বিদ্যালয়</a:t>
            </a:r>
          </a:p>
          <a:p>
            <a:pPr marL="0" indent="0">
              <a:buNone/>
            </a:pPr>
            <a:r>
              <a:rPr lang="bn-IN" dirty="0" smtClean="0"/>
              <a:t>হড্ডা,কয়রা,খুলনা।</a:t>
            </a:r>
          </a:p>
          <a:p>
            <a:pPr marL="0" indent="0">
              <a:buNone/>
            </a:pPr>
            <a:r>
              <a:rPr lang="bn-IN" dirty="0" smtClean="0"/>
              <a:t>মোবাঃ০১৯২৪৬৭১৭৪৭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206625"/>
            <a:ext cx="3028950" cy="2593975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পাঠ পরিচিতি</a:t>
            </a:r>
          </a:p>
          <a:p>
            <a:pPr marL="0" indent="0">
              <a:buNone/>
            </a:pPr>
            <a:r>
              <a:rPr lang="bn-IN" dirty="0" smtClean="0"/>
              <a:t>শ্রেণিঃনবম</a:t>
            </a:r>
          </a:p>
          <a:p>
            <a:pPr marL="0" indent="0">
              <a:buNone/>
            </a:pPr>
            <a:r>
              <a:rPr lang="bn-IN" dirty="0" smtClean="0"/>
              <a:t>বিষয়ঃকৃষি শিক্ষা</a:t>
            </a:r>
          </a:p>
          <a:p>
            <a:pPr marL="0" indent="0">
              <a:buNone/>
            </a:pPr>
            <a:r>
              <a:rPr lang="bn-IN" dirty="0" smtClean="0"/>
              <a:t>অধ্যায়ঃ৪র্থ</a:t>
            </a:r>
          </a:p>
          <a:p>
            <a:pPr marL="0" indent="0">
              <a:buNone/>
            </a:pPr>
            <a:r>
              <a:rPr lang="bn-IN" dirty="0" smtClean="0"/>
              <a:t>২য় পরিচ্ছেদ</a:t>
            </a:r>
          </a:p>
          <a:p>
            <a:pPr marL="0" indent="0">
              <a:buNone/>
            </a:pPr>
            <a:r>
              <a:rPr lang="bn-IN" dirty="0" smtClean="0"/>
              <a:t>তাংঃ১৪/০১/২০২১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79986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বাড়ির কাজ</a:t>
            </a:r>
            <a:endParaRPr lang="en-SG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28" y="936486"/>
            <a:ext cx="4762500" cy="417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715000"/>
            <a:ext cx="6527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লাউয়ের কয়েকটি গুরত্ব লিখ।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68009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72348"/>
            <a:ext cx="1447800" cy="37856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ধ</a:t>
            </a:r>
          </a:p>
          <a:p>
            <a:r>
              <a:rPr lang="bn-IN" sz="6000" dirty="0" smtClean="0"/>
              <a:t>ন্য</a:t>
            </a:r>
          </a:p>
          <a:p>
            <a:r>
              <a:rPr lang="bn-IN" sz="6000" dirty="0" smtClean="0"/>
              <a:t>বা</a:t>
            </a:r>
          </a:p>
          <a:p>
            <a:r>
              <a:rPr lang="bn-IN" sz="6000" dirty="0"/>
              <a:t>দ</a:t>
            </a:r>
            <a:endParaRPr lang="en-SG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7696200" cy="6858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80962" y="0"/>
            <a:ext cx="1219200" cy="3072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0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09625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86332"/>
            <a:ext cx="479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/>
              <a:t>চিত্রটি লক্ষ্য কর</a:t>
            </a:r>
            <a:endParaRPr lang="en-SG" sz="5400" dirty="0"/>
          </a:p>
        </p:txBody>
      </p:sp>
    </p:spTree>
    <p:extLst>
      <p:ext uri="{BB962C8B-B14F-4D97-AF65-F5344CB8AC3E}">
        <p14:creationId xmlns:p14="http://schemas.microsoft.com/office/powerpoint/2010/main" val="13289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166" y="381000"/>
            <a:ext cx="3281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আজকের পাঠ</a:t>
            </a:r>
            <a:endParaRPr lang="en-SG" sz="4000" dirty="0"/>
          </a:p>
        </p:txBody>
      </p:sp>
      <p:sp>
        <p:nvSpPr>
          <p:cNvPr id="3" name="5-Point Star 2"/>
          <p:cNvSpPr/>
          <p:nvPr/>
        </p:nvSpPr>
        <p:spPr>
          <a:xfrm>
            <a:off x="1828800" y="1447800"/>
            <a:ext cx="5486400" cy="41148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লাউ চাষ</a:t>
            </a:r>
            <a:endParaRPr lang="en-SG" sz="6000" dirty="0"/>
          </a:p>
        </p:txBody>
      </p:sp>
    </p:spTree>
    <p:extLst>
      <p:ext uri="{BB962C8B-B14F-4D97-AF65-F5344CB8AC3E}">
        <p14:creationId xmlns:p14="http://schemas.microsoft.com/office/powerpoint/2010/main" val="30783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645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accent5"/>
                </a:solidFill>
              </a:rPr>
              <a:t>শিখনফল</a:t>
            </a:r>
            <a:endParaRPr lang="en-SG" sz="48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" y="2895600"/>
            <a:ext cx="86645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এই পাঠশেষে শিক্ষার্থীরা......</a:t>
            </a:r>
          </a:p>
          <a:p>
            <a:endParaRPr lang="bn-IN" sz="3600" dirty="0" smtClean="0">
              <a:solidFill>
                <a:srgbClr val="00B050"/>
              </a:solidFill>
            </a:endParaRPr>
          </a:p>
          <a:p>
            <a:r>
              <a:rPr lang="bn-IN" sz="3600" dirty="0" smtClean="0">
                <a:solidFill>
                  <a:srgbClr val="00B050"/>
                </a:solidFill>
              </a:rPr>
              <a:t>১।লাউয়ের জাত বর্ননা করতে পারবে।</a:t>
            </a:r>
          </a:p>
          <a:p>
            <a:endParaRPr lang="bn-IN" sz="3600" dirty="0" smtClean="0">
              <a:solidFill>
                <a:srgbClr val="00B050"/>
              </a:solidFill>
            </a:endParaRPr>
          </a:p>
          <a:p>
            <a:r>
              <a:rPr lang="bn-IN" sz="3600" dirty="0" smtClean="0">
                <a:solidFill>
                  <a:srgbClr val="00B050"/>
                </a:solidFill>
              </a:rPr>
              <a:t>২।লাউয়ের চাষ পদ্ধতি ব্যাখ্যা করতে পারবে।</a:t>
            </a:r>
            <a:endParaRPr lang="en-SG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23825"/>
            <a:ext cx="309571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লাউয়ের জাত</a:t>
            </a:r>
            <a:endParaRPr lang="en-S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8683787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/>
              <a:t>লাউয়ের জাতকে ৩টি ভাগে ভাগ করা হয়েছে যথাঃ</a:t>
            </a:r>
          </a:p>
          <a:p>
            <a:endParaRPr lang="bn-IN" sz="3600" dirty="0" smtClean="0"/>
          </a:p>
          <a:p>
            <a:r>
              <a:rPr lang="bn-IN" sz="3600" dirty="0" smtClean="0"/>
              <a:t>১।দেশীয় জাত</a:t>
            </a:r>
          </a:p>
          <a:p>
            <a:r>
              <a:rPr lang="bn-IN" sz="3600" dirty="0" smtClean="0"/>
              <a:t>২।উন্নত জাত</a:t>
            </a:r>
          </a:p>
          <a:p>
            <a:r>
              <a:rPr lang="bn-IN" sz="3600" dirty="0" smtClean="0"/>
              <a:t>৩।হাইব্রিড জাত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458183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2717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দেশীয় জাত</a:t>
            </a:r>
            <a:endParaRPr lang="en-SG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715000" cy="3209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486400"/>
            <a:ext cx="6532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গাঢ় সবুজ থেকে হালকা সবুজ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75611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48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উন্নত জাত</a:t>
            </a:r>
            <a:endParaRPr lang="en-SG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3352800" cy="5235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0764" y="6211669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বারি লাউ 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504442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989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হাইব্রিড জাত</a:t>
            </a:r>
            <a:endParaRPr lang="en-SG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12686"/>
            <a:ext cx="5410200" cy="4702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6068943"/>
            <a:ext cx="6720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গোলাকার বা লম্বা হালকা সবুজ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51542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205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কৃষিশিক্ষা</dc:title>
  <dc:creator>Noman</dc:creator>
  <cp:lastModifiedBy>HP</cp:lastModifiedBy>
  <cp:revision>90</cp:revision>
  <dcterms:created xsi:type="dcterms:W3CDTF">2019-06-23T13:37:07Z</dcterms:created>
  <dcterms:modified xsi:type="dcterms:W3CDTF">2021-01-14T05:32:33Z</dcterms:modified>
</cp:coreProperties>
</file>