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76" r:id="rId3"/>
    <p:sldId id="277" r:id="rId4"/>
    <p:sldId id="278" r:id="rId5"/>
    <p:sldId id="299" r:id="rId6"/>
    <p:sldId id="279" r:id="rId7"/>
    <p:sldId id="280" r:id="rId8"/>
    <p:sldId id="281" r:id="rId9"/>
    <p:sldId id="282" r:id="rId10"/>
    <p:sldId id="283" r:id="rId11"/>
    <p:sldId id="285" r:id="rId12"/>
    <p:sldId id="300" r:id="rId13"/>
    <p:sldId id="295" r:id="rId14"/>
    <p:sldId id="302" r:id="rId15"/>
    <p:sldId id="301" r:id="rId16"/>
    <p:sldId id="304" r:id="rId17"/>
    <p:sldId id="297" r:id="rId18"/>
    <p:sldId id="284" r:id="rId19"/>
    <p:sldId id="289" r:id="rId20"/>
    <p:sldId id="292" r:id="rId21"/>
    <p:sldId id="293" r:id="rId22"/>
    <p:sldId id="29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56" y="829976"/>
            <a:ext cx="3870168" cy="9988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6" y="2126116"/>
            <a:ext cx="7328263" cy="385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2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129753" y="650414"/>
            <a:ext cx="5589118" cy="5645122"/>
            <a:chOff x="3221193" y="806958"/>
            <a:chExt cx="5589118" cy="5489719"/>
          </a:xfrm>
        </p:grpSpPr>
        <p:sp>
          <p:nvSpPr>
            <p:cNvPr id="6" name="Freeform 5"/>
            <p:cNvSpPr/>
            <p:nvPr/>
          </p:nvSpPr>
          <p:spPr>
            <a:xfrm>
              <a:off x="5075058" y="806958"/>
              <a:ext cx="1905848" cy="157520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7305" tIns="296605" rIns="337305" bIns="29660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লেখক</a:t>
              </a:r>
              <a:endParaRPr lang="en-US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7327580" y="2898512"/>
              <a:ext cx="838302" cy="72230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938488" y="4538139"/>
              <a:ext cx="2174952" cy="1758538"/>
            </a:xfrm>
            <a:custGeom>
              <a:avLst/>
              <a:gdLst>
                <a:gd name="connsiteX0" fmla="*/ 0 w 2340220"/>
                <a:gd name="connsiteY0" fmla="*/ 921645 h 1843290"/>
                <a:gd name="connsiteX1" fmla="*/ 526628 w 2340220"/>
                <a:gd name="connsiteY1" fmla="*/ 0 h 1843290"/>
                <a:gd name="connsiteX2" fmla="*/ 1813592 w 2340220"/>
                <a:gd name="connsiteY2" fmla="*/ 0 h 1843290"/>
                <a:gd name="connsiteX3" fmla="*/ 2340220 w 2340220"/>
                <a:gd name="connsiteY3" fmla="*/ 921645 h 1843290"/>
                <a:gd name="connsiteX4" fmla="*/ 1813592 w 2340220"/>
                <a:gd name="connsiteY4" fmla="*/ 1843290 h 1843290"/>
                <a:gd name="connsiteX5" fmla="*/ 526628 w 2340220"/>
                <a:gd name="connsiteY5" fmla="*/ 1843290 h 1843290"/>
                <a:gd name="connsiteX6" fmla="*/ 0 w 2340220"/>
                <a:gd name="connsiteY6" fmla="*/ 921645 h 184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220" h="1843290">
                  <a:moveTo>
                    <a:pt x="0" y="921645"/>
                  </a:moveTo>
                  <a:lnTo>
                    <a:pt x="526628" y="0"/>
                  </a:lnTo>
                  <a:lnTo>
                    <a:pt x="1813592" y="0"/>
                  </a:lnTo>
                  <a:lnTo>
                    <a:pt x="2340220" y="921645"/>
                  </a:lnTo>
                  <a:lnTo>
                    <a:pt x="1813592" y="1843290"/>
                  </a:lnTo>
                  <a:lnTo>
                    <a:pt x="526628" y="1843290"/>
                  </a:lnTo>
                  <a:lnTo>
                    <a:pt x="0" y="92164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881" tIns="312195" rIns="390881" bIns="31219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sz="2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lvl="0" indent="-45720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12"/>
              </a:pPr>
              <a:r>
                <a:rPr lang="bn-IN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lang="en-US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 শে জুলাই</a:t>
              </a:r>
              <a:r>
                <a:rPr lang="bn-IN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তারিখে এ নন্দিত লেখক মৃত্যু বরন করেন।</a:t>
              </a:r>
            </a:p>
            <a:p>
              <a:pPr marL="457200" lvl="0" indent="-45720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12"/>
              </a:pPr>
              <a:endParaRPr lang="bn-IN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683150" y="3541199"/>
              <a:ext cx="2127161" cy="1849066"/>
            </a:xfrm>
            <a:custGeom>
              <a:avLst/>
              <a:gdLst>
                <a:gd name="connsiteX0" fmla="*/ 0 w 2358665"/>
                <a:gd name="connsiteY0" fmla="*/ 1027232 h 2054463"/>
                <a:gd name="connsiteX1" fmla="*/ 586960 w 2358665"/>
                <a:gd name="connsiteY1" fmla="*/ 0 h 2054463"/>
                <a:gd name="connsiteX2" fmla="*/ 1771705 w 2358665"/>
                <a:gd name="connsiteY2" fmla="*/ 0 h 2054463"/>
                <a:gd name="connsiteX3" fmla="*/ 2358665 w 2358665"/>
                <a:gd name="connsiteY3" fmla="*/ 1027232 h 2054463"/>
                <a:gd name="connsiteX4" fmla="*/ 1771705 w 2358665"/>
                <a:gd name="connsiteY4" fmla="*/ 2054463 h 2054463"/>
                <a:gd name="connsiteX5" fmla="*/ 586960 w 2358665"/>
                <a:gd name="connsiteY5" fmla="*/ 2054463 h 2054463"/>
                <a:gd name="connsiteX6" fmla="*/ 0 w 2358665"/>
                <a:gd name="connsiteY6" fmla="*/ 1027232 h 205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8665" h="2054463">
                  <a:moveTo>
                    <a:pt x="0" y="1027232"/>
                  </a:moveTo>
                  <a:lnTo>
                    <a:pt x="586960" y="0"/>
                  </a:lnTo>
                  <a:lnTo>
                    <a:pt x="1771705" y="0"/>
                  </a:lnTo>
                  <a:lnTo>
                    <a:pt x="2358665" y="1027232"/>
                  </a:lnTo>
                  <a:lnTo>
                    <a:pt x="1771705" y="2054463"/>
                  </a:lnTo>
                  <a:lnTo>
                    <a:pt x="586960" y="2054463"/>
                  </a:lnTo>
                  <a:lnTo>
                    <a:pt x="0" y="10272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529" tIns="361945" rIns="412529" bIns="36194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চলচিত্রঃ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আগুনের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পরশমণি,শ্রা</a:t>
              </a:r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মেঘের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দিন,ঘে</a:t>
              </a:r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টুপুত্র</a:t>
              </a:r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593211" y="1517880"/>
              <a:ext cx="2217100" cy="1861223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2065" tIns="281365" rIns="322065" bIns="28136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তাঁর পিতা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ফয়জার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আহমেদ</a:t>
              </a:r>
              <a:r>
                <a:rPr lang="en-US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মাতা</a:t>
              </a:r>
              <a:endParaRPr lang="en-US" sz="2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আয়েশা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ফয়েজ</a:t>
              </a:r>
              <a:endParaRPr lang="en-US" sz="2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sz="11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3967652" y="3231218"/>
              <a:ext cx="838302" cy="72230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221193" y="3288577"/>
              <a:ext cx="2237523" cy="2101687"/>
            </a:xfrm>
            <a:custGeom>
              <a:avLst/>
              <a:gdLst>
                <a:gd name="connsiteX0" fmla="*/ 0 w 2182411"/>
                <a:gd name="connsiteY0" fmla="*/ 1050844 h 2101687"/>
                <a:gd name="connsiteX1" fmla="*/ 600452 w 2182411"/>
                <a:gd name="connsiteY1" fmla="*/ 0 h 2101687"/>
                <a:gd name="connsiteX2" fmla="*/ 1581959 w 2182411"/>
                <a:gd name="connsiteY2" fmla="*/ 0 h 2101687"/>
                <a:gd name="connsiteX3" fmla="*/ 2182411 w 2182411"/>
                <a:gd name="connsiteY3" fmla="*/ 1050844 h 2101687"/>
                <a:gd name="connsiteX4" fmla="*/ 1581959 w 2182411"/>
                <a:gd name="connsiteY4" fmla="*/ 2101687 h 2101687"/>
                <a:gd name="connsiteX5" fmla="*/ 600452 w 2182411"/>
                <a:gd name="connsiteY5" fmla="*/ 2101687 h 2101687"/>
                <a:gd name="connsiteX6" fmla="*/ 0 w 2182411"/>
                <a:gd name="connsiteY6" fmla="*/ 1050844 h 210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2411" h="2101687">
                  <a:moveTo>
                    <a:pt x="0" y="1050844"/>
                  </a:moveTo>
                  <a:lnTo>
                    <a:pt x="600452" y="0"/>
                  </a:lnTo>
                  <a:lnTo>
                    <a:pt x="1581959" y="0"/>
                  </a:lnTo>
                  <a:lnTo>
                    <a:pt x="2182411" y="1050844"/>
                  </a:lnTo>
                  <a:lnTo>
                    <a:pt x="1581959" y="2101687"/>
                  </a:lnTo>
                  <a:lnTo>
                    <a:pt x="600452" y="2101687"/>
                  </a:lnTo>
                  <a:lnTo>
                    <a:pt x="0" y="10508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1480" tIns="397011" rIns="411480" bIns="39701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উপন্যাসঃ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নীল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অপরাজিতা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প্রিয়তমেষু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জয়জয়ন্তী,শঙ্খনীল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কারাগার,অয়োময়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এলেবেলে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54212" y="1355852"/>
              <a:ext cx="2058109" cy="1994530"/>
            </a:xfrm>
            <a:custGeom>
              <a:avLst/>
              <a:gdLst>
                <a:gd name="connsiteX0" fmla="*/ 0 w 2251037"/>
                <a:gd name="connsiteY0" fmla="*/ 945604 h 1891208"/>
                <a:gd name="connsiteX1" fmla="*/ 540318 w 2251037"/>
                <a:gd name="connsiteY1" fmla="*/ 0 h 1891208"/>
                <a:gd name="connsiteX2" fmla="*/ 1710719 w 2251037"/>
                <a:gd name="connsiteY2" fmla="*/ 0 h 1891208"/>
                <a:gd name="connsiteX3" fmla="*/ 2251037 w 2251037"/>
                <a:gd name="connsiteY3" fmla="*/ 945604 h 1891208"/>
                <a:gd name="connsiteX4" fmla="*/ 1710719 w 2251037"/>
                <a:gd name="connsiteY4" fmla="*/ 1891208 h 1891208"/>
                <a:gd name="connsiteX5" fmla="*/ 540318 w 2251037"/>
                <a:gd name="connsiteY5" fmla="*/ 1891208 h 1891208"/>
                <a:gd name="connsiteX6" fmla="*/ 0 w 2251037"/>
                <a:gd name="connsiteY6" fmla="*/ 945604 h 189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1037" h="1891208">
                  <a:moveTo>
                    <a:pt x="0" y="945604"/>
                  </a:moveTo>
                  <a:lnTo>
                    <a:pt x="540318" y="0"/>
                  </a:lnTo>
                  <a:lnTo>
                    <a:pt x="1710719" y="0"/>
                  </a:lnTo>
                  <a:lnTo>
                    <a:pt x="2251037" y="945604"/>
                  </a:lnTo>
                  <a:lnTo>
                    <a:pt x="1710719" y="1891208"/>
                  </a:lnTo>
                  <a:lnTo>
                    <a:pt x="540318" y="1891208"/>
                  </a:lnTo>
                  <a:lnTo>
                    <a:pt x="0" y="9456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472" tIns="326697" rIns="385472" bIns="32669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13ই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নভেম্বর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১৯৪৮</a:t>
              </a:r>
              <a:r>
                <a:rPr lang="bn-IN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সালে  </a:t>
              </a:r>
              <a:r>
                <a:rPr lang="en-US" sz="20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নেত্রকোনার</a:t>
              </a:r>
              <a:r>
                <a:rPr lang="en-US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মোহনগঞ্জে</a:t>
              </a:r>
              <a:r>
                <a:rPr lang="en-US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জন্ম গ্রহন</a:t>
              </a:r>
              <a:r>
                <a:rPr lang="bn-IN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করেন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06" y="2336969"/>
            <a:ext cx="1803827" cy="21146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16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0" y="634034"/>
            <a:ext cx="2677885" cy="7069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4954" y="2603500"/>
            <a:ext cx="8825659" cy="17333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হুমায়ূন আহমেদ কত সালে জন্ম গ্রহন করেন?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তাঁর পিতার নাম কি ছিল?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243" y="4947526"/>
            <a:ext cx="4963886" cy="81161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পরিত্যাক্ত জমিদার বাড়ি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1" b="20411"/>
          <a:stretch>
            <a:fillRect/>
          </a:stretch>
        </p:blipFill>
        <p:spPr>
          <a:xfrm>
            <a:off x="913774" y="1357670"/>
            <a:ext cx="4558938" cy="32146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8" y="1395351"/>
            <a:ext cx="5172892" cy="313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346470" y="219431"/>
            <a:ext cx="381065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আরো দুটি ছবি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65" y="1352006"/>
            <a:ext cx="5068389" cy="4016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32" y="1352006"/>
            <a:ext cx="4571320" cy="40168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37530" y="94130"/>
            <a:ext cx="332142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আরো দুটি ছবি লক্ষ্য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647" y="5470608"/>
            <a:ext cx="271630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শৈশব স্মৃতি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9" y="1276299"/>
            <a:ext cx="5172891" cy="3734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2" y="1276299"/>
            <a:ext cx="5106809" cy="3734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2753" y="407005"/>
            <a:ext cx="4289611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আরো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ছবি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132" y="5378824"/>
            <a:ext cx="510680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 রোগবাহী মশা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029" y="5378823"/>
            <a:ext cx="510680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ম্যালেরিয়া রোগী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1498507"/>
            <a:ext cx="7863840" cy="4183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0846" y="496389"/>
            <a:ext cx="403642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2975" y="5682342"/>
            <a:ext cx="217496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মুদ্রন যন্ত্র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3" y="1806610"/>
            <a:ext cx="5157652" cy="4097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6" y="1619796"/>
            <a:ext cx="4794069" cy="42846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650377" y="644826"/>
            <a:ext cx="305670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17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075" y="692330"/>
            <a:ext cx="7291565" cy="13846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আরো দুটি ছবি লক্ষ্য করি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406152"/>
            <a:ext cx="4846945" cy="342423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1" y="2406153"/>
            <a:ext cx="4876800" cy="3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4502" y="398712"/>
            <a:ext cx="428461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79566" y="1437255"/>
            <a:ext cx="2481943" cy="979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তক্ষক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79566" y="3168016"/>
            <a:ext cx="2481943" cy="911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চাতাল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79565" y="4976948"/>
            <a:ext cx="2481943" cy="1026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মহানন্দ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8752114" y="1156318"/>
            <a:ext cx="2651760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বিষধর সাপ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8752114" y="4948072"/>
            <a:ext cx="2651760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 আনন্দ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752114" y="2768096"/>
            <a:ext cx="2651760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 বাধানো বসার জায়গা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02" y="967298"/>
            <a:ext cx="3161211" cy="1567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63" y="4805732"/>
            <a:ext cx="3555896" cy="1777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01" y="2748775"/>
            <a:ext cx="316121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588" y="777725"/>
            <a:ext cx="4807132" cy="7069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dirty="0"/>
              <a:t>   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13954" y="1728288"/>
            <a:ext cx="11194869" cy="12239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 রোগকে লেখকের অসম্ভব ভাললাগার কারণ কি বিশ্লেষণ কর।</a:t>
            </a:r>
          </a:p>
          <a:p>
            <a:pPr marL="0" indent="0">
              <a:buNone/>
            </a:pPr>
            <a:r>
              <a:rPr lang="bn-IN" sz="5400" dirty="0" smtClean="0">
                <a:latin typeface="NikoshBAN"/>
              </a:rPr>
              <a:t>। 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7105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144" y="862149"/>
            <a:ext cx="4167050" cy="1040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NikoshBan"/>
              </a:rPr>
              <a:t> 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638696" y="2037806"/>
            <a:ext cx="4264379" cy="3873416"/>
          </a:xfr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ঝর্ণা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সুলতানা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সহকারী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শিক্ষক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মোহরপাড়া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উচ্চ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বিদ্যালয়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শিবপুর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নরসিংদী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7" y="2133600"/>
            <a:ext cx="3814354" cy="3777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11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126" y="776034"/>
            <a:ext cx="2273528" cy="13729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913775" y="2367094"/>
            <a:ext cx="10364452" cy="18821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তক্ষক শব্দের অর্থ কি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ছেলেবেলায় কোথায় থাকতেন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3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439" y="867474"/>
            <a:ext cx="2900688" cy="13729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/>
              </a:rPr>
              <a:t>বাড়ির কাজ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154954" y="2534771"/>
            <a:ext cx="9648029" cy="2476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/>
              </a:rPr>
              <a:t>নিয়তি গল্পের তাৎপর্য বিশ্লেষণ কর</a:t>
            </a:r>
            <a:r>
              <a:rPr lang="bn-IN" sz="4000" dirty="0" smtClean="0">
                <a:latin typeface="NikoshBAN" panose="02000000000000000000"/>
              </a:rPr>
              <a:t>।</a:t>
            </a:r>
            <a:endParaRPr lang="bn-IN" sz="4000" dirty="0" smtClean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32633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1188720"/>
            <a:ext cx="7145383" cy="4990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9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514" y="1332411"/>
            <a:ext cx="4167052" cy="410173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 /দশম</a:t>
            </a:r>
            <a:br>
              <a:rPr lang="bn-IN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(প্রথম পত্র)</a:t>
            </a:r>
            <a:br>
              <a:rPr lang="bn-IN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br>
              <a:rPr lang="bn-IN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bn-IN" sz="3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১৪/</a:t>
            </a:r>
            <a:r>
              <a:rPr lang="en-US" sz="3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IN" sz="3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3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8709" y="1332412"/>
            <a:ext cx="2873829" cy="38404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09" y="1345234"/>
            <a:ext cx="2873829" cy="38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303" y="620971"/>
            <a:ext cx="7257526" cy="7069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/>
              </a:rPr>
              <a:t>চলো </a:t>
            </a:r>
            <a:r>
              <a:rPr lang="bn-IN" cap="none" dirty="0" smtClean="0">
                <a:solidFill>
                  <a:schemeClr val="tx1"/>
                </a:solidFill>
                <a:latin typeface="NikoshBAN" panose="02000000000000000000"/>
              </a:rPr>
              <a:t>ভালো</a:t>
            </a:r>
            <a:r>
              <a:rPr lang="bn-IN" dirty="0" smtClean="0">
                <a:latin typeface="NikoshBAN" panose="02000000000000000000"/>
              </a:rPr>
              <a:t> করে ছবিগুলো 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bn-IN" dirty="0" smtClean="0">
                <a:latin typeface="NikoshBAN" panose="02000000000000000000"/>
              </a:rPr>
              <a:t> করি। </a:t>
            </a:r>
            <a:endParaRPr lang="en-US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3" y="1793587"/>
            <a:ext cx="4279310" cy="3098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20" y="1793587"/>
            <a:ext cx="4336869" cy="2978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5357994"/>
            <a:ext cx="4155141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পরিত্যাক্ত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রাজবাড়ি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443318"/>
            <a:ext cx="5157452" cy="3588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25" y="1443317"/>
            <a:ext cx="5207000" cy="3588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7434" y="5298142"/>
            <a:ext cx="2528049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5089" y="5298142"/>
            <a:ext cx="2501154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ছাপাখানা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5483" y="530173"/>
            <a:ext cx="404756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দুটি ছবি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2193408"/>
            <a:ext cx="7694021" cy="34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1261" y="2377440"/>
            <a:ext cx="1243855" cy="1358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337" y="600891"/>
            <a:ext cx="5995852" cy="13585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 পাঠ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506" y="658906"/>
            <a:ext cx="3065929" cy="1250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162594" y="2720272"/>
            <a:ext cx="8778240" cy="3093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 শৈশব স্মৃতি সম্পর্কে বলতে পারবে;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 সামাজিক অবস্থান বিশ্লেষণ করতে পারবে;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গুলোর অর্থ বলতে পারবে;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 রোগের ভয়াবহতা</a:t>
            </a:r>
            <a:r>
              <a:rPr lang="bn-IN" sz="2800" dirty="0">
                <a:latin typeface="NikoshBAN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2800" dirty="0" smtClean="0">
                <a:latin typeface="NikoshBAN"/>
              </a:rPr>
              <a:t>;</a:t>
            </a:r>
          </a:p>
          <a:p>
            <a:pPr marL="0" indent="0">
              <a:buNone/>
            </a:pPr>
            <a:r>
              <a:rPr lang="bn-IN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594" y="2120107"/>
            <a:ext cx="5956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418" y="606217"/>
            <a:ext cx="4167051" cy="1372986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আদর্শ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9" y="2555148"/>
            <a:ext cx="8831816" cy="38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68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8" y="209006"/>
            <a:ext cx="9104811" cy="628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58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1454</TotalTime>
  <Words>246</Words>
  <Application>Microsoft Office PowerPoint</Application>
  <PresentationFormat>Widescreen</PresentationFormat>
  <Paragraphs>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NikoshBan</vt:lpstr>
      <vt:lpstr>NikoshBan</vt:lpstr>
      <vt:lpstr>Tw Cen MT</vt:lpstr>
      <vt:lpstr>Vrinda</vt:lpstr>
      <vt:lpstr>Wingdings</vt:lpstr>
      <vt:lpstr>Droplet</vt:lpstr>
      <vt:lpstr>সবাইকে স্বাগত</vt:lpstr>
      <vt:lpstr>  পরিচিতি</vt:lpstr>
      <vt:lpstr>শ্রেণি- নবম /দশম বিষয়- বাংলা (প্রথম পত্র) সময়- ৫০ মিনিট তারিখ-১৪/01/২০২1 </vt:lpstr>
      <vt:lpstr>চলো ভালো করে ছবিগুলো লক্ষ্য করি। </vt:lpstr>
      <vt:lpstr> </vt:lpstr>
      <vt:lpstr>                       আজকের পাঠ</vt:lpstr>
      <vt:lpstr>শিখনফল</vt:lpstr>
      <vt:lpstr>                     আদর্শ পাঠ</vt:lpstr>
      <vt:lpstr>PowerPoint Presentation</vt:lpstr>
      <vt:lpstr>PowerPoint Presentation</vt:lpstr>
      <vt:lpstr>একক কাজ</vt:lpstr>
      <vt:lpstr>পরিত্যাক্ত জমিদার বাড়ি </vt:lpstr>
      <vt:lpstr>PowerPoint Presentation</vt:lpstr>
      <vt:lpstr>PowerPoint Presentation</vt:lpstr>
      <vt:lpstr>PowerPoint Presentation</vt:lpstr>
      <vt:lpstr>PowerPoint Presentation</vt:lpstr>
      <vt:lpstr>আরো দুটি ছবি লক্ষ্য করি   </vt:lpstr>
      <vt:lpstr>PowerPoint Presentation</vt:lpstr>
      <vt:lpstr>      দলীয় কাজ 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Computer Solution</cp:lastModifiedBy>
  <cp:revision>85</cp:revision>
  <dcterms:created xsi:type="dcterms:W3CDTF">2021-01-12T17:14:18Z</dcterms:created>
  <dcterms:modified xsi:type="dcterms:W3CDTF">2021-01-13T18:22:01Z</dcterms:modified>
</cp:coreProperties>
</file>