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sKWGZTpA+8N1vJEfvERtQ==" hashData="CPSSLR0ru7p2jT6a7fobCX6KGCMKxXBQtkTkEkgu+qTagRvaDQ+VBCqZDcpy3VWWBz5HGuccfHQya3WKt336H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2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8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8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09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08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6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3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98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9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3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3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0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6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6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9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9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3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738"/>
            </a:avLst>
          </a:prstGeom>
          <a:gradFill>
            <a:gsLst>
              <a:gs pos="63000">
                <a:srgbClr val="002060"/>
              </a:gs>
              <a:gs pos="26000">
                <a:schemeClr val="accent5">
                  <a:lumMod val="75000"/>
                </a:schemeClr>
              </a:gs>
              <a:gs pos="81000">
                <a:srgbClr val="00B050"/>
              </a:gs>
              <a:gs pos="33000">
                <a:srgbClr val="C00000"/>
              </a:gs>
              <a:gs pos="43000">
                <a:srgbClr val="FF0000"/>
              </a:gs>
              <a:gs pos="6000">
                <a:srgbClr val="FFC000"/>
              </a:gs>
              <a:gs pos="13000">
                <a:srgbClr val="C00000"/>
              </a:gs>
              <a:gs pos="71000">
                <a:schemeClr val="accent4">
                  <a:lumMod val="60000"/>
                  <a:lumOff val="40000"/>
                </a:schemeClr>
              </a:gs>
              <a:gs pos="95000">
                <a:schemeClr val="accent6"/>
              </a:gs>
              <a:gs pos="93000">
                <a:srgbClr val="002060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995225" y="6555545"/>
            <a:ext cx="762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800" kern="1200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সাইফুল ইসলাম </a:t>
            </a:r>
            <a:r>
              <a:rPr lang="en-US" sz="1800" kern="1200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</a:t>
            </a:r>
            <a:r>
              <a:rPr lang="en-US" sz="1800" kern="1200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lang="bn-IN" sz="1800" kern="1200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সর্বলক্ষণা আলিম মাদরাসা মনোহরদী নরসিংদী মোবাইল-০১৭৫৩০৯৩৫৫৫</a:t>
            </a:r>
            <a:endParaRPr lang="en-US" sz="1800" kern="1200" dirty="0">
              <a:solidFill>
                <a:schemeClr val="bg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28468" y="6527409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lang="en-US" smtClean="0"/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25-Sep-20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5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45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57.jpg"/><Relationship Id="rId3" Type="http://schemas.openxmlformats.org/officeDocument/2006/relationships/image" Target="../media/image49.jpg"/><Relationship Id="rId7" Type="http://schemas.openxmlformats.org/officeDocument/2006/relationships/image" Target="../media/image52.jpg"/><Relationship Id="rId12" Type="http://schemas.openxmlformats.org/officeDocument/2006/relationships/image" Target="../media/image5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11" Type="http://schemas.openxmlformats.org/officeDocument/2006/relationships/image" Target="../media/image55.jpg"/><Relationship Id="rId5" Type="http://schemas.openxmlformats.org/officeDocument/2006/relationships/image" Target="../media/image6.jpg"/><Relationship Id="rId10" Type="http://schemas.openxmlformats.org/officeDocument/2006/relationships/image" Target="../media/image54.jpg"/><Relationship Id="rId4" Type="http://schemas.openxmlformats.org/officeDocument/2006/relationships/image" Target="../media/image50.jpg"/><Relationship Id="rId9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8.jpg"/><Relationship Id="rId7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251790"/>
            <a:ext cx="11595652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4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403" y="4056845"/>
            <a:ext cx="9234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 কী কারণে কৃত্রিম রং মেশানো হয়?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13509" y="441950"/>
            <a:ext cx="3529343" cy="2698693"/>
            <a:chOff x="4355700" y="243167"/>
            <a:chExt cx="3786389" cy="2781837"/>
          </a:xfrm>
        </p:grpSpPr>
        <p:sp>
          <p:nvSpPr>
            <p:cNvPr id="5" name="Rectangle 4"/>
            <p:cNvSpPr/>
            <p:nvPr/>
          </p:nvSpPr>
          <p:spPr>
            <a:xfrm>
              <a:off x="4355700" y="243167"/>
              <a:ext cx="3786389" cy="27818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77294" y="1172420"/>
              <a:ext cx="2743200" cy="92333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7" y="510127"/>
            <a:ext cx="3349861" cy="2566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042" y="441950"/>
            <a:ext cx="3103730" cy="26325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02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96" y="528763"/>
            <a:ext cx="2955914" cy="185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2" y="3000769"/>
            <a:ext cx="2711112" cy="1518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78" y="538390"/>
            <a:ext cx="2824428" cy="185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538389"/>
            <a:ext cx="2784038" cy="1852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95" y="3000768"/>
            <a:ext cx="2955914" cy="1518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794" y="3000768"/>
            <a:ext cx="2794276" cy="1518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73487" y="5061395"/>
            <a:ext cx="12582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খাবার মানুষের ক্যান্সার, অমনোযোগীতা, অস্থিরতা ইত্যাদি রোগ সৃষ্টি করতে পারে।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89" y="503583"/>
            <a:ext cx="3182700" cy="1916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3079160"/>
            <a:ext cx="2658938" cy="1788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503583"/>
            <a:ext cx="2658939" cy="1916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82" y="3079160"/>
            <a:ext cx="3193346" cy="17882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05" y="503583"/>
            <a:ext cx="3207970" cy="1916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89" y="3079160"/>
            <a:ext cx="3182700" cy="17882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90330" y="5036997"/>
            <a:ext cx="12067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অসাধু ব্যবসায়ীরা  খাবার সংরক্ষণের জন্য ফরমালিন, ফল পাকা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নোর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বিবিন্ন রাসায়নিক পদার্থ যেমন- কার্বাইড ব্যবহার করে।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2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0" y="623225"/>
            <a:ext cx="2770108" cy="21509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80" y="636105"/>
            <a:ext cx="3552069" cy="21509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72" y="636105"/>
            <a:ext cx="3447955" cy="21509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43945" y="3670479"/>
            <a:ext cx="11178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অকার্যকর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64593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98862" y="795129"/>
            <a:ext cx="4187687" cy="2022123"/>
            <a:chOff x="3844023" y="305873"/>
            <a:chExt cx="3992451" cy="2511380"/>
          </a:xfrm>
        </p:grpSpPr>
        <p:sp>
          <p:nvSpPr>
            <p:cNvPr id="4" name="Rectangle 3"/>
            <p:cNvSpPr/>
            <p:nvPr/>
          </p:nvSpPr>
          <p:spPr>
            <a:xfrm>
              <a:off x="3844023" y="305873"/>
              <a:ext cx="3992451" cy="25113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88663" y="991673"/>
              <a:ext cx="2975020" cy="92333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79" y="795129"/>
            <a:ext cx="3085487" cy="2022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0" y="795129"/>
            <a:ext cx="3252532" cy="2022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081825" y="3940935"/>
            <a:ext cx="10792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রাসায়নিক পদার্থ মিশ্রিত খাবার আমাদের কী কী রোগ সৃষ্টি করতে পারে?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628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6" y="639903"/>
            <a:ext cx="2881720" cy="1613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36" y="639903"/>
            <a:ext cx="2819339" cy="1613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6" y="3133280"/>
            <a:ext cx="2831738" cy="17577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166" y="639903"/>
            <a:ext cx="2392477" cy="1613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54" y="3133279"/>
            <a:ext cx="2414637" cy="17577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36" y="3133279"/>
            <a:ext cx="2820274" cy="17577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25003" y="5010048"/>
            <a:ext cx="1130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বার্গার , পিজা, পটেটো চিপস, কোমল পানিয়, ফ্রাইড চিকেন এগুলো জাঙ্ক ফুড। জাঙ্ক ফুড সুস্বাদু হলেও সুষম খাদ্য নয়।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5" y="715617"/>
            <a:ext cx="3153398" cy="2073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29" y="715617"/>
            <a:ext cx="3342271" cy="2073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70" y="715617"/>
            <a:ext cx="2901161" cy="2073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59644" y="3889420"/>
            <a:ext cx="11817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খাবারের বদলে জাঙ্ক ফুড খেলে পুষ্টিহীনতা, অতিরিক্ত ওজন বৃদ্ধি বা মোটা হয়ে যাওয়া ইত্যাদি সমস্যা হতে পারে।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4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2756294">
            <a:off x="1193591" y="-511092"/>
            <a:ext cx="805292" cy="2499276"/>
            <a:chOff x="759748" y="-195406"/>
            <a:chExt cx="805292" cy="2499276"/>
          </a:xfrm>
        </p:grpSpPr>
        <p:sp>
          <p:nvSpPr>
            <p:cNvPr id="4" name="Rectangle 3"/>
            <p:cNvSpPr/>
            <p:nvPr/>
          </p:nvSpPr>
          <p:spPr>
            <a:xfrm rot="18748642">
              <a:off x="-31944" y="742737"/>
              <a:ext cx="2352825" cy="7694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18662975">
              <a:off x="62166" y="538027"/>
              <a:ext cx="2236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01465" y="195572"/>
            <a:ext cx="9078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দেখে “স্বাস্থ্যস্মমত” এবং “স্বাস্থ্যসম্মত নয়” এই দুই শ্রেনিতে ভাগ করে ছকে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48036"/>
              </p:ext>
            </p:extLst>
          </p:nvPr>
        </p:nvGraphicFramePr>
        <p:xfrm>
          <a:off x="2547155" y="1359821"/>
          <a:ext cx="8128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</a:t>
                      </a:r>
                      <a:r>
                        <a:rPr lang="bn-BD" sz="28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নয়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63" y="2436345"/>
            <a:ext cx="1537168" cy="791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78" y="3949089"/>
            <a:ext cx="1239267" cy="843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98" y="3967095"/>
            <a:ext cx="1298968" cy="825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33" y="2441645"/>
            <a:ext cx="1256165" cy="741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63" y="3981404"/>
            <a:ext cx="1537167" cy="810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51" y="5530039"/>
            <a:ext cx="1404568" cy="734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95" y="5530039"/>
            <a:ext cx="1212346" cy="734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07" y="2436345"/>
            <a:ext cx="1409563" cy="791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97" y="2422812"/>
            <a:ext cx="1290287" cy="739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19" y="5543092"/>
            <a:ext cx="1525950" cy="720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97" y="5572245"/>
            <a:ext cx="1290287" cy="810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07" y="3970424"/>
            <a:ext cx="1409564" cy="793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8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62" y="1191605"/>
            <a:ext cx="8380392" cy="5235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4575" y="180304"/>
            <a:ext cx="352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0924" y="1191605"/>
            <a:ext cx="7534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কী?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ফুডের কুফল বর্ণনা কর।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 রাসায়নিকের ব্যবহার আমাদের স্বাস্থ্যের জন্য ক্ষতিকর কেন- ব্যাখ্যা কর।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5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85" y="569843"/>
            <a:ext cx="2898255" cy="1928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4" y="569844"/>
            <a:ext cx="3173151" cy="1928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4724926" y="569843"/>
            <a:ext cx="2924642" cy="1928657"/>
            <a:chOff x="4406874" y="206061"/>
            <a:chExt cx="3580326" cy="2292439"/>
          </a:xfrm>
        </p:grpSpPr>
        <p:sp>
          <p:nvSpPr>
            <p:cNvPr id="5" name="Rectangle 4"/>
            <p:cNvSpPr/>
            <p:nvPr/>
          </p:nvSpPr>
          <p:spPr>
            <a:xfrm>
              <a:off x="4406874" y="206061"/>
              <a:ext cx="3580326" cy="229243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20107" y="676870"/>
              <a:ext cx="2756078" cy="92333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6974" y="3618964"/>
            <a:ext cx="10367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কীভাবে জাঙ্ক ফুড সম্পর্কে সবাইকে সচেতন করে তুলবে তা ৫টি বাক্যে লিখ।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291548"/>
            <a:ext cx="11661914" cy="6308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4107" y="0"/>
            <a:ext cx="646519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3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513" y="2776281"/>
            <a:ext cx="3574824" cy="3621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41" y="3085504"/>
            <a:ext cx="5465415" cy="2811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842" y="263139"/>
            <a:ext cx="113104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16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251790"/>
            <a:ext cx="11690864" cy="6321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9650" y="1422623"/>
            <a:ext cx="3573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5753" y="2518116"/>
            <a:ext cx="49236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altLang="en-US" sz="360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altLang="en-US" sz="360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360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altLang="en-US" sz="360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360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সর্বলক্ষণা</a:t>
            </a:r>
            <a:r>
              <a:rPr lang="en-US" altLang="en-US" sz="360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altLang="en-US" sz="360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360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</a:t>
            </a:r>
            <a:r>
              <a:rPr lang="en-US" altLang="en-US" sz="360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altLang="en-US" sz="360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en-US" altLang="en-US" sz="360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360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altLang="en-US" sz="360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altLang="en-US" sz="360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01753093555  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1132" y="1422623"/>
            <a:ext cx="384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0470" y="2391508"/>
            <a:ext cx="44618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৬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:3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54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5203" y="210383"/>
            <a:ext cx="6014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লক্ষ কর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78" y="1194819"/>
            <a:ext cx="3329478" cy="2067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5" y="3526436"/>
            <a:ext cx="3598356" cy="23858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23" y="1202936"/>
            <a:ext cx="3407000" cy="2059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5" y="1131907"/>
            <a:ext cx="3598356" cy="2059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78" y="3550181"/>
            <a:ext cx="3329478" cy="2338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23" y="3526436"/>
            <a:ext cx="3407000" cy="2338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090200" y="6027003"/>
            <a:ext cx="710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এগুলো কীসের ছবি?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862" y="1171978"/>
            <a:ext cx="652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033" y="3992450"/>
            <a:ext cx="11329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খাদ্য কম খাওয়া উচিত</a:t>
            </a:r>
            <a:endParaRPr lang="en-US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16" y="744513"/>
            <a:ext cx="3723543" cy="2320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67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56" y="387408"/>
            <a:ext cx="6911648" cy="6106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0034" y="565730"/>
            <a:ext cx="2897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3276" y="1380472"/>
            <a:ext cx="500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3276" y="1815015"/>
            <a:ext cx="5847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কৃত্রিম রং মেশানো খাবার কোনগুলি তা চিহ্নিত করতে পারবে;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জাঙ্ক ফুডের ক্ষতিকর প্রভাব সম্পর্কে আলোচনা করতে পারবে।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9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25" y="4121240"/>
            <a:ext cx="11050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খাদ্য রয়েছে যেগুলো স্বাস্থ্যের জন্য ভাল নয়। আবার কিছু খাদ্য রয়েছে যা শরীরে প্রয়োজনের তুলনায় অতিরিক্ত পুষ্টি উপাদান সরবরাহ করে।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68" y="624757"/>
            <a:ext cx="3831935" cy="26207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4" y="624757"/>
            <a:ext cx="3270772" cy="26207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43" y="624757"/>
            <a:ext cx="3479265" cy="26207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384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9" y="3061310"/>
            <a:ext cx="3165483" cy="2358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29" y="3061309"/>
            <a:ext cx="3037889" cy="2358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0" y="487952"/>
            <a:ext cx="3242883" cy="2009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93" y="487952"/>
            <a:ext cx="3422928" cy="2009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93" y="3061308"/>
            <a:ext cx="3422928" cy="2358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29" y="487952"/>
            <a:ext cx="3117741" cy="2009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70920" y="5749819"/>
            <a:ext cx="1110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মিষ্টি, জেলি, চকলেট এগুলো কৃত্রিম রঙ মেশানো খাবার।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0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37" y="2781305"/>
            <a:ext cx="2092152" cy="1500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4" y="2683032"/>
            <a:ext cx="2494692" cy="1584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91" y="410282"/>
            <a:ext cx="2216325" cy="1660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5" y="410282"/>
            <a:ext cx="2494692" cy="1660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42" y="410283"/>
            <a:ext cx="2224880" cy="1660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80" y="2781305"/>
            <a:ext cx="2147581" cy="1500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36" y="397565"/>
            <a:ext cx="2092154" cy="1670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30" y="2781305"/>
            <a:ext cx="2254584" cy="1500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76999" y="4781982"/>
            <a:ext cx="11148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আইসক্রিম, কেক, চিপস, কোমল পানীয় এগুলো কৃত্রিম রং মেশানো খাবার।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32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363</TotalTime>
  <Words>314</Words>
  <Application>Microsoft Office PowerPoint</Application>
  <PresentationFormat>Widescreen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NikoshBAN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Siful</cp:lastModifiedBy>
  <cp:revision>61</cp:revision>
  <dcterms:created xsi:type="dcterms:W3CDTF">2019-10-07T12:51:13Z</dcterms:created>
  <dcterms:modified xsi:type="dcterms:W3CDTF">2020-09-25T03:43:16Z</dcterms:modified>
</cp:coreProperties>
</file>