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1" r:id="rId3"/>
    <p:sldId id="266" r:id="rId4"/>
    <p:sldId id="258" r:id="rId5"/>
    <p:sldId id="256" r:id="rId6"/>
    <p:sldId id="267" r:id="rId7"/>
    <p:sldId id="262" r:id="rId8"/>
    <p:sldId id="259" r:id="rId9"/>
    <p:sldId id="268" r:id="rId10"/>
    <p:sldId id="265" r:id="rId11"/>
    <p:sldId id="282" r:id="rId12"/>
    <p:sldId id="281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D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69EE-ADAD-411D-B40B-7F036BD92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068B1-018B-416F-AB05-EE39A833E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D97B6-AADF-47FA-AA92-869539542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EA67-E708-4191-AEFF-DC72D0581DE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7838D-FAEB-4D32-9250-4EBD92A0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947C3-0085-4BF9-BFAF-0DAE54BF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296-8FA6-4601-9C81-405782637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0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AF96A-BEF6-4314-A720-425A8395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C8FBC-D49E-4DD0-8EBC-6305D1829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267C1-7BC7-4FDB-A435-03AD3F0B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EA67-E708-4191-AEFF-DC72D0581DE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6170D-ACEE-4D2D-9391-22C6A667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A78DF-1E54-47BC-B8F2-8C0A386F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296-8FA6-4601-9C81-405782637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8DD897-660F-4A93-AD2B-4175A71E5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576BE9-1D0E-4FF6-8628-6EA59F064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8911A-604E-4EA3-BEAC-207DDE2C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EA67-E708-4191-AEFF-DC72D0581DE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4C873-CFB4-4FB5-BE31-D7E1BAD2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B69BC-A8F8-4099-8B3C-35C3ECE6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296-8FA6-4601-9C81-405782637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7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E659D-D32A-46AE-9040-BBF47E33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88401-5D2A-41AC-95F8-E65019E58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1C899-BA66-4BEA-A8C6-EED4DBB2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EA67-E708-4191-AEFF-DC72D0581DE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78F15-7D71-4B86-873F-E3A2233F9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025F6-14C3-4C43-AD49-A2E2F4CC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296-8FA6-4601-9C81-405782637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4027-1959-4DF6-A0C6-49E4D5FD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B7B3D-B765-4BFE-9120-5F452562C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3878E-A104-468B-A760-2076F272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EA67-E708-4191-AEFF-DC72D0581DE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D8687-AE8A-4E1B-9BB0-645ED9DD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2B675-8995-4FD1-823C-A32A57FF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296-8FA6-4601-9C81-405782637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811A5-2250-425E-B0E6-003F7C3C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5BFF1-0679-4472-928B-78F725B62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7C7DB-9C73-4C04-A203-F550E1B1C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D5CFD-339F-46A2-ACFB-16B19BED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EA67-E708-4191-AEFF-DC72D0581DE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64B48-3D67-4D7B-8A29-DC634F7D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EF2E5-AB09-435E-8B42-E51DAFC5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296-8FA6-4601-9C81-405782637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8731-DCF7-4E4D-80ED-42CE79ED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D85B1-6819-4D86-BC77-E39315409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C7310-3CAF-467D-9EF3-377C0D547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0220F-6106-407B-A95D-54590C5F9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35E0CA-ADED-491A-8A99-CBE6CCF71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291127-7600-4335-A393-BDD82DE7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EA67-E708-4191-AEFF-DC72D0581DE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949A9-3589-4724-9F89-3F4B25C3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29222-AD3C-4A19-AF77-9BE92E62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296-8FA6-4601-9C81-405782637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5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18DA-5CC5-4CA0-84DB-707448B7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A4EFB-8A03-4979-83D6-33155A88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EA67-E708-4191-AEFF-DC72D0581DE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61CFE-F898-4922-9C5B-500E55E1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73183-B899-48D8-8AE2-A31D1C35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296-8FA6-4601-9C81-405782637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3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E53DD-7772-4A48-B16D-8709BABB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EA67-E708-4191-AEFF-DC72D0581DE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6A4B6-A746-4541-80C5-EC13202D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A1A11-2371-49CD-BADB-AA83E512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296-8FA6-4601-9C81-405782637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6976-57B3-42F5-BBDC-3BCB52D48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244CE-B5B7-4999-918F-93FD93A97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6C1B7-A567-47F4-AEAD-95A93D3D2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B36CA-8BC7-47CF-91E0-C0C2EB3C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EA67-E708-4191-AEFF-DC72D0581DE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1DF59-D46B-4D4E-B04A-94533EEF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22A35-3158-4840-88A4-B3F0C333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296-8FA6-4601-9C81-405782637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5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0FB3-F9FB-4E91-B867-621728FD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DE0787-36A2-4E1A-B4B1-A58C273EC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6F3D6-A8DF-45D2-B86E-12F2EF1D3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73E73-8CD6-498C-85D5-C3680279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EA67-E708-4191-AEFF-DC72D0581DE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FCE7E-D93E-430C-9902-B87BF8966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A5C87-B18E-46E6-8CB8-FF6F1A0D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296-8FA6-4601-9C81-405782637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1F39A4-6B55-425E-A4EF-353250F4A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BAA9E-64A2-4038-A866-440070184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B5967-E7EA-4432-8AA7-7B1BF6004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2EA67-E708-4191-AEFF-DC72D0581DE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4937A-B158-4F94-921A-CA5116681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55225-F0B2-44CE-8D15-E17958B23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B8296-8FA6-4601-9C81-405782637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7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BD8048E-C7B9-4DF5-A965-DFCB2F8C71A2}"/>
              </a:ext>
            </a:extLst>
          </p:cNvPr>
          <p:cNvSpPr/>
          <p:nvPr/>
        </p:nvSpPr>
        <p:spPr>
          <a:xfrm>
            <a:off x="79513" y="-23681"/>
            <a:ext cx="12032974" cy="6705601"/>
          </a:xfrm>
          <a:prstGeom prst="frame">
            <a:avLst/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3D6A6A-6725-47F1-9794-819ABC3F8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26" y="854948"/>
            <a:ext cx="10337820" cy="4981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1F9AEE-0103-489B-AFBB-4F4A2606259F}"/>
              </a:ext>
            </a:extLst>
          </p:cNvPr>
          <p:cNvSpPr txBox="1"/>
          <p:nvPr/>
        </p:nvSpPr>
        <p:spPr>
          <a:xfrm>
            <a:off x="971458" y="4436371"/>
            <a:ext cx="103914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>
                  <a:gradFill flip="none" rotWithShape="1">
                    <a:gsLst>
                      <a:gs pos="0">
                        <a:schemeClr val="accent3">
                          <a:lumMod val="89000"/>
                        </a:schemeClr>
                      </a:gs>
                      <a:gs pos="23000">
                        <a:schemeClr val="accent3">
                          <a:lumMod val="89000"/>
                        </a:schemeClr>
                      </a:gs>
                      <a:gs pos="69000">
                        <a:schemeClr val="accent3">
                          <a:lumMod val="75000"/>
                        </a:schemeClr>
                      </a:gs>
                      <a:gs pos="97000">
                        <a:schemeClr val="accent3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Good Morning</a:t>
            </a:r>
            <a:endParaRPr lang="en-US" sz="6600" dirty="0">
              <a:ln>
                <a:gradFill flip="none" rotWithShape="1">
                  <a:gsLst>
                    <a:gs pos="0">
                      <a:schemeClr val="accent3">
                        <a:lumMod val="89000"/>
                      </a:schemeClr>
                    </a:gs>
                    <a:gs pos="23000">
                      <a:schemeClr val="accent3">
                        <a:lumMod val="89000"/>
                      </a:schemeClr>
                    </a:gs>
                    <a:gs pos="69000">
                      <a:schemeClr val="accent3">
                        <a:lumMod val="75000"/>
                      </a:schemeClr>
                    </a:gs>
                    <a:gs pos="97000">
                      <a:schemeClr val="accent3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glow rad="228600">
                  <a:srgbClr val="FF0000"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8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7BE5-7BE6-409B-8077-A36684E8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53" y="337655"/>
            <a:ext cx="3587647" cy="6470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Individual 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C64B8-C8C5-485E-9991-5F9441B35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3" y="1477621"/>
            <a:ext cx="11587397" cy="20739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>
                <a:solidFill>
                  <a:srgbClr val="002060"/>
                </a:solidFill>
              </a:rPr>
              <a:t>An object moves 30 meters when a force of magnitude 140 N acts on it. What is the work done?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7BE5-7BE6-409B-8077-A36684E8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53" y="337655"/>
            <a:ext cx="2612287" cy="6470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Evaluation: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C64B8-C8C5-485E-9991-5F9441B35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3" y="1477621"/>
            <a:ext cx="11587397" cy="4811419"/>
          </a:xfrm>
        </p:spPr>
        <p:txBody>
          <a:bodyPr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4400" dirty="0">
                <a:solidFill>
                  <a:srgbClr val="7030A0"/>
                </a:solidFill>
              </a:rPr>
              <a:t>What is work?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>
                <a:solidFill>
                  <a:srgbClr val="7030A0"/>
                </a:solidFill>
              </a:rPr>
              <a:t>What is the unit of work?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>
                <a:solidFill>
                  <a:srgbClr val="7030A0"/>
                </a:solidFill>
              </a:rPr>
              <a:t>What is the unit of force?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>
                <a:solidFill>
                  <a:srgbClr val="7030A0"/>
                </a:solidFill>
              </a:rPr>
              <a:t>What is power?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>
                <a:solidFill>
                  <a:srgbClr val="7030A0"/>
                </a:solidFill>
              </a:rPr>
              <a:t>What is energy?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>
                <a:solidFill>
                  <a:srgbClr val="7030A0"/>
                </a:solidFill>
              </a:rPr>
              <a:t>What is the unit of energy?</a:t>
            </a:r>
          </a:p>
          <a:p>
            <a:pPr marL="742950" indent="-742950" algn="just">
              <a:buFont typeface="+mj-lt"/>
              <a:buAutoNum type="arabicPeriod"/>
            </a:pPr>
            <a:endParaRPr lang="en-US" sz="44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7BE5-7BE6-409B-8077-A36684E8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071966">
            <a:off x="374753" y="337655"/>
            <a:ext cx="1172693" cy="6470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H.W: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C64B8-C8C5-485E-9991-5F9441B35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3" y="1477621"/>
            <a:ext cx="11587397" cy="2073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Rahim can do 80 Joule work in 16 second but Karim can do 120 Joule work in 30 second. Whose power is more?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EA54-5680-4A43-A7B2-7A1F1B482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solidFill>
                  <a:srgbClr val="7030A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59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53DD5-DBEA-4E5D-8C12-75FF82F3A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254305" cy="1252660"/>
          </a:xfrm>
        </p:spPr>
        <p:txBody>
          <a:bodyPr/>
          <a:lstStyle/>
          <a:p>
            <a:r>
              <a:rPr lang="en-US" dirty="0"/>
              <a:t>Teacher’s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2450F-FFA7-4E64-80F5-AEFF2B089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1751" cy="215553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Md. Al Momin</a:t>
            </a:r>
          </a:p>
          <a:p>
            <a:pPr marL="0" indent="0">
              <a:buNone/>
            </a:pPr>
            <a:r>
              <a:rPr lang="en-US" sz="2000" dirty="0"/>
              <a:t>B.Sc.(Hons.), M.Sc. (Physics), RU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Lecturer(Physics)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Square High School &amp; College, Pabna.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56ABF-7738-4068-91CB-B70CD13CBC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65282" y="1143000"/>
            <a:ext cx="6858000" cy="4572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F65C9A-0D3F-45E0-8003-C15BDA7BFBC7}"/>
              </a:ext>
            </a:extLst>
          </p:cNvPr>
          <p:cNvSpPr txBox="1">
            <a:spLocks/>
          </p:cNvSpPr>
          <p:nvPr/>
        </p:nvSpPr>
        <p:spPr>
          <a:xfrm>
            <a:off x="838200" y="3797558"/>
            <a:ext cx="6327710" cy="2817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2060"/>
                </a:solidFill>
              </a:rPr>
              <a:t>STD-VII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2060"/>
                </a:solidFill>
              </a:rPr>
              <a:t>Subject: Science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2060"/>
                </a:solidFill>
              </a:rPr>
              <a:t>Chapter-7: The Use of Energy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2060"/>
                </a:solidFill>
              </a:rPr>
              <a:t>Time: 40 min.</a:t>
            </a:r>
          </a:p>
        </p:txBody>
      </p:sp>
    </p:spTree>
    <p:extLst>
      <p:ext uri="{BB962C8B-B14F-4D97-AF65-F5344CB8AC3E}">
        <p14:creationId xmlns:p14="http://schemas.microsoft.com/office/powerpoint/2010/main" val="3482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8E4B-482A-48B6-8C50-6624BBC1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89548"/>
          </a:xfrm>
        </p:spPr>
        <p:txBody>
          <a:bodyPr>
            <a:normAutofit fontScale="90000"/>
          </a:bodyPr>
          <a:lstStyle/>
          <a:p>
            <a:r>
              <a:rPr lang="en-US" dirty="0"/>
              <a:t>Look at the pictures…..</a:t>
            </a: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C52411CF-B363-4484-A983-D5DC2BA91C6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47954" y="1683899"/>
            <a:ext cx="3985241" cy="229349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64592A-5AE0-42DF-A8E9-0BDCA12DB6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" y="1651335"/>
            <a:ext cx="3297836" cy="2326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05DEE5-8F65-4CC6-8772-8268D7E663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9720" y="14995"/>
            <a:ext cx="2651760" cy="396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E2EECF-B4A8-4476-A8F4-4E214D501A96}"/>
              </a:ext>
            </a:extLst>
          </p:cNvPr>
          <p:cNvSpPr txBox="1"/>
          <p:nvPr/>
        </p:nvSpPr>
        <p:spPr>
          <a:xfrm>
            <a:off x="350520" y="4039699"/>
            <a:ext cx="3093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A girl is reading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752E0-1889-4697-99DB-C1C900BDD188}"/>
              </a:ext>
            </a:extLst>
          </p:cNvPr>
          <p:cNvSpPr txBox="1"/>
          <p:nvPr/>
        </p:nvSpPr>
        <p:spPr>
          <a:xfrm>
            <a:off x="4717973" y="4039699"/>
            <a:ext cx="4306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A boy is playing football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A3C9D-D69C-415D-9CC3-309AAFB047AC}"/>
              </a:ext>
            </a:extLst>
          </p:cNvPr>
          <p:cNvSpPr txBox="1"/>
          <p:nvPr/>
        </p:nvSpPr>
        <p:spPr>
          <a:xfrm>
            <a:off x="9189720" y="4014724"/>
            <a:ext cx="2884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Standing man bearing load on his 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F71249-2CA7-49CF-9D2F-9BAD2A1E140F}"/>
              </a:ext>
            </a:extLst>
          </p:cNvPr>
          <p:cNvSpPr txBox="1"/>
          <p:nvPr/>
        </p:nvSpPr>
        <p:spPr>
          <a:xfrm>
            <a:off x="117675" y="5291996"/>
            <a:ext cx="536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 all of them doing work?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1E1C02-AD43-4295-A41C-21F544F804FE}"/>
              </a:ext>
            </a:extLst>
          </p:cNvPr>
          <p:cNvSpPr txBox="1"/>
          <p:nvPr/>
        </p:nvSpPr>
        <p:spPr>
          <a:xfrm>
            <a:off x="86571" y="5278175"/>
            <a:ext cx="10957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Generally it seems, all of them doing work individually.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2CFB50-C085-4145-8352-2FB3AE74E56B}"/>
              </a:ext>
            </a:extLst>
          </p:cNvPr>
          <p:cNvSpPr txBox="1"/>
          <p:nvPr/>
        </p:nvSpPr>
        <p:spPr>
          <a:xfrm>
            <a:off x="56463" y="5759190"/>
            <a:ext cx="7854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But in science, are all of them doing work?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3BA27-57BC-4043-BF4F-39DCF39A9C62}"/>
              </a:ext>
            </a:extLst>
          </p:cNvPr>
          <p:cNvSpPr txBox="1"/>
          <p:nvPr/>
        </p:nvSpPr>
        <p:spPr>
          <a:xfrm>
            <a:off x="73953" y="6316322"/>
            <a:ext cx="9720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No, only the boy playing football is doing work.</a:t>
            </a:r>
          </a:p>
        </p:txBody>
      </p:sp>
    </p:spTree>
    <p:extLst>
      <p:ext uri="{BB962C8B-B14F-4D97-AF65-F5344CB8AC3E}">
        <p14:creationId xmlns:p14="http://schemas.microsoft.com/office/powerpoint/2010/main" val="263648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65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2" grpId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3525-02AA-4DDC-BBF8-BB88CFB2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6" y="0"/>
            <a:ext cx="12143444" cy="8844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Our Today’s Topic is-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108F2-C584-41B0-8DA6-D3D637FA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0" y="1150244"/>
            <a:ext cx="10515600" cy="8844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7030A0"/>
                </a:solidFill>
              </a:rPr>
              <a:t>Work, Power and energy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5C8470-7F15-4640-A9C5-3287D891CAFF}"/>
              </a:ext>
            </a:extLst>
          </p:cNvPr>
          <p:cNvGrpSpPr/>
          <p:nvPr/>
        </p:nvGrpSpPr>
        <p:grpSpPr>
          <a:xfrm>
            <a:off x="21016" y="2308484"/>
            <a:ext cx="12143445" cy="4549516"/>
            <a:chOff x="48556" y="2308484"/>
            <a:chExt cx="12143445" cy="45495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D18BBA-3EDC-45F9-A802-BA2ACA01A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56" y="2308484"/>
              <a:ext cx="12143445" cy="45495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3BDD81-1CCC-4DC8-95FC-701338D208B0}"/>
                </a:ext>
              </a:extLst>
            </p:cNvPr>
            <p:cNvSpPr txBox="1"/>
            <p:nvPr/>
          </p:nvSpPr>
          <p:spPr>
            <a:xfrm>
              <a:off x="48557" y="2308485"/>
              <a:ext cx="9140414" cy="5696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754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6D09-B4B8-4CFF-A102-A26C6851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01" y="125975"/>
            <a:ext cx="5022166" cy="675884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2A802-BABB-4AE4-B3E1-AB1231171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801859"/>
            <a:ext cx="11493304" cy="5747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dirty="0">
                <a:solidFill>
                  <a:srgbClr val="00B0F0"/>
                </a:solidFill>
              </a:rPr>
              <a:t>When displacement is happened by applying force on an object is called work.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875C78BA-4CF3-4681-979E-E64BF57EEC45}"/>
              </a:ext>
            </a:extLst>
          </p:cNvPr>
          <p:cNvSpPr/>
          <p:nvPr/>
        </p:nvSpPr>
        <p:spPr>
          <a:xfrm>
            <a:off x="0" y="2560643"/>
            <a:ext cx="12192000" cy="4327451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8F9E9D63-3535-490D-A01E-0F351C9B76CC}"/>
              </a:ext>
            </a:extLst>
          </p:cNvPr>
          <p:cNvSpPr/>
          <p:nvPr/>
        </p:nvSpPr>
        <p:spPr>
          <a:xfrm>
            <a:off x="1138468" y="2097228"/>
            <a:ext cx="2693582" cy="1331772"/>
          </a:xfrm>
          <a:prstGeom prst="cube">
            <a:avLst/>
          </a:prstGeom>
          <a:solidFill>
            <a:srgbClr val="FFDE5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226008C-0A9F-4BE7-88E7-5C36424B25BA}"/>
              </a:ext>
            </a:extLst>
          </p:cNvPr>
          <p:cNvSpPr/>
          <p:nvPr/>
        </p:nvSpPr>
        <p:spPr>
          <a:xfrm>
            <a:off x="-569626" y="2383436"/>
            <a:ext cx="1708094" cy="70453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FORCE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C33F12EE-AAFA-49A8-B0CC-5F50A00F676A}"/>
              </a:ext>
            </a:extLst>
          </p:cNvPr>
          <p:cNvSpPr/>
          <p:nvPr/>
        </p:nvSpPr>
        <p:spPr>
          <a:xfrm>
            <a:off x="1140968" y="2099728"/>
            <a:ext cx="2693582" cy="1331772"/>
          </a:xfrm>
          <a:prstGeom prst="cube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67D819-860F-4083-880F-1666C886F89F}"/>
              </a:ext>
            </a:extLst>
          </p:cNvPr>
          <p:cNvCxnSpPr>
            <a:cxnSpLocks/>
          </p:cNvCxnSpPr>
          <p:nvPr/>
        </p:nvCxnSpPr>
        <p:spPr>
          <a:xfrm>
            <a:off x="1138468" y="3429000"/>
            <a:ext cx="7558965" cy="0"/>
          </a:xfrm>
          <a:prstGeom prst="straightConnector1">
            <a:avLst/>
          </a:prstGeom>
          <a:ln w="104775" cap="rnd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3CB440F-6E92-4BAA-981D-5A735423835C}"/>
              </a:ext>
            </a:extLst>
          </p:cNvPr>
          <p:cNvSpPr txBox="1"/>
          <p:nvPr/>
        </p:nvSpPr>
        <p:spPr>
          <a:xfrm>
            <a:off x="4019054" y="2763114"/>
            <a:ext cx="3225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Displacement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5C605B-7B05-445A-8DB6-D61E48D08B48}"/>
              </a:ext>
            </a:extLst>
          </p:cNvPr>
          <p:cNvSpPr txBox="1"/>
          <p:nvPr/>
        </p:nvSpPr>
        <p:spPr>
          <a:xfrm>
            <a:off x="365002" y="3659799"/>
            <a:ext cx="108629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Work = Force 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 Displacement</a:t>
            </a:r>
          </a:p>
          <a:p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unit of work is joule (J).</a:t>
            </a:r>
          </a:p>
          <a:p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work will be done when-</a:t>
            </a:r>
          </a:p>
          <a:p>
            <a:pPr marL="742950" indent="-742950">
              <a:buAutoNum type="arabicPeriod"/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will have a force</a:t>
            </a:r>
          </a:p>
          <a:p>
            <a:pPr marL="742950" indent="-742950">
              <a:buAutoNum type="arabicPeriod"/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force will cause a displacement.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9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62005 2.22222E-6 " pathEditMode="relative" rAng="0" ptsTypes="AA">
                                      <p:cBhvr>
                                        <p:cTn id="43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3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61849 -2.59259E-6 " pathEditMode="relative" rAng="0" ptsTypes="AA">
                                      <p:cBhvr>
                                        <p:cTn id="4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  <p:bldP spid="6" grpId="1" animBg="1"/>
      <p:bldP spid="8" grpId="0" animBg="1"/>
      <p:bldP spid="8" grpId="1" animBg="1"/>
      <p:bldP spid="9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8E4B-482A-48B6-8C50-6624BBC1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895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Now in the light of science…..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64592A-5AE0-42DF-A8E9-0BDCA12DB6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" y="1651335"/>
            <a:ext cx="3297836" cy="2326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05DEE5-8F65-4CC6-8772-8268D7E663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9720" y="14995"/>
            <a:ext cx="2651760" cy="396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E2EECF-B4A8-4476-A8F4-4E214D501A96}"/>
              </a:ext>
            </a:extLst>
          </p:cNvPr>
          <p:cNvSpPr txBox="1"/>
          <p:nvPr/>
        </p:nvSpPr>
        <p:spPr>
          <a:xfrm>
            <a:off x="350520" y="4039699"/>
            <a:ext cx="3093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A girl is reading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752E0-1889-4697-99DB-C1C900BDD188}"/>
              </a:ext>
            </a:extLst>
          </p:cNvPr>
          <p:cNvSpPr txBox="1"/>
          <p:nvPr/>
        </p:nvSpPr>
        <p:spPr>
          <a:xfrm>
            <a:off x="4717973" y="4039699"/>
            <a:ext cx="4306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A boy is playing football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A3C9D-D69C-415D-9CC3-309AAFB047AC}"/>
              </a:ext>
            </a:extLst>
          </p:cNvPr>
          <p:cNvSpPr txBox="1"/>
          <p:nvPr/>
        </p:nvSpPr>
        <p:spPr>
          <a:xfrm>
            <a:off x="9189720" y="4014724"/>
            <a:ext cx="2884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Standing man bearing load on his head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72A71B-9985-4FEA-872F-AAD4CCB167EE}"/>
              </a:ext>
            </a:extLst>
          </p:cNvPr>
          <p:cNvSpPr txBox="1"/>
          <p:nvPr/>
        </p:nvSpPr>
        <p:spPr>
          <a:xfrm>
            <a:off x="353019" y="4476911"/>
            <a:ext cx="3424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Is she doing work?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2AD7CB-0584-41A4-80B9-C6CABBEC2126}"/>
              </a:ext>
            </a:extLst>
          </p:cNvPr>
          <p:cNvSpPr txBox="1"/>
          <p:nvPr/>
        </p:nvSpPr>
        <p:spPr>
          <a:xfrm>
            <a:off x="368010" y="4866654"/>
            <a:ext cx="3093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 displacement, No 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75292B-FB52-439F-BF16-B8CC4DF77F7E}"/>
              </a:ext>
            </a:extLst>
          </p:cNvPr>
          <p:cNvSpPr txBox="1"/>
          <p:nvPr/>
        </p:nvSpPr>
        <p:spPr>
          <a:xfrm>
            <a:off x="4730136" y="4416952"/>
            <a:ext cx="4000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Is the boy doing work?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BE6154-08C7-4BC9-85CF-D42DF610A8FD}"/>
              </a:ext>
            </a:extLst>
          </p:cNvPr>
          <p:cNvSpPr txBox="1"/>
          <p:nvPr/>
        </p:nvSpPr>
        <p:spPr>
          <a:xfrm>
            <a:off x="4601980" y="4791709"/>
            <a:ext cx="4479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Yes, work has been done.</a:t>
            </a:r>
          </a:p>
          <a:p>
            <a:r>
              <a:rPr lang="en-US" sz="3200" dirty="0">
                <a:solidFill>
                  <a:srgbClr val="00B050"/>
                </a:solidFill>
              </a:rPr>
              <a:t>Displacement of the football is happened.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AE7902-7E4D-43C2-8C45-59E0583E3FED}"/>
              </a:ext>
            </a:extLst>
          </p:cNvPr>
          <p:cNvSpPr txBox="1"/>
          <p:nvPr/>
        </p:nvSpPr>
        <p:spPr>
          <a:xfrm>
            <a:off x="8214608" y="5378820"/>
            <a:ext cx="4205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Is the man doing work?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DE683E-7AD1-4226-9728-AD94991CCA47}"/>
              </a:ext>
            </a:extLst>
          </p:cNvPr>
          <p:cNvSpPr txBox="1"/>
          <p:nvPr/>
        </p:nvSpPr>
        <p:spPr>
          <a:xfrm>
            <a:off x="9203922" y="5780782"/>
            <a:ext cx="3093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 displacement, No Work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7A3138D-2445-48B5-8BF1-185146D0C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980" y="1623428"/>
            <a:ext cx="3985027" cy="2300535"/>
          </a:xfrm>
        </p:spPr>
      </p:pic>
    </p:spTree>
    <p:extLst>
      <p:ext uri="{BB962C8B-B14F-4D97-AF65-F5344CB8AC3E}">
        <p14:creationId xmlns:p14="http://schemas.microsoft.com/office/powerpoint/2010/main" val="145747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6D09-B4B8-4CFF-A102-A26C6851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0"/>
            <a:ext cx="7024467" cy="67588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2A802-BABB-4AE4-B3E1-AB1231171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617250"/>
            <a:ext cx="11493304" cy="5747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>
                <a:solidFill>
                  <a:srgbClr val="002060"/>
                </a:solidFill>
              </a:rPr>
              <a:t>An object moves 15 meters when a force of magnitude 50 N acts on it. What is the work done?</a:t>
            </a:r>
          </a:p>
          <a:p>
            <a:pPr marL="0" indent="0" algn="just">
              <a:buNone/>
            </a:pPr>
            <a:r>
              <a:rPr lang="en-US" sz="4000" dirty="0">
                <a:solidFill>
                  <a:srgbClr val="002060"/>
                </a:solidFill>
              </a:rPr>
              <a:t>Solution: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rgbClr val="002060"/>
                </a:solidFill>
              </a:rPr>
              <a:t>We know, work= Force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 Displacement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   = 50 N × 15 m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   = 750 J (Ans.)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D08C9-2B63-43B0-BCA8-E3F8BAEFFD31}"/>
              </a:ext>
            </a:extLst>
          </p:cNvPr>
          <p:cNvSpPr txBox="1"/>
          <p:nvPr/>
        </p:nvSpPr>
        <p:spPr>
          <a:xfrm>
            <a:off x="8244590" y="2293494"/>
            <a:ext cx="39474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Here, </a:t>
            </a:r>
          </a:p>
          <a:p>
            <a:r>
              <a:rPr lang="en-US" sz="3200" dirty="0"/>
              <a:t>Force = 50 N</a:t>
            </a:r>
          </a:p>
          <a:p>
            <a:r>
              <a:rPr lang="en-US" sz="3200" dirty="0"/>
              <a:t>Displacement= 15 m</a:t>
            </a:r>
          </a:p>
          <a:p>
            <a:r>
              <a:rPr lang="en-US" sz="3200" dirty="0"/>
              <a:t>Work = 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B69FD7-7835-4D94-87CA-0245C58FC2D8}"/>
              </a:ext>
            </a:extLst>
          </p:cNvPr>
          <p:cNvCxnSpPr/>
          <p:nvPr/>
        </p:nvCxnSpPr>
        <p:spPr>
          <a:xfrm>
            <a:off x="8229594" y="2293494"/>
            <a:ext cx="0" cy="22785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3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7BE5-7BE6-409B-8077-A36684E8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83"/>
            <a:ext cx="10515600" cy="6470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Observe the scenery…..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E9D379-7770-45FE-95C2-1E87C693F42D}"/>
              </a:ext>
            </a:extLst>
          </p:cNvPr>
          <p:cNvSpPr/>
          <p:nvPr/>
        </p:nvSpPr>
        <p:spPr>
          <a:xfrm>
            <a:off x="-3013023" y="2245692"/>
            <a:ext cx="15304252" cy="4864308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9094A-C8B7-4886-B4FF-CBB894192E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30972" y="4866419"/>
            <a:ext cx="2885607" cy="216420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D79BB18-67D4-4421-B5CB-F93F2A7A0B12}"/>
              </a:ext>
            </a:extLst>
          </p:cNvPr>
          <p:cNvGrpSpPr/>
          <p:nvPr/>
        </p:nvGrpSpPr>
        <p:grpSpPr>
          <a:xfrm>
            <a:off x="680480" y="4455042"/>
            <a:ext cx="10710520" cy="269356"/>
            <a:chOff x="0" y="4008477"/>
            <a:chExt cx="10710520" cy="26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507CCE-96BA-444C-A292-EB11AAC6E4BA}"/>
                </a:ext>
              </a:extLst>
            </p:cNvPr>
            <p:cNvSpPr/>
            <p:nvPr/>
          </p:nvSpPr>
          <p:spPr>
            <a:xfrm>
              <a:off x="0" y="4040372"/>
              <a:ext cx="1105786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D9B281-A8B5-4858-838B-2290854F80C9}"/>
                </a:ext>
              </a:extLst>
            </p:cNvPr>
            <p:cNvSpPr/>
            <p:nvPr/>
          </p:nvSpPr>
          <p:spPr>
            <a:xfrm>
              <a:off x="2385232" y="4043917"/>
              <a:ext cx="1105786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03093F-0CA8-448A-9335-A5A4F8D49612}"/>
                </a:ext>
              </a:extLst>
            </p:cNvPr>
            <p:cNvSpPr/>
            <p:nvPr/>
          </p:nvSpPr>
          <p:spPr>
            <a:xfrm>
              <a:off x="4791735" y="4026197"/>
              <a:ext cx="1105786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C7C476-D19A-4A80-9527-4E1AE8663019}"/>
                </a:ext>
              </a:extLst>
            </p:cNvPr>
            <p:cNvSpPr/>
            <p:nvPr/>
          </p:nvSpPr>
          <p:spPr>
            <a:xfrm>
              <a:off x="7028116" y="4008477"/>
              <a:ext cx="1105786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AB6B12-EFAA-4D38-B5A6-B6F21FD58586}"/>
                </a:ext>
              </a:extLst>
            </p:cNvPr>
            <p:cNvSpPr/>
            <p:nvPr/>
          </p:nvSpPr>
          <p:spPr>
            <a:xfrm>
              <a:off x="9604734" y="4012022"/>
              <a:ext cx="1105786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D56785A-9616-4E99-8CC0-7578B4E5AC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30970" y="2284214"/>
            <a:ext cx="2885605" cy="21642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6152BE-6B2A-406C-9A8E-DAAD96913217}"/>
              </a:ext>
            </a:extLst>
          </p:cNvPr>
          <p:cNvSpPr txBox="1"/>
          <p:nvPr/>
        </p:nvSpPr>
        <p:spPr>
          <a:xfrm>
            <a:off x="374753" y="2172780"/>
            <a:ext cx="693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4AFECF-8978-4DA5-A17B-2F0291488118}"/>
              </a:ext>
            </a:extLst>
          </p:cNvPr>
          <p:cNvSpPr txBox="1"/>
          <p:nvPr/>
        </p:nvSpPr>
        <p:spPr>
          <a:xfrm>
            <a:off x="374753" y="6102961"/>
            <a:ext cx="693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3F11C53-44AF-4F5C-A547-C3580A32AB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8169" y="3390024"/>
            <a:ext cx="887719" cy="9778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8E135-5339-4E1D-90ED-2F2E2BA0FC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9799" y="4266687"/>
            <a:ext cx="1236595" cy="104071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27992D1-1133-4DD0-A15A-672850F8D7E7}"/>
              </a:ext>
            </a:extLst>
          </p:cNvPr>
          <p:cNvSpPr txBox="1"/>
          <p:nvPr/>
        </p:nvSpPr>
        <p:spPr>
          <a:xfrm>
            <a:off x="0" y="681463"/>
            <a:ext cx="973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Are they taking same time for travelling same distance?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6E6553-290B-4D9B-95E4-D0D94D2977E9}"/>
              </a:ext>
            </a:extLst>
          </p:cNvPr>
          <p:cNvSpPr txBox="1"/>
          <p:nvPr/>
        </p:nvSpPr>
        <p:spPr>
          <a:xfrm>
            <a:off x="-23204" y="593548"/>
            <a:ext cx="1203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No, they are not taking same time for travelling same distance.</a:t>
            </a:r>
          </a:p>
          <a:p>
            <a:r>
              <a:rPr lang="en-US" sz="3200" dirty="0">
                <a:solidFill>
                  <a:srgbClr val="7030A0"/>
                </a:solidFill>
              </a:rPr>
              <a:t>So their working power are not same.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1E9122-B085-41E7-9ACA-0F1A19B624FE}"/>
              </a:ext>
            </a:extLst>
          </p:cNvPr>
          <p:cNvSpPr txBox="1"/>
          <p:nvPr/>
        </p:nvSpPr>
        <p:spPr>
          <a:xfrm>
            <a:off x="-23204" y="667750"/>
            <a:ext cx="1203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When someone does any work as quick as possible, it is called her/his power.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71A4E0-5891-4581-AD1F-7E637139DF5E}"/>
              </a:ext>
            </a:extLst>
          </p:cNvPr>
          <p:cNvSpPr txBox="1"/>
          <p:nvPr/>
        </p:nvSpPr>
        <p:spPr>
          <a:xfrm>
            <a:off x="-23204" y="610604"/>
            <a:ext cx="1203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The person who takes less time to go to same distance, has more power.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38E86F0-887A-42A5-9D47-1A4F7A10A316}"/>
                  </a:ext>
                </a:extLst>
              </p:cNvPr>
              <p:cNvSpPr txBox="1"/>
              <p:nvPr/>
            </p:nvSpPr>
            <p:spPr>
              <a:xfrm>
                <a:off x="-23204" y="411242"/>
                <a:ext cx="12039600" cy="178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</a:rPr>
                  <a:t>If we divide total work done by total time, we will get power.</a:t>
                </a: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That means, power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𝑤𝑜𝑟𝑘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The unit of power is watt(W)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38E86F0-887A-42A5-9D47-1A4F7A10A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204" y="411242"/>
                <a:ext cx="12039600" cy="1786515"/>
              </a:xfrm>
              <a:prstGeom prst="rect">
                <a:avLst/>
              </a:prstGeom>
              <a:blipFill>
                <a:blip r:embed="rId5"/>
                <a:stretch>
                  <a:fillRect l="-1266" t="-4422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>
            <a:extLst>
              <a:ext uri="{FF2B5EF4-FFF2-40B4-BE49-F238E27FC236}">
                <a16:creationId xmlns:a16="http://schemas.microsoft.com/office/drawing/2014/main" id="{D375DDDB-4BF4-4A66-90FE-AC10DA693E42}"/>
              </a:ext>
            </a:extLst>
          </p:cNvPr>
          <p:cNvSpPr txBox="1">
            <a:spLocks/>
          </p:cNvSpPr>
          <p:nvPr/>
        </p:nvSpPr>
        <p:spPr>
          <a:xfrm>
            <a:off x="-23204" y="30046"/>
            <a:ext cx="10515600" cy="647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Power:</a:t>
            </a:r>
          </a:p>
        </p:txBody>
      </p:sp>
    </p:spTree>
    <p:extLst>
      <p:ext uri="{BB962C8B-B14F-4D97-AF65-F5344CB8AC3E}">
        <p14:creationId xmlns:p14="http://schemas.microsoft.com/office/powerpoint/2010/main" val="419141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1.14493 -1.11111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1.1461 -7.40741E-7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0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57 0.00648 L 1.08073 0.00648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5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1.10507 -0.01158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47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7BE5-7BE6-409B-8077-A36684E8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70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Energy: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B08B0-C0D9-4B0B-BB5D-5CD9AB4F67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59931"/>
            <a:ext cx="5846164" cy="4384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3F93FD-8129-4FBE-9D25-5575A5AA69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348" y="2478877"/>
            <a:ext cx="5074810" cy="43735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4D55AD-34ED-4875-8D3B-6A2868BDDD03}"/>
              </a:ext>
            </a:extLst>
          </p:cNvPr>
          <p:cNvSpPr txBox="1"/>
          <p:nvPr/>
        </p:nvSpPr>
        <p:spPr>
          <a:xfrm>
            <a:off x="0" y="62309"/>
            <a:ext cx="1193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Look at the pictures……..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BDA0A-49FD-4E17-B9D1-43E0FECF3F1E}"/>
              </a:ext>
            </a:extLst>
          </p:cNvPr>
          <p:cNvSpPr txBox="1"/>
          <p:nvPr/>
        </p:nvSpPr>
        <p:spPr>
          <a:xfrm>
            <a:off x="2628274" y="4055025"/>
            <a:ext cx="95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Joni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1BBEDD-BBC4-4154-B098-B867545F1519}"/>
              </a:ext>
            </a:extLst>
          </p:cNvPr>
          <p:cNvSpPr txBox="1"/>
          <p:nvPr/>
        </p:nvSpPr>
        <p:spPr>
          <a:xfrm>
            <a:off x="9012225" y="3899940"/>
            <a:ext cx="95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Toni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067A15-7357-4D2F-BB75-AE5578A6A007}"/>
              </a:ext>
            </a:extLst>
          </p:cNvPr>
          <p:cNvSpPr txBox="1"/>
          <p:nvPr/>
        </p:nvSpPr>
        <p:spPr>
          <a:xfrm>
            <a:off x="127417" y="62309"/>
            <a:ext cx="1193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Who has the more ability to do work?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4F8C2-7107-4322-A696-0B1AE42D682A}"/>
              </a:ext>
            </a:extLst>
          </p:cNvPr>
          <p:cNvSpPr txBox="1"/>
          <p:nvPr/>
        </p:nvSpPr>
        <p:spPr>
          <a:xfrm>
            <a:off x="63709" y="31154"/>
            <a:ext cx="1193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Toni has the more ability to do work.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2D8367-ACC0-48CA-BF2C-043105FCCF20}"/>
              </a:ext>
            </a:extLst>
          </p:cNvPr>
          <p:cNvSpPr txBox="1"/>
          <p:nvPr/>
        </p:nvSpPr>
        <p:spPr>
          <a:xfrm>
            <a:off x="95563" y="-1643"/>
            <a:ext cx="1193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Who has the more energy?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5B7F82-56C9-410F-A5D7-8BB74EE51330}"/>
              </a:ext>
            </a:extLst>
          </p:cNvPr>
          <p:cNvSpPr txBox="1"/>
          <p:nvPr/>
        </p:nvSpPr>
        <p:spPr>
          <a:xfrm>
            <a:off x="0" y="31154"/>
            <a:ext cx="1193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Toni has more energy and Joni has less energy.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39558A-0C81-4847-862E-E9C673C6DB70}"/>
              </a:ext>
            </a:extLst>
          </p:cNvPr>
          <p:cNvSpPr txBox="1"/>
          <p:nvPr/>
        </p:nvSpPr>
        <p:spPr>
          <a:xfrm>
            <a:off x="127417" y="46731"/>
            <a:ext cx="1193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 the energy is related to ability of doing work.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6CEBF-1115-41C8-9E4E-093A545A7FD4}"/>
              </a:ext>
            </a:extLst>
          </p:cNvPr>
          <p:cNvSpPr txBox="1"/>
          <p:nvPr/>
        </p:nvSpPr>
        <p:spPr>
          <a:xfrm>
            <a:off x="0" y="414656"/>
            <a:ext cx="119371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ability of doing work is called energy.</a:t>
            </a:r>
          </a:p>
          <a:p>
            <a:r>
              <a:rPr lang="en-US" sz="3200" dirty="0"/>
              <a:t>The unit of energy is also joule.</a:t>
            </a:r>
          </a:p>
          <a:p>
            <a:r>
              <a:rPr lang="en-US" sz="3200" dirty="0"/>
              <a:t>So energy and work are not different thing.</a:t>
            </a:r>
          </a:p>
          <a:p>
            <a:r>
              <a:rPr lang="en-US" sz="3200" dirty="0"/>
              <a:t>The person who has more energy can do more work</a:t>
            </a:r>
          </a:p>
        </p:txBody>
      </p:sp>
    </p:spTree>
    <p:extLst>
      <p:ext uri="{BB962C8B-B14F-4D97-AF65-F5344CB8AC3E}">
        <p14:creationId xmlns:p14="http://schemas.microsoft.com/office/powerpoint/2010/main" val="21247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583</Words>
  <Application>Microsoft Office PowerPoint</Application>
  <PresentationFormat>Widescreen</PresentationFormat>
  <Paragraphs>87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PowerPoint Presentation</vt:lpstr>
      <vt:lpstr>Teacher’s Identity</vt:lpstr>
      <vt:lpstr>Look at the pictures…..</vt:lpstr>
      <vt:lpstr>Our Today’s Topic is-</vt:lpstr>
      <vt:lpstr>Work:</vt:lpstr>
      <vt:lpstr>Now in the light of science…..</vt:lpstr>
      <vt:lpstr>Work:</vt:lpstr>
      <vt:lpstr>Observe the scenery…..</vt:lpstr>
      <vt:lpstr>Energy:</vt:lpstr>
      <vt:lpstr>Individual Work:</vt:lpstr>
      <vt:lpstr>Evaluation:</vt:lpstr>
      <vt:lpstr>H.W: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Current:</dc:title>
  <dc:creator>AL MOMIN</dc:creator>
  <cp:lastModifiedBy>AL MOMIN</cp:lastModifiedBy>
  <cp:revision>85</cp:revision>
  <dcterms:created xsi:type="dcterms:W3CDTF">2020-04-02T02:57:16Z</dcterms:created>
  <dcterms:modified xsi:type="dcterms:W3CDTF">2021-01-13T18:35:38Z</dcterms:modified>
</cp:coreProperties>
</file>