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7" r:id="rId6"/>
    <p:sldId id="273" r:id="rId7"/>
    <p:sldId id="265" r:id="rId8"/>
    <p:sldId id="266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AF6AB-52AB-4985-B09C-62C7B0A02994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86031-411E-45A6-B477-684E3D180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86031-411E-45A6-B477-684E3D18003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73F2-BCC0-4709-BF68-355AAB652164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F703-E2D7-4846-A780-D1A39054D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73F2-BCC0-4709-BF68-355AAB652164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F703-E2D7-4846-A780-D1A39054D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73F2-BCC0-4709-BF68-355AAB652164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F703-E2D7-4846-A780-D1A39054D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73F2-BCC0-4709-BF68-355AAB652164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F703-E2D7-4846-A780-D1A39054D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73F2-BCC0-4709-BF68-355AAB652164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F703-E2D7-4846-A780-D1A39054D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73F2-BCC0-4709-BF68-355AAB652164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F703-E2D7-4846-A780-D1A39054D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73F2-BCC0-4709-BF68-355AAB652164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F703-E2D7-4846-A780-D1A39054D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73F2-BCC0-4709-BF68-355AAB652164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F703-E2D7-4846-A780-D1A39054D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73F2-BCC0-4709-BF68-355AAB652164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F703-E2D7-4846-A780-D1A39054D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73F2-BCC0-4709-BF68-355AAB652164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F703-E2D7-4846-A780-D1A39054D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73F2-BCC0-4709-BF68-355AAB652164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F703-E2D7-4846-A780-D1A39054D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C73F2-BCC0-4709-BF68-355AAB652164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EF703-E2D7-4846-A780-D1A39054D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09600" y="457200"/>
          <a:ext cx="8231188" cy="6172200"/>
        </p:xfrm>
        <a:graphic>
          <a:graphicData uri="http://schemas.openxmlformats.org/presentationml/2006/ole">
            <p:oleObj spid="_x0000_s1026" name="Presentation" r:id="rId3" imgW="4570340" imgH="3427372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সংরক্ষনের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latin typeface="NikoshBAN" pitchFamily="2" charset="0"/>
                <a:cs typeface="NikoshBAN" pitchFamily="2" charset="0"/>
              </a:rPr>
            </a:br>
            <a:r>
              <a:rPr lang="en-US" sz="6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latin typeface="NikoshBAN" pitchFamily="2" charset="0"/>
                <a:cs typeface="NikoshBAN" pitchFamily="2" charset="0"/>
              </a:rPr>
            </a:br>
            <a:r>
              <a:rPr lang="en-US" sz="6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latin typeface="NikoshBAN" pitchFamily="2" charset="0"/>
                <a:cs typeface="NikoshBAN" pitchFamily="2" charset="0"/>
              </a:rPr>
            </a:b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মূল্যায়ণঃ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প্রতিবেদন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510-1-NWsgO6Ywo-unspl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8600" y="152400"/>
            <a:ext cx="3276600" cy="3886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 প </a:t>
            </a:r>
            <a:r>
              <a:rPr lang="en-US" sz="36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স্থা</a:t>
            </a:r>
            <a:r>
              <a:rPr lang="en-US" sz="3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প </a:t>
            </a:r>
            <a:r>
              <a:rPr lang="en-US" sz="36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য়</a:t>
            </a:r>
            <a:endParaRPr lang="en-US" sz="36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8305800" y="1828800"/>
            <a:ext cx="457200" cy="457200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457200" y="5653380"/>
            <a:ext cx="8153400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r"/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 2"/>
              </a:rPr>
              <a:t>সোনারগাঁ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 2"/>
              </a:rPr>
              <a:t>পাইলট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 2"/>
              </a:rPr>
              <a:t>বালিকা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 2"/>
              </a:rPr>
              <a:t>উচ্চ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 2"/>
              </a:rPr>
              <a:t>বিদ্যালয়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 2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 2"/>
              </a:rPr>
              <a:t>নারায়নগঞ্জ</a:t>
            </a:r>
            <a:endParaRPr lang="en-US" sz="3600" dirty="0" smtClean="0"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8" name="Frame 7"/>
          <p:cNvSpPr/>
          <p:nvPr/>
        </p:nvSpPr>
        <p:spPr>
          <a:xfrm>
            <a:off x="304800" y="5334000"/>
            <a:ext cx="8534400" cy="1143000"/>
          </a:xfrm>
          <a:prstGeom prst="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381000" y="4191000"/>
            <a:ext cx="8458200" cy="1066800"/>
            <a:chOff x="685800" y="4191000"/>
            <a:chExt cx="3657600" cy="914400"/>
          </a:xfrm>
        </p:grpSpPr>
        <p:sp>
          <p:nvSpPr>
            <p:cNvPr id="14" name="TextBox 13"/>
            <p:cNvSpPr txBox="1"/>
            <p:nvPr/>
          </p:nvSpPr>
          <p:spPr>
            <a:xfrm>
              <a:off x="762000" y="4321314"/>
              <a:ext cx="3515497" cy="553998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ingdings 2"/>
                </a:rPr>
                <a:t>  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ingdings 2"/>
                </a:rPr>
                <a:t>বুলবুল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ingdings 2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ingdings 2"/>
                </a:rPr>
                <a:t>আহমেদ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ingdings 2"/>
                </a:rPr>
                <a:t>      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ingdings 2"/>
                </a:rPr>
                <a:t>ট্রেড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ingdings 2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ingdings 2"/>
                </a:rPr>
                <a:t>ইন্সট্রাকটর</a:t>
              </a:r>
              <a:endPara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endParaRPr>
            </a:p>
          </p:txBody>
        </p:sp>
        <p:sp>
          <p:nvSpPr>
            <p:cNvPr id="15" name="Frame 14"/>
            <p:cNvSpPr/>
            <p:nvPr/>
          </p:nvSpPr>
          <p:spPr>
            <a:xfrm>
              <a:off x="685800" y="4191000"/>
              <a:ext cx="3657600" cy="914400"/>
            </a:xfrm>
            <a:prstGeom prst="frame">
              <a:avLst/>
            </a:prstGeom>
            <a:blipFill>
              <a:blip r:embed="rId4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 descr="karolina-bobek-4wvg6YY5VmA-unsplas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400" y="228600"/>
            <a:ext cx="54102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f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050"/>
            <a:ext cx="9144000" cy="605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ls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533400"/>
            <a:ext cx="86868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229600" cy="579120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ফুড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প্রসেসিংঅ্যান্ড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প্রিজারভেশন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মাছ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763000" cy="6629399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------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১)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2)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৩)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8763000" cy="5715000"/>
          </a:xfrm>
        </p:spPr>
        <p:txBody>
          <a:bodyPr>
            <a:normAutofit/>
          </a:bodyPr>
          <a:lstStyle/>
          <a:p>
            <a:r>
              <a:rPr lang="en-US" sz="5300" b="1" dirty="0" err="1" smtClean="0">
                <a:latin typeface="NikoshBAN" pitchFamily="2" charset="0"/>
                <a:cs typeface="NikoshBAN" pitchFamily="2" charset="0"/>
              </a:rPr>
              <a:t>মাছঃ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বসবাসকারী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শীতল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রক্তবিশিষ্ট,মেরুদন্ডী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প্রাণী,যা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স্বাভাবিকভাবে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ফুলকার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শ্বাসকার্য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পাখনার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চলাফেরা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মাছকে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দুইভাগে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১)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ফিশ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কাটাযুক্ত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যেমনঃরুই,কাতলা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2)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ফিশ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খোসাযুক্ত-চিংড়ি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889375"/>
          </a:xfrm>
        </p:spPr>
        <p:txBody>
          <a:bodyPr>
            <a:normAutofit fontScale="90000"/>
          </a:bodyPr>
          <a:lstStyle/>
          <a:p>
            <a:pPr marL="742950" indent="-742950"/>
            <a:r>
              <a:rPr lang="en-US" sz="5300" u="sng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5300" u="sng" dirty="0" smtClean="0">
                <a:latin typeface="NikoshBAN" pitchFamily="2" charset="0"/>
                <a:cs typeface="NikoshBAN" pitchFamily="2" charset="0"/>
              </a:rPr>
              <a:t> সংরক্ষণঃ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শুষ্ককরণ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2)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ফ্রিজিং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3)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টিনজাত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4)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পিকেলিং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5)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স্মোকিং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6)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endParaRPr lang="en-US" sz="3600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51</Words>
  <Application>Microsoft Office PowerPoint</Application>
  <PresentationFormat>On-screen Show (4:3)</PresentationFormat>
  <Paragraphs>13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Presentation</vt:lpstr>
      <vt:lpstr>p</vt:lpstr>
      <vt:lpstr>Slide 2</vt:lpstr>
      <vt:lpstr>Slide 3</vt:lpstr>
      <vt:lpstr>Slide 4</vt:lpstr>
      <vt:lpstr> দশম শ্রেণি  ফুড প্রসেসিংঅ্যান্ড প্রিজারভেশন  তৃতীয় অধ্যায় মাছ</vt:lpstr>
      <vt:lpstr>শিক্ষন ফল এই পাঠ শেষে শিক্ষার্থীরা ------ ১)মাছ কি তা বলতে পারবে? 2)মাছ কত প্রকার ও কি কি? ৩)মাছ কিভাবে সংরক্ষণ করে? </vt:lpstr>
      <vt:lpstr>মাছঃপানিতে বসবাসকারী শীতল রক্তবিশিষ্ট,মেরুদন্ডী প্রাণী,যা স্বাভাবিকভাবে ফুলকার সাহায্যে শ্বাসকার্য পরিচালনা করে এবং পাখনার সাহায্যে পানিতে চলাফেরা করে । মাছকে প্রধানত দুইভাগে ভাগ করা যায়। ১)ফিন ফিশ কাটাযুক্ত মাছ যেমনঃরুই,কাতলা। 2)শেল ফিশ খোসাযুক্ত-চিংড়ি। </vt:lpstr>
      <vt:lpstr>মাছ সংরক্ষণঃ1) শুষ্ককরণ পদ্ধতিতে                2)ফ্রিজিং পদ্ধতিতে                 3)টিনজাত পদ্ধতিতে                   4)পিকেলিং পদ্ধতিতে                 5)স্মোকিং পদ্ধতিতে                    6)রাসায়নিক পদ্ধতিতে  </vt:lpstr>
      <vt:lpstr>একক কাজঃ বিভিন্ন প্রকার মাছের নাম বল</vt:lpstr>
      <vt:lpstr>দলীয় কাজঃ মাছ সংরক্ষনের পদ্ধতি আলোচনা</vt:lpstr>
      <vt:lpstr>   মূল্যায়ণঃ মাছ কি? মাছ কত প্রকার কিকি? মাছ সংরক্ষণের উপায় গুলো কিকি?  </vt:lpstr>
      <vt:lpstr>বাড়ির কাজঃ মাছের একটি প্রতিবেদন তৈরি কর।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</dc:title>
  <dc:creator>Aspire</dc:creator>
  <cp:lastModifiedBy>Aspire</cp:lastModifiedBy>
  <cp:revision>34</cp:revision>
  <dcterms:created xsi:type="dcterms:W3CDTF">2021-01-08T10:11:10Z</dcterms:created>
  <dcterms:modified xsi:type="dcterms:W3CDTF">2021-01-13T12:24:01Z</dcterms:modified>
</cp:coreProperties>
</file>