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sldIdLst>
    <p:sldId id="332" r:id="rId2"/>
    <p:sldId id="330" r:id="rId3"/>
    <p:sldId id="293" r:id="rId4"/>
    <p:sldId id="294" r:id="rId5"/>
    <p:sldId id="333" r:id="rId6"/>
    <p:sldId id="335" r:id="rId7"/>
    <p:sldId id="334" r:id="rId8"/>
    <p:sldId id="323" r:id="rId9"/>
    <p:sldId id="324" r:id="rId10"/>
    <p:sldId id="325" r:id="rId11"/>
    <p:sldId id="326" r:id="rId12"/>
    <p:sldId id="327" r:id="rId13"/>
    <p:sldId id="298" r:id="rId14"/>
    <p:sldId id="297" r:id="rId15"/>
    <p:sldId id="29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9C2457"/>
    <a:srgbClr val="9933FF"/>
    <a:srgbClr val="990099"/>
    <a:srgbClr val="A50021"/>
    <a:srgbClr val="006600"/>
    <a:srgbClr val="60338D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শিক্ষক এবং পাঠ পরিচিতি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580AC0-84FA-40F7-AB33-D8096ACA77D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4031C-2F8C-4EC7-82D7-A4A441CA5A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60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14-Jan-21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52600" y="838200"/>
            <a:ext cx="73914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2819401"/>
            <a:ext cx="59436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nv‡mb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3636820"/>
            <a:ext cx="59436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Aa¨vcK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4246420"/>
            <a:ext cx="5943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endParaRPr lang="en-US" sz="36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929340"/>
            <a:ext cx="59436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01712411299, 01919950548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5417135"/>
            <a:ext cx="5943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gBjt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SutonnyMJ" pitchFamily="2" charset="0"/>
              </a:rPr>
              <a:t>zakirgsmconline@gmail.com</a:t>
            </a:r>
            <a:endParaRPr lang="en-US" sz="2400" b="1" spc="50" dirty="0" smtClean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5929750"/>
            <a:ext cx="59436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dmeyKt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MJ" pitchFamily="2" charset="0"/>
              </a:rPr>
              <a:t>facebook.com/zakir.smc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8" name="Picture 4" descr="C:\Users\facebook computer\Desktop\SMC LOGO 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1557338" cy="1566043"/>
          </a:xfrm>
          <a:prstGeom prst="rect">
            <a:avLst/>
          </a:prstGeom>
          <a:noFill/>
        </p:spPr>
      </p:pic>
      <p:pic>
        <p:nvPicPr>
          <p:cNvPr id="13" name="Picture 12" descr="IMG_0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19400"/>
            <a:ext cx="2767263" cy="35052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403383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Hard Disk )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62400"/>
            <a:ext cx="8458200" cy="28007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IBM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1956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হার্ডডিস্কের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ধারণক্ষমতার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বেড়েই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। ৫০০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টেরাবাইটের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পাতের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পাতের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ডিস্ককে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চুম্বকীয়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ম্যাগনেটিক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ডিস্কও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in-qimg-cd2aadc04c326550315a0ada8174ad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14400"/>
            <a:ext cx="4419600" cy="2885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2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14980"/>
            <a:ext cx="7239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 Hard Disk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অসুবিধাসমূহঃ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951744"/>
            <a:ext cx="8839200" cy="26776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(২)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টেকসই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(৩)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(৪)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দ্রুতগতিসম্পন্ন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(৫)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(৬) Hard disk sequential Access ও Direct Access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ব্যয়বহুল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(২)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(৩)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(৪)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pic>
        <p:nvPicPr>
          <p:cNvPr id="5" name="Picture 4" descr="main-qimg-cd2aadc04c326550315a0ada8174ad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0600"/>
            <a:ext cx="4085328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92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33400"/>
            <a:ext cx="4800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Flash Drive 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238929"/>
            <a:ext cx="8534400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ফ্ল্যাশ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Flash Drive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ssortment-usb-drives-assorted-portable-usb-flash-drives-data-storage-additional-computer-memory-138154619.jpg"/>
          <p:cNvPicPr>
            <a:picLocks noChangeAspect="1"/>
          </p:cNvPicPr>
          <p:nvPr/>
        </p:nvPicPr>
        <p:blipFill>
          <a:blip r:embed="rId2"/>
          <a:srcRect b="9248"/>
          <a:stretch>
            <a:fillRect/>
          </a:stretch>
        </p:blipFill>
        <p:spPr>
          <a:xfrm>
            <a:off x="2057400" y="1295400"/>
            <a:ext cx="48768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9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7400" y="533400"/>
            <a:ext cx="4983314" cy="1538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590800"/>
            <a:ext cx="38100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55029" y="2590800"/>
            <a:ext cx="38100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?এর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5029" y="5007429"/>
            <a:ext cx="38100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3829" y="5007429"/>
            <a:ext cx="38100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2। Ram ও ROM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6899" y="762000"/>
            <a:ext cx="51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199" y="32766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ডিস্কের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ফ্ল্যাশ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slide18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953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267200"/>
            <a:ext cx="8763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97c45b8a1e71ca326b3b154f9e53b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066800"/>
            <a:ext cx="4292600" cy="2958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88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42808"/>
            <a:ext cx="9144000" cy="2369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</a:p>
          <a:p>
            <a:pPr lvl="0"/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Ram-Rom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storage-devices.jpg"/>
          <p:cNvPicPr>
            <a:picLocks noChangeAspect="1"/>
          </p:cNvPicPr>
          <p:nvPr/>
        </p:nvPicPr>
        <p:blipFill>
          <a:blip r:embed="rId2"/>
          <a:srcRect t="10000" b="10000"/>
          <a:stretch>
            <a:fillRect/>
          </a:stretch>
        </p:blipFill>
        <p:spPr>
          <a:xfrm>
            <a:off x="2667000" y="1295400"/>
            <a:ext cx="3733800" cy="3457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70" y="228600"/>
            <a:ext cx="80902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Memory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8285018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মেমরিঃ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ধারককে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প্রক্রিয়াকরণের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ডাটার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ব্যবস্থাও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ফ্লিপ-ফ্লপ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১)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২)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গৌন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৩)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mputer-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37492"/>
            <a:ext cx="3886200" cy="2391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70" y="228600"/>
            <a:ext cx="80902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46255"/>
            <a:ext cx="8285018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গানিতিকি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অ্যাক্সেস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মেমোরি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মেমোরিকে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প্রয়োজনিয়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মেমোরিতে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অ্যাক্সসেস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৪-১০০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ন্যানো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পঠনের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7" descr="maxresdefaulাাাt.jpg"/>
          <p:cNvPicPr>
            <a:picLocks noChangeAspect="1"/>
          </p:cNvPicPr>
          <p:nvPr/>
        </p:nvPicPr>
        <p:blipFill>
          <a:blip r:embed="rId2"/>
          <a:srcRect b="18280"/>
          <a:stretch>
            <a:fillRect/>
          </a:stretch>
        </p:blipFill>
        <p:spPr>
          <a:xfrm>
            <a:off x="1981200" y="1079500"/>
            <a:ext cx="5029200" cy="265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70" y="228600"/>
            <a:ext cx="80902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46255"/>
            <a:ext cx="8285018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গৌন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মেমোনি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অ্যাক্সেস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মেমোরির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কেন্দ্রিয়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অ্যাক্সেস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অ্যাক্সেস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/>
          <a:srcRect t="11111" b="11111"/>
          <a:stretch>
            <a:fillRect/>
          </a:stretch>
        </p:blipFill>
        <p:spPr>
          <a:xfrm>
            <a:off x="2286000" y="1066800"/>
            <a:ext cx="45720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70" y="228600"/>
            <a:ext cx="80902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46255"/>
            <a:ext cx="8285018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মেমরিঃ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দ্রুততা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আনায়নের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অন্তর্বর্তী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মেমোরিকে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নির্দেশাবলি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প্রয়োজনিয়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নির্দেশাবলী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মেমোরির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hat-is-cache-memory-1564659498729.jpg"/>
          <p:cNvPicPr>
            <a:picLocks noChangeAspect="1"/>
          </p:cNvPicPr>
          <p:nvPr/>
        </p:nvPicPr>
        <p:blipFill>
          <a:blip r:embed="rId2"/>
          <a:srcRect t="24000" b="22667"/>
          <a:stretch>
            <a:fillRect/>
          </a:stretch>
        </p:blipFill>
        <p:spPr>
          <a:xfrm>
            <a:off x="1676400" y="1066800"/>
            <a:ext cx="60960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1910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Ram )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48" y="3962400"/>
            <a:ext cx="8839200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RAM: RAM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Random Access Memory।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প্রক্রিয়াজাত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র‍্যামকে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Static RAM, Dynamic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RAMও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Integrated RAM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mputer-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37492"/>
            <a:ext cx="4381500" cy="2696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3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191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(Rom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962400"/>
            <a:ext cx="8839200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ROM: ROM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Read Only Memory।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ROM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ROM-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ROM-এ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ROM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মেমরিতে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ROM-এ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in-qimg-f4cc7de382525b4145c41cba8d7d78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4600772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04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1597</TotalTime>
  <Words>981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facebook computer</cp:lastModifiedBy>
  <cp:revision>446</cp:revision>
  <dcterms:created xsi:type="dcterms:W3CDTF">2020-01-03T08:11:15Z</dcterms:created>
  <dcterms:modified xsi:type="dcterms:W3CDTF">2021-01-14T16:51:15Z</dcterms:modified>
</cp:coreProperties>
</file>