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8" r:id="rId10"/>
    <p:sldId id="269" r:id="rId11"/>
    <p:sldId id="272" r:id="rId12"/>
    <p:sldId id="276" r:id="rId13"/>
    <p:sldId id="277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5" autoAdjust="0"/>
    <p:restoredTop sz="94660"/>
  </p:normalViewPr>
  <p:slideViewPr>
    <p:cSldViewPr>
      <p:cViewPr varScale="1">
        <p:scale>
          <a:sx n="76" d="100"/>
          <a:sy n="76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3C843-90BA-46EB-BDE1-5928669834D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8C38A-156A-4636-92E2-53994943B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422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66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6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62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9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6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3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7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3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microsoft.com/office/2007/relationships/hdphoto" Target="../media/hdphoto2.wdp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5AFE33-E09A-4719-A432-2D0404D63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5900" y="2640776"/>
            <a:ext cx="1676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আর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24600" y="2514600"/>
            <a:ext cx="1905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107678"/>
            <a:ext cx="1143000" cy="1035844"/>
          </a:xfrm>
          <a:prstGeom prst="rect">
            <a:avLst/>
          </a:prstGeom>
          <a:noFill/>
        </p:spPr>
      </p:pic>
      <p:pic>
        <p:nvPicPr>
          <p:cNvPr id="25" name="Picture 24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8100" y="1107678"/>
            <a:ext cx="1143000" cy="1035844"/>
          </a:xfrm>
          <a:prstGeom prst="rect">
            <a:avLst/>
          </a:prstGeom>
          <a:noFill/>
        </p:spPr>
      </p:pic>
      <p:pic>
        <p:nvPicPr>
          <p:cNvPr id="26" name="Picture 25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117600"/>
            <a:ext cx="1143000" cy="1035844"/>
          </a:xfrm>
          <a:prstGeom prst="rect">
            <a:avLst/>
          </a:prstGeom>
          <a:noFill/>
        </p:spPr>
      </p:pic>
      <p:pic>
        <p:nvPicPr>
          <p:cNvPr id="27" name="Picture 26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1107678"/>
            <a:ext cx="1143000" cy="1035844"/>
          </a:xfrm>
          <a:prstGeom prst="rect">
            <a:avLst/>
          </a:prstGeom>
          <a:noFill/>
        </p:spPr>
      </p:pic>
      <p:pic>
        <p:nvPicPr>
          <p:cNvPr id="28" name="Picture 27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8900" y="2561034"/>
            <a:ext cx="1143000" cy="1035844"/>
          </a:xfrm>
          <a:prstGeom prst="rect">
            <a:avLst/>
          </a:prstGeom>
          <a:noFill/>
        </p:spPr>
      </p:pic>
      <p:pic>
        <p:nvPicPr>
          <p:cNvPr id="29" name="Picture 28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2545556"/>
            <a:ext cx="1143000" cy="1035844"/>
          </a:xfrm>
          <a:prstGeom prst="rect">
            <a:avLst/>
          </a:prstGeom>
          <a:noFill/>
        </p:spPr>
      </p:pic>
      <p:pic>
        <p:nvPicPr>
          <p:cNvPr id="31" name="Picture 30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5140780"/>
            <a:ext cx="1143000" cy="1035844"/>
          </a:xfrm>
          <a:prstGeom prst="rect">
            <a:avLst/>
          </a:prstGeom>
          <a:noFill/>
        </p:spPr>
      </p:pic>
      <p:pic>
        <p:nvPicPr>
          <p:cNvPr id="32" name="Picture 31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714478"/>
            <a:ext cx="1143000" cy="1035844"/>
          </a:xfrm>
          <a:prstGeom prst="rect">
            <a:avLst/>
          </a:prstGeom>
          <a:noFill/>
        </p:spPr>
      </p:pic>
      <p:pic>
        <p:nvPicPr>
          <p:cNvPr id="33" name="Picture 32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6400" y="5140780"/>
            <a:ext cx="1143000" cy="1035844"/>
          </a:xfrm>
          <a:prstGeom prst="rect">
            <a:avLst/>
          </a:prstGeom>
          <a:noFill/>
        </p:spPr>
      </p:pic>
      <p:pic>
        <p:nvPicPr>
          <p:cNvPr id="34" name="Picture 33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3200" y="4714478"/>
            <a:ext cx="1143000" cy="1035844"/>
          </a:xfrm>
          <a:prstGeom prst="rect">
            <a:avLst/>
          </a:prstGeom>
          <a:noFill/>
        </p:spPr>
      </p:pic>
      <p:pic>
        <p:nvPicPr>
          <p:cNvPr id="36" name="Picture 35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3000" y="5334000"/>
            <a:ext cx="1143000" cy="1035844"/>
          </a:xfrm>
          <a:prstGeom prst="rect">
            <a:avLst/>
          </a:prstGeom>
          <a:noFill/>
        </p:spPr>
      </p:pic>
      <p:pic>
        <p:nvPicPr>
          <p:cNvPr id="37" name="Picture 36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4953000"/>
            <a:ext cx="1143000" cy="1035844"/>
          </a:xfrm>
          <a:prstGeom prst="rect">
            <a:avLst/>
          </a:prstGeom>
          <a:noFill/>
        </p:spPr>
      </p:pic>
      <p:pic>
        <p:nvPicPr>
          <p:cNvPr id="38" name="Picture 37" descr="C:\Users\Ct\Desktop\Footbal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622858"/>
            <a:ext cx="1143000" cy="1035844"/>
          </a:xfrm>
          <a:prstGeom prst="rect">
            <a:avLst/>
          </a:prstGeom>
          <a:noFill/>
        </p:spPr>
      </p:pic>
      <p:pic>
        <p:nvPicPr>
          <p:cNvPr id="20" name="Picture 19" descr="C:\Users\Ct\Desktop\Football.png">
            <a:extLst>
              <a:ext uri="{FF2B5EF4-FFF2-40B4-BE49-F238E27FC236}">
                <a16:creationId xmlns:a16="http://schemas.microsoft.com/office/drawing/2014/main" id="{86091C82-499F-4CE9-854B-A798E6047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07678"/>
            <a:ext cx="1143000" cy="1035844"/>
          </a:xfrm>
          <a:prstGeom prst="rect">
            <a:avLst/>
          </a:prstGeom>
          <a:noFill/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D44DB63-1682-4F95-86DB-48CD13861EF6}"/>
              </a:ext>
            </a:extLst>
          </p:cNvPr>
          <p:cNvSpPr txBox="1"/>
          <p:nvPr/>
        </p:nvSpPr>
        <p:spPr>
          <a:xfrm>
            <a:off x="228600" y="155179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দেখ এবং বল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5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5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286000"/>
            <a:ext cx="9144000" cy="31547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9900" dirty="0">
                <a:latin typeface="NikoshBAN" pitchFamily="2" charset="0"/>
                <a:cs typeface="NikoshBAN" pitchFamily="2" charset="0"/>
              </a:rPr>
              <a:t>5+২=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D8DDAC-E517-46E2-91AD-81F711487D32}"/>
              </a:ext>
            </a:extLst>
          </p:cNvPr>
          <p:cNvSpPr txBox="1"/>
          <p:nvPr/>
        </p:nvSpPr>
        <p:spPr>
          <a:xfrm>
            <a:off x="7391400" y="2282205"/>
            <a:ext cx="2057400" cy="3154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bn-IN" sz="19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দাগ টেনে যোগফলের সাথে মিল কর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0" y="5486400"/>
            <a:ext cx="2819400" cy="1371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৩+২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0" y="2895600"/>
            <a:ext cx="2971800" cy="1295400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৪+৪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228600" y="4191000"/>
            <a:ext cx="2743200" cy="12192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4+2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0" y="1524000"/>
            <a:ext cx="2819400" cy="1371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4+৩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endParaRPr lang="en-GB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781800" y="1524000"/>
            <a:ext cx="1905000" cy="121920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Cloud 11"/>
          <p:cNvSpPr/>
          <p:nvPr/>
        </p:nvSpPr>
        <p:spPr>
          <a:xfrm>
            <a:off x="6858000" y="2819400"/>
            <a:ext cx="1828800" cy="1295400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7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Cloud 12"/>
          <p:cNvSpPr/>
          <p:nvPr/>
        </p:nvSpPr>
        <p:spPr>
          <a:xfrm>
            <a:off x="7010400" y="4191000"/>
            <a:ext cx="18288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৮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Cloud 13"/>
          <p:cNvSpPr/>
          <p:nvPr/>
        </p:nvSpPr>
        <p:spPr>
          <a:xfrm>
            <a:off x="7010400" y="5562600"/>
            <a:ext cx="1828800" cy="12954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048000" y="2057400"/>
            <a:ext cx="37338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0"/>
          </p:cNvCxnSpPr>
          <p:nvPr/>
        </p:nvCxnSpPr>
        <p:spPr>
          <a:xfrm>
            <a:off x="2969324" y="3543300"/>
            <a:ext cx="3812476" cy="1257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71800" y="4572000"/>
            <a:ext cx="3810000" cy="137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2895600" y="2286000"/>
            <a:ext cx="3810000" cy="3657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sz="7200" dirty="0">
                <a:latin typeface="NikoshBAN" pitchFamily="2" charset="0"/>
                <a:cs typeface="NikoshBAN" pitchFamily="2" charset="0"/>
              </a:rPr>
              <a:t>খালিঘর পূরন কর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1981200"/>
            <a:ext cx="838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 +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endParaRPr lang="en-GB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981200"/>
            <a:ext cx="19812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৪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0" y="2057400"/>
            <a:ext cx="7620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0400" y="2057400"/>
            <a:ext cx="16764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1981200"/>
            <a:ext cx="1676400" cy="76944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২ </a:t>
            </a:r>
            <a:endParaRPr lang="en-GB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495800"/>
            <a:ext cx="16764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৫ 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2200" y="4572000"/>
            <a:ext cx="762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+</a:t>
            </a:r>
            <a:r>
              <a:rPr lang="bn-IN" sz="1600" dirty="0">
                <a:latin typeface="NikoshBAN" pitchFamily="2" charset="0"/>
                <a:cs typeface="NikoshBAN" pitchFamily="2" charset="0"/>
              </a:rPr>
              <a:t> </a:t>
            </a:r>
            <a:endParaRPr lang="en-GB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1400" y="4572000"/>
            <a:ext cx="1676400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৩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4572000"/>
            <a:ext cx="762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=</a:t>
            </a:r>
            <a:r>
              <a:rPr lang="bn-IN" sz="2000" dirty="0">
                <a:latin typeface="NikoshBAN" pitchFamily="2" charset="0"/>
                <a:cs typeface="NikoshBAN" pitchFamily="2" charset="0"/>
              </a:rPr>
              <a:t> </a:t>
            </a:r>
            <a:endParaRPr lang="en-GB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62800" y="4495800"/>
            <a:ext cx="16764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endParaRPr lang="en-GB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3352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8222" y="2133600"/>
            <a:ext cx="84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৬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0" y="4486870"/>
            <a:ext cx="83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>
                <a:latin typeface="NikoshBAN" pitchFamily="2" charset="0"/>
                <a:cs typeface="NikoshBAN" pitchFamily="2" charset="0"/>
              </a:rPr>
              <a:t> ৮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069" y="2448550"/>
            <a:ext cx="64485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C78765-9469-4A57-848B-0A3D0F99D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84632"/>
            <a:ext cx="4041271" cy="493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9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209800"/>
          </a:xfr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88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EE837B-7FBC-4004-BCB0-74310849D2A9}"/>
              </a:ext>
            </a:extLst>
          </p:cNvPr>
          <p:cNvSpPr txBox="1">
            <a:spLocks/>
          </p:cNvSpPr>
          <p:nvPr/>
        </p:nvSpPr>
        <p:spPr>
          <a:xfrm>
            <a:off x="0" y="2235200"/>
            <a:ext cx="9144000" cy="353675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Tw Cen MT" panose="020B0602020104020603" pitchFamily="34" charset="0"/>
              <a:buNone/>
            </a:pPr>
            <a:r>
              <a:rPr lang="bn-IN" sz="4950">
                <a:latin typeface="NikoshBAN" panose="02000000000000000000" pitchFamily="2" charset="0"/>
                <a:cs typeface="NikoshBAN" panose="02000000000000000000" pitchFamily="2" charset="0"/>
              </a:rPr>
              <a:t>রাজিয়া আক্তার কলি</a:t>
            </a: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bn-IN" sz="495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bn-IN" sz="4950">
                <a:latin typeface="NikoshBAN" panose="02000000000000000000" pitchFamily="2" charset="0"/>
                <a:cs typeface="NikoshBAN" panose="02000000000000000000" pitchFamily="2" charset="0"/>
              </a:rPr>
              <a:t>আড়ালিয়া সরকারি প্রাথমিক বিদ্যালয়</a:t>
            </a:r>
          </a:p>
          <a:p>
            <a:pPr marL="0" indent="0" algn="ctr">
              <a:buFont typeface="Tw Cen MT" panose="020B0602020104020603" pitchFamily="34" charset="0"/>
              <a:buNone/>
            </a:pPr>
            <a:r>
              <a:rPr lang="bn-IN" sz="4950">
                <a:latin typeface="NikoshBAN" panose="02000000000000000000" pitchFamily="2" charset="0"/>
                <a:cs typeface="NikoshBAN" panose="02000000000000000000" pitchFamily="2" charset="0"/>
              </a:rPr>
              <a:t>কাপাসিয়া,গাজীপুর।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2FC9FB-4963-4732-9C15-B9590FAB3C3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88" t="5076" r="688" b="25302"/>
          <a:stretch/>
        </p:blipFill>
        <p:spPr>
          <a:xfrm>
            <a:off x="152400" y="190800"/>
            <a:ext cx="1445436" cy="17904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IN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GB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শ্রেণিঃপ্রথম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বিষয়ঃপ্রাথমিক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গণিত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 ৭ </a:t>
            </a:r>
          </a:p>
          <a:p>
            <a:pPr algn="ctr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নামঃযোগ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পাঠ্যাংশঃহাতে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রেখে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3599" cy="27725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7529EC-3351-46C4-9967-1007E140A972}"/>
              </a:ext>
            </a:extLst>
          </p:cNvPr>
          <p:cNvSpPr txBox="1"/>
          <p:nvPr/>
        </p:nvSpPr>
        <p:spPr>
          <a:xfrm>
            <a:off x="3352800" y="685800"/>
            <a:ext cx="2743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bn-IN" sz="6000" b="0" i="0" u="none" strike="noStrike" kern="1200" cap="all" spc="2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শিখনফল 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38C511-12F3-4F7F-AA05-B4EAB2969CE8}"/>
              </a:ext>
            </a:extLst>
          </p:cNvPr>
          <p:cNvSpPr txBox="1"/>
          <p:nvPr/>
        </p:nvSpPr>
        <p:spPr>
          <a:xfrm>
            <a:off x="457200" y="2644170"/>
            <a:ext cx="822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Tw Cen MT" panose="020B0602020104020603" pitchFamily="34" charset="0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৯.১.১ </a:t>
            </a:r>
            <a:r>
              <a:rPr kumimoji="0" lang="en-US" sz="4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উপকরণ</a:t>
            </a: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bn-IN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একত্র করে উপকরণ গুচ্ছগুলোর সংখ্যা বলতে ও লিখতে পারবে।  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2B76ADC-0D24-423F-87C2-5AB72ECFA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6" y="0"/>
            <a:ext cx="8956727" cy="5562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5A8B17-1B4E-446F-8D2C-84072E7FF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13376"/>
            <a:ext cx="3078837" cy="16528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9203FCD-A51D-4956-8BFC-BA19CFA87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03" y="5127967"/>
            <a:ext cx="2938462" cy="165288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BBAF658-44D4-4561-BB83-E484FF8055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765" y="5127967"/>
            <a:ext cx="3156552" cy="165288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87F662-B4C9-4BB7-B506-C3EF7EAF73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91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61195">
            <a:off x="5257688" y="1019563"/>
            <a:ext cx="1360650" cy="101917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7CE9ECC-194C-4AF3-8DCF-C4871414E0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91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6009">
            <a:off x="5619039" y="2765369"/>
            <a:ext cx="1319130" cy="98807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1DA34A5-12E6-438A-9F73-3E72EB0273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91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70554">
            <a:off x="4564829" y="1981200"/>
            <a:ext cx="1284735" cy="9623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8A77F1-0298-49DF-A830-1B1584B716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91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06837">
            <a:off x="2388404" y="1808862"/>
            <a:ext cx="1259798" cy="94363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10D0C49-C5E0-4874-82D5-03B542A93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91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16829">
            <a:off x="3709480" y="767365"/>
            <a:ext cx="1375990" cy="103066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F71622B-AEAB-4C0C-9902-446BC6EFDA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89691" l="9653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08421">
            <a:off x="5993507" y="1981200"/>
            <a:ext cx="1213610" cy="90903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E390092-57EC-40FD-999F-CFA83B1168C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067" r="33792"/>
          <a:stretch/>
        </p:blipFill>
        <p:spPr>
          <a:xfrm>
            <a:off x="52986" y="3391241"/>
            <a:ext cx="1928733" cy="3389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33333E-6 L 0.03888 0.565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" y="2828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4306 0.444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3" y="2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28575"/>
            <a:ext cx="9144000" cy="11715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?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505200"/>
            <a:ext cx="19812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আর</a:t>
            </a:r>
            <a:endParaRPr lang="en-GB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8400" y="3505200"/>
            <a:ext cx="243840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একত্রে ? </a:t>
            </a:r>
            <a:endParaRPr lang="en-GB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E14C8F-E610-4716-89E8-AD50EE062B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571155"/>
            <a:ext cx="1485900" cy="150589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8F83B3B-BE12-4DA3-B7BA-9AB23011E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25" y="1571155"/>
            <a:ext cx="1485900" cy="150589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36976E3-B1D1-4145-8124-3C8BBED12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06" y="3213920"/>
            <a:ext cx="1485900" cy="150589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5C6D823-C84F-441C-8FC7-82A073D93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637" y="3260086"/>
            <a:ext cx="1485900" cy="150589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167DED2-AA0B-4A34-8340-46021BD6C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956" y="1571155"/>
            <a:ext cx="1485900" cy="15058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61B2DE3-298F-480F-815E-C153B2AC4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1571155"/>
            <a:ext cx="1485900" cy="150589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C79250A-DDF4-4767-8EF0-262FEB99E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678" y="5127975"/>
            <a:ext cx="1485900" cy="150589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D2EC17F2-BF4F-48E2-85BC-B6DEB2D7F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49" y="5144320"/>
            <a:ext cx="1485900" cy="150589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233E55C2-3F53-4FE5-934D-6D1ADC8F8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5144320"/>
            <a:ext cx="1485900" cy="150589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79EC142-C55B-47FE-A71A-35480872DA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1" y="5104273"/>
            <a:ext cx="1485900" cy="150589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B4C74E7-360F-44F2-8594-6462ECE8B2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5104273"/>
            <a:ext cx="1485900" cy="150589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BCDBCBD-D505-452B-B065-5A0E4DF44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607" y="5169720"/>
            <a:ext cx="1485900" cy="1505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2209800"/>
            <a:ext cx="8305800" cy="264687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600" dirty="0">
                <a:latin typeface="NikoshBAN" pitchFamily="2" charset="0"/>
                <a:cs typeface="NikoshBAN" pitchFamily="2" charset="0"/>
              </a:rPr>
              <a:t>4</a:t>
            </a:r>
            <a:r>
              <a:rPr lang="en-US" sz="16600" dirty="0">
                <a:latin typeface="NikoshBAN" pitchFamily="2" charset="0"/>
                <a:cs typeface="NikoshBAN" pitchFamily="2" charset="0"/>
              </a:rPr>
              <a:t>+২=  </a:t>
            </a:r>
            <a:endParaRPr lang="en-GB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0" y="2286000"/>
            <a:ext cx="1676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26BDBA-B2D6-4528-B30F-F6C6F6118DFB}"/>
              </a:ext>
            </a:extLst>
          </p:cNvPr>
          <p:cNvSpPr txBox="1"/>
          <p:nvPr/>
        </p:nvSpPr>
        <p:spPr>
          <a:xfrm>
            <a:off x="457200" y="152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গণনা করি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0863" y="3429000"/>
            <a:ext cx="181133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আর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5338" y="3436500"/>
            <a:ext cx="1676400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একত্রে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GB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D795A-1AC9-4CFB-88DD-C241671B0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63" y="4838789"/>
            <a:ext cx="1062038" cy="174781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5A68E782-4E03-48BD-AE1E-3057BB02C69E}"/>
              </a:ext>
            </a:extLst>
          </p:cNvPr>
          <p:cNvSpPr txBox="1"/>
          <p:nvPr/>
        </p:nvSpPr>
        <p:spPr>
          <a:xfrm>
            <a:off x="457200" y="152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দেখ এবং বল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3EE8909-8430-4BF5-8B2A-39BF66598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643" y="2947316"/>
            <a:ext cx="1062038" cy="174781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33A76AB-860C-4E37-AE05-B36021E56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462" y="2899830"/>
            <a:ext cx="1062038" cy="17478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1CFC793-7EBA-4BD5-BB53-B8C281D59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281" y="2899830"/>
            <a:ext cx="1062038" cy="174781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CB8833D-2CEF-4183-9B15-CEE68581D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097697"/>
            <a:ext cx="1062038" cy="174781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9D961CB-165B-489A-935C-720E4D0EE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00" y="1108449"/>
            <a:ext cx="1062038" cy="1747811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8281CED-288E-4CE9-89E9-3C2F41EC4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400" y="1108450"/>
            <a:ext cx="1062038" cy="174781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C2359CB-71B5-4F92-8A5D-0AC46C08E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08451"/>
            <a:ext cx="1062038" cy="17478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F24185F-C70E-437A-B056-F13290AF75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519" y="1108452"/>
            <a:ext cx="1062038" cy="174781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28CF0A1-A7AD-4B4E-9BFE-4F4C817ED2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557" y="4875645"/>
            <a:ext cx="1062038" cy="17478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B6BE298-7C98-4BD6-8D3E-BB4E9B022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719" y="4875645"/>
            <a:ext cx="1062038" cy="174781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50EB2A5-7E07-4650-A3C2-E84038890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681" y="4838789"/>
            <a:ext cx="1062038" cy="174781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889EE51-DCBD-486D-94B7-1457AC241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72" y="4829110"/>
            <a:ext cx="1062038" cy="174781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3944C66-E911-4EE1-96E4-131B90418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120" y="4923131"/>
            <a:ext cx="1062038" cy="174781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D2E9E8A-A509-4092-9FCD-4A7B3CBEF6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336" y="4875645"/>
            <a:ext cx="1062038" cy="1747811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05D4C4D-D82C-493C-96F0-C25FCD9BD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498" y="4923131"/>
            <a:ext cx="1062038" cy="1747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905000"/>
            <a:ext cx="9144000" cy="26468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600" dirty="0">
                <a:latin typeface="NikoshBAN" pitchFamily="2" charset="0"/>
                <a:cs typeface="NikoshBAN" pitchFamily="2" charset="0"/>
              </a:rPr>
              <a:t>৫+ ৩= </a:t>
            </a:r>
            <a:endParaRPr lang="en-GB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8E94EE-648D-4BB4-B40E-768DD0EA1313}"/>
              </a:ext>
            </a:extLst>
          </p:cNvPr>
          <p:cNvSpPr txBox="1"/>
          <p:nvPr/>
        </p:nvSpPr>
        <p:spPr>
          <a:xfrm>
            <a:off x="457200" y="152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গণনা করি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E0F8CE-ECE4-4410-B10B-6B8EB9B9634B}"/>
              </a:ext>
            </a:extLst>
          </p:cNvPr>
          <p:cNvSpPr txBox="1"/>
          <p:nvPr/>
        </p:nvSpPr>
        <p:spPr>
          <a:xfrm>
            <a:off x="7302500" y="1905000"/>
            <a:ext cx="1828800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bn-IN" sz="1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৮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621</TotalTime>
  <Words>111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NikoshBAN</vt:lpstr>
      <vt:lpstr>Tw Cen MT</vt:lpstr>
      <vt:lpstr>Tw Cen MT Condensed</vt:lpstr>
      <vt:lpstr>Wingdings 3</vt:lpstr>
      <vt:lpstr>Integral</vt:lpstr>
      <vt:lpstr>PowerPoint Presentation</vt:lpstr>
      <vt:lpstr>শিক্ষক পরিচিতি </vt:lpstr>
      <vt:lpstr>পাঠ পরিচিতি </vt:lpstr>
      <vt:lpstr>PowerPoint Presentation</vt:lpstr>
      <vt:lpstr>PowerPoint Presentation</vt:lpstr>
      <vt:lpstr>ছবিতে কয়টি ফুল?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দাগ টেনে যোগফলের সাথে মিল কর</vt:lpstr>
      <vt:lpstr>খালিঘর পূরন কর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103</cp:revision>
  <dcterms:created xsi:type="dcterms:W3CDTF">2006-08-16T00:00:00Z</dcterms:created>
  <dcterms:modified xsi:type="dcterms:W3CDTF">2021-01-14T15:06:08Z</dcterms:modified>
</cp:coreProperties>
</file>