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0" r:id="rId4"/>
    <p:sldId id="259" r:id="rId5"/>
    <p:sldId id="261" r:id="rId6"/>
    <p:sldId id="258" r:id="rId7"/>
    <p:sldId id="271" r:id="rId8"/>
    <p:sldId id="267" r:id="rId9"/>
    <p:sldId id="272" r:id="rId10"/>
    <p:sldId id="263" r:id="rId11"/>
    <p:sldId id="264" r:id="rId12"/>
    <p:sldId id="273" r:id="rId13"/>
    <p:sldId id="265" r:id="rId14"/>
    <p:sldId id="266" r:id="rId1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2" autoAdjust="0"/>
    <p:restoredTop sz="95556" autoAdjust="0"/>
  </p:normalViewPr>
  <p:slideViewPr>
    <p:cSldViewPr>
      <p:cViewPr varScale="1">
        <p:scale>
          <a:sx n="68" d="100"/>
          <a:sy n="68" d="100"/>
        </p:scale>
        <p:origin x="-888" y="-9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FA1F2-D621-494F-BF51-8CEEEF1A476C}" type="datetimeFigureOut">
              <a:rPr lang="en-US" smtClean="0"/>
              <a:t>02-Jan-21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4D8EF-435F-4279-8E7D-87F07920C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5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মহোদয় বিষয়গুলো ব্যাখ্যা করে বুঝিয়ে দিবেন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4D8EF-435F-4279-8E7D-87F07920CA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09728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9728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09728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09728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8554" y="5052546"/>
            <a:ext cx="6764412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098" y="3132290"/>
            <a:ext cx="861042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731519"/>
            <a:ext cx="768096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4510" y="376518"/>
            <a:ext cx="246888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88936" y="731520"/>
            <a:ext cx="5795144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731520"/>
            <a:ext cx="768096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09728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9728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09728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09728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834" y="2172648"/>
            <a:ext cx="7159999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6926" y="4607511"/>
            <a:ext cx="7164593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599" y="731519"/>
            <a:ext cx="4016045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574182" y="731520"/>
            <a:ext cx="4016045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731520"/>
            <a:ext cx="401604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7736" y="1400327"/>
            <a:ext cx="4016045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6762" y="731520"/>
            <a:ext cx="401604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0" y="1399032"/>
            <a:ext cx="4016045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15" y="2209801"/>
            <a:ext cx="436330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219" y="731520"/>
            <a:ext cx="482050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18" y="3497802"/>
            <a:ext cx="4066392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09728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9728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09728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09728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0210" y="1143000"/>
            <a:ext cx="493776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464" y="1010486"/>
            <a:ext cx="443293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721" y="4464421"/>
            <a:ext cx="7660246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09728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9728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09728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09728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1948" y="4372168"/>
            <a:ext cx="781501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732260"/>
            <a:ext cx="768096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06640" y="6172201"/>
            <a:ext cx="3017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8640" y="6172201"/>
            <a:ext cx="4023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0" y="6172201"/>
            <a:ext cx="219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1600" y="135791"/>
            <a:ext cx="158496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bn-IN" sz="9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bn-IN" sz="115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bn-IN" sz="9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3"/>
          <a:stretch/>
        </p:blipFill>
        <p:spPr>
          <a:xfrm>
            <a:off x="990600" y="505499"/>
            <a:ext cx="7162800" cy="588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9671" y="155435"/>
            <a:ext cx="10078329" cy="6617196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বায়ুমণ্ডলঃ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চারপাশের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বায়ুমণ্ডল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বায়ুমণ্ডলের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- </a:t>
            </a:r>
            <a:endParaRPr lang="bn-IN" sz="40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ট্রপোমণ্ডলঃ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বায়ুমণ্ডলের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অন্যান্ন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একে ক্ষুদ্ধমণ্ডলও বলে।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স্ট্রাটোমণ্ডলঃ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স্তরের ওজোন গ্যাস সূর্যের ক্ষতিকর রশ্নি থেকে আমাদেরকে রক্ষা করে। এর অপর নাম শান্তমণ্ডল।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মেসোমণ্ডলঃ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স্তরের উচ্চতা বাড়ার সাথে সাথে বায়ুর তাপমাত্রা কমতে থাকে এবং পরের স্তরে আবার তাপমাত্রা বাড়ে।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তাপমণ্ডলঃ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স্তরে প্রচণ্ড তাপ এবং বেতার তরঙ্গ প্রতিফলিত হয়।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609600"/>
            <a:ext cx="10134601" cy="544764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7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IN" sz="7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সংক্ষিপ্ত প্রশ্নঃ</a:t>
            </a:r>
            <a:endParaRPr lang="bn-IN" sz="1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১। স্ট্রাটোমণ্ডলের প্রধান উপাদান কী?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ওজোন গ্যাস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প্রায় বায়ুশূন্য স্তর কোনটি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তাপমণ্ডল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৩। সবচেয়ে গুরুত্বপূর্ণ স্তর কোনটি ?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ট্রপোমণ্ডল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 তাপ কম কোন মণ্ডলে ?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মেসোমণ্ডলে</a:t>
            </a:r>
          </a:p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অপর পৃষ্টা দ্রষ্টব্য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24168" y="3925730"/>
            <a:ext cx="3672322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24168" y="3183108"/>
            <a:ext cx="3672323" cy="742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14785" y="2496136"/>
            <a:ext cx="367232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24168" y="4600100"/>
            <a:ext cx="3667632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1"/>
            <a:ext cx="9677400" cy="5847755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IN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বহু-নির্বাচনী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বেতার তরঙ্গ প্রতিফলিত হয় কোন স্তর থেকে? </a:t>
            </a:r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ট্রপোমণ্ডল খ) স্ট্রাটোমণ্ডল গ) মেসোমণ্ডল ঘ) </a:t>
            </a:r>
            <a:r>
              <a:rPr lang="as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তাপমণ্ডল</a:t>
            </a:r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৬। হালকা বায়ু থাকে –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i)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ট্রপোমণ্ড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ii)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স্ট্রাটোমণ্ড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iii)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মেসোমণ্ড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IN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ক) i ও ii খ) i ও iii গ) ii ও iii ঘ) i, ii ও iii</a:t>
            </a:r>
          </a:p>
          <a:p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887286" y="2743200"/>
            <a:ext cx="418514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95800" y="5162258"/>
            <a:ext cx="406791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280" y="1371600"/>
            <a:ext cx="92354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বায়ুমণ্ডলের গুরুত্বপূর্ণ স্তরটি চিহ্নিত ক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5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3"/>
          <a:stretch/>
        </p:blipFill>
        <p:spPr>
          <a:xfrm>
            <a:off x="-3517" y="7502"/>
            <a:ext cx="10972800" cy="6904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70" y="2286000"/>
            <a:ext cx="109407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1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19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99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1360" y="536315"/>
            <a:ext cx="7540000" cy="6035508"/>
            <a:chOff x="584281" y="544958"/>
            <a:chExt cx="6283333" cy="60355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81" y="544958"/>
              <a:ext cx="1459033" cy="21363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32180" y="544958"/>
              <a:ext cx="36131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6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9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70314" y="2372300"/>
              <a:ext cx="4275034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আবদুল মাবুদ</a:t>
              </a:r>
            </a:p>
            <a:p>
              <a:pPr algn="ctr"/>
              <a:r>
                <a:rPr lang="bn-IN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4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শাহ ওয়ালীউল্লাহ ইনস্টিটিউট</a:t>
              </a:r>
            </a:p>
            <a:p>
              <a:pPr algn="ctr"/>
              <a:r>
                <a:rPr lang="bn-IN" sz="4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জামালখান চট্টগ্রাম</a:t>
              </a:r>
              <a:endPara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711280" y="5392044"/>
              <a:ext cx="6156334" cy="118842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7</a:t>
              </a:r>
              <a:r>
                <a:rPr lang="bn-IN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 বিজ্ঞান </a:t>
              </a:r>
              <a:r>
                <a:rPr lang="en-US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অধ্যায় ১</a:t>
              </a:r>
              <a:r>
                <a:rPr lang="en-US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 </a:t>
              </a:r>
              <a:r>
                <a:rPr lang="bn-IN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পাঠ </a:t>
              </a:r>
              <a:r>
                <a:rPr lang="en-US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১ও</a:t>
              </a:r>
              <a:r>
                <a:rPr lang="bn-IN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77082" y="749482"/>
            <a:ext cx="2491781" cy="5762255"/>
            <a:chOff x="8377082" y="749482"/>
            <a:chExt cx="2491781" cy="57622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082" y="3200400"/>
              <a:ext cx="2491781" cy="33113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400" y="749482"/>
              <a:ext cx="1905000" cy="2252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09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52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ছবিতে আমরা কী দেখতে পাই ?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7595" y="5842337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 বায়ুমণ্ডল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38" y="1447800"/>
            <a:ext cx="4628848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47798"/>
            <a:ext cx="4408318" cy="43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9448800" cy="42165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---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 বায়ুমণ্ডল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বায়ুমণ্ডলের বিভিন্ন উপাদান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বায়ুমণ্ডলের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স্তর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733800" y="990600"/>
            <a:ext cx="33528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ভিডিও দেখি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63170"/>
              </p:ext>
            </p:extLst>
          </p:nvPr>
        </p:nvGraphicFramePr>
        <p:xfrm>
          <a:off x="4419600" y="3048000"/>
          <a:ext cx="198120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9600" y="3048000"/>
                        <a:ext cx="1981200" cy="167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7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826" y="152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আরও কিছু তথ্য জানি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---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7322"/>
            <a:ext cx="5410452" cy="444211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638800" y="1196681"/>
            <a:ext cx="5105400" cy="4462760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বায়ুমণ্ডলের উপাদানসমূহ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৭৮%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অক্সিজেন  ২০.৯%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কার্বন ডাই অক্সাইড ০.০৩%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নিষ্ক্রিয় গ্যাস (নিয়ন, আর্গন, ওজোন ইত্যাদি)  ০.৯৭%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জলীয় বাষ্প ও অন্যান্ন ১.১%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6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9755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69677" y="2286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বায়ুমণ্ডলের </a:t>
            </a:r>
            <a:r>
              <a:rPr lang="bn-IN" sz="4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স্তরসমূহ</a:t>
            </a:r>
            <a:endParaRPr lang="bn-IN" sz="4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1205132"/>
            <a:ext cx="5638799" cy="4893647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বায়ুমণ্ডলের স্তরভিত্তিক বিস্তৃতি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বায়ুমণ্ডলের প্রধান স্তর ৪ টি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ট্রপোমণ্ডল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– ভূপৃষ্ঠ থেকে ১১কি.মি.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স্ট্রাটোমণ্ডল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– ১১ থেকে৩৯কি.মি.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মেসোমণ্ডল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– ৩৯ থেকে ৬০কি.মি.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তাপমণ্ডল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– ৬০ থেকে ৪০০কি.মি.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এছাড়া উপরের স্তরকে আলাদা মণ্ডল হিসেবে বিবেচনা করা হয়।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9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21920"/>
            <a:ext cx="6934200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বায়ুমণ্ডলের স্তরভিত্তিক </a:t>
            </a:r>
            <a:r>
              <a:rPr lang="en-US" sz="48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bn-IN" sz="4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48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085589"/>
              </p:ext>
            </p:extLst>
          </p:nvPr>
        </p:nvGraphicFramePr>
        <p:xfrm>
          <a:off x="1219200" y="1905000"/>
          <a:ext cx="8458200" cy="4084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8244"/>
                <a:gridCol w="6469956"/>
              </a:tblGrid>
              <a:tr h="533400"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স্তরের</a:t>
                      </a:r>
                      <a:r>
                        <a:rPr lang="en-US" sz="40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b="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r>
                        <a:rPr lang="en-US" sz="4000" b="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ট্রপোমণ্ডল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অক্সিজেন,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নাইট্রোজেন, কার্বন ডাই-অক্সাইড, জলীয় বাষ্প ইত্যাদি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স্ট্রাটোমণ্ডল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ওজোন গ্যাস ও হালকা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বায়ু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মেসোমণ্ডল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কম তাপমাত্রা ও অতি অল্প বায়ু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তাপমণ্ডল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প্রচণ্ড তাপ ও তরঙ্গ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প্রতিফলক আয়ন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82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62200" y="930227"/>
            <a:ext cx="6324600" cy="4754879"/>
            <a:chOff x="2309446" y="1047205"/>
            <a:chExt cx="6324600" cy="475487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446" y="1047205"/>
              <a:ext cx="6324600" cy="4754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7162800" y="1047206"/>
              <a:ext cx="1447800" cy="2260462"/>
              <a:chOff x="7162800" y="1047206"/>
              <a:chExt cx="1447800" cy="226046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162800" y="2926668"/>
                <a:ext cx="1447800" cy="3810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তাপমণ্ডল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7162800" y="2456572"/>
                <a:ext cx="1447800" cy="3786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মেসোমণ্ডল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7162800" y="1998198"/>
                <a:ext cx="1447800" cy="3810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স্ট্রাটোমণ্ডল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7162800" y="1047206"/>
                <a:ext cx="1447800" cy="40059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ভূ-পৃষ্ঠ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162800" y="1524000"/>
                <a:ext cx="1447800" cy="37748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s-IN" sz="2800" dirty="0">
                    <a:latin typeface="NikoshBAN" pitchFamily="2" charset="0"/>
                    <a:cs typeface="NikoshBAN" pitchFamily="2" charset="0"/>
                  </a:rPr>
                  <a:t>ট্রপোমণ্ডল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27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2269</TotalTime>
  <Words>472</Words>
  <Application>Microsoft Office PowerPoint</Application>
  <PresentationFormat>Custom</PresentationFormat>
  <Paragraphs>78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Slipstream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220</cp:revision>
  <dcterms:created xsi:type="dcterms:W3CDTF">2006-08-16T00:00:00Z</dcterms:created>
  <dcterms:modified xsi:type="dcterms:W3CDTF">2021-01-02T02:46:47Z</dcterms:modified>
</cp:coreProperties>
</file>