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5"/>
  </p:notesMasterIdLst>
  <p:sldIdLst>
    <p:sldId id="283" r:id="rId2"/>
    <p:sldId id="284" r:id="rId3"/>
    <p:sldId id="258" r:id="rId4"/>
    <p:sldId id="260" r:id="rId5"/>
    <p:sldId id="261" r:id="rId6"/>
    <p:sldId id="262" r:id="rId7"/>
    <p:sldId id="263" r:id="rId8"/>
    <p:sldId id="264" r:id="rId9"/>
    <p:sldId id="281" r:id="rId10"/>
    <p:sldId id="282" r:id="rId11"/>
    <p:sldId id="266" r:id="rId12"/>
    <p:sldId id="268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65F3-7B4F-45D8-B31B-BFC622B9E34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D1516-47C5-40F1-92F8-40B788F52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27E70FF-35E7-4EDA-85F7-AAB54849336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BFB854-5F82-4021-B0FE-5CE8CCDA17C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27E70FF-35E7-4EDA-85F7-AAB54849336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8BFB854-5F82-4021-B0FE-5CE8CCDA17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8" y="0"/>
            <a:ext cx="9161417" cy="809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04800"/>
            <a:ext cx="3770872" cy="157396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1286" y="457200"/>
            <a:ext cx="784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‘ক’ হতে প্রাপ্ত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১ম রাশি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(x+5) (x-5)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‘খ ’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হতে প্রাপ্ত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রাশি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(x+5)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রাশি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+7x+10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=x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+5x+2x+10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x(x+5)+2(x+5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x+5)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x+2)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রাশি গুলোর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 গু 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(x+5)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38400" y="914400"/>
            <a:ext cx="9144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47870" y="1905000"/>
            <a:ext cx="9144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4419600"/>
            <a:ext cx="9144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09090" y="4876800"/>
            <a:ext cx="9144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43857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 সা গু কী ?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৯১ এর গুণনীয়ক কত? 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6ab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9b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গ সা গু  কত?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417" y="4038600"/>
            <a:ext cx="7924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লঘিষ্ঠ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সাধারন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৭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(a-b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72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+9, a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+6a+9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+7a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তিনটি বীজগণিতীয় রাশি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২য় রাশিটি কে উৎপাদকে বিশ্লেষণ কর।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১ম ও ২য় রাশির ল সা গু নির্ণয় কর 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 যে ১ম ও ৩য়  রাশি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 সা গু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760145">
            <a:off x="1873665" y="2062297"/>
            <a:ext cx="5953874" cy="315471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19900" b="1" cap="all" dirty="0" smtClean="0">
                <a:ln/>
                <a:solidFill>
                  <a:srgbClr val="8647D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all" spc="0" dirty="0">
              <a:ln/>
              <a:solidFill>
                <a:srgbClr val="8647D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7037"/>
            <a:ext cx="7886700" cy="132556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990517"/>
            <a:ext cx="5176502" cy="349588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দীনেশ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bn-BD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(গণিত) </a:t>
            </a:r>
          </a:p>
          <a:p>
            <a:pPr marL="0" indent="0" algn="ctr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ফুলগাছ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57400"/>
            <a:ext cx="2540358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86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3318" y="609600"/>
            <a:ext cx="373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শ্রেণি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6421" y="2244720"/>
            <a:ext cx="17475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114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৫ম অধ্যায়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066800"/>
            <a:ext cx="8077200" cy="33547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sunse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বীজগণিতীয় সূত্র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প্রয়োগ করে উৎপাদকে বিশ্লেষণ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গুণনীয়ক ও গুণিতক কী তা ব্যাখ্যা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বীজগণিতীয় রাশির সাংখ্যিক সহগ সহ গ, সা, গু ও ল সা গু নির্ণয়  করতে 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27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799" y="1828800"/>
            <a:ext cx="7363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</a:p>
          <a:p>
            <a:pPr algn="ctr"/>
            <a:endParaRPr lang="bn-BD" sz="60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 সা গু ও গ সা গু নির্ণয়</a:t>
            </a:r>
          </a:p>
        </p:txBody>
      </p:sp>
    </p:spTree>
    <p:extLst>
      <p:ext uri="{BB962C8B-B14F-4D97-AF65-F5344CB8AC3E}">
        <p14:creationId xmlns:p14="http://schemas.microsoft.com/office/powerpoint/2010/main" val="36207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0877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গুণনীয়কঃ কোনো বীজগণিতীয় রাশি দুই বা ততোধিক রাশির গুনফল  হলে , শেষোক্ত রাশি গুলোর প্রত্যেক টিকে  প্রথম রাশির গুণনীয়ক বলে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= 2 x 3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হচ্ছে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গুণনীয়ক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রাশি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কোনো দুটি রাশির গুনফল হলে ঐ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রাশি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প্রত্যেকটি রাশির গুণিতক বলে।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= 2 x 3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গুণিতক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সা গুঃ দুই বা ততোধিক রাশির স্ ম্ভাব্য সকল  উৎপাদকের সর্বোচ্চ ঘাতের গুনফল কে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লঘিষ্ঠ সাধারন গুণিতক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বলা হয় ।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ল সা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 = লঘিষ্ঠ সাধারন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গুণিতক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সা গুঃ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রাশির  গরিষ্ঠ সাধারন গুণনীয়ক  এমন একটি রাশি যা  দারা প্রদত্ত রাশি গুলো নিঃশেষে বিভাজ্য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  সা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গরিষ্ঠ সাধারন গুণনীয়ক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143000"/>
            <a:ext cx="8153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                                  সময় ১০ মিনিট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, x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+x-20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+7x+10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বীজগণিতীয় রাশি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১ম রাশিটি কে উৎপাদকে বিশ্লেষণ কর।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১ম ও ২য় রাশির ল সা গু নির্ণয় কর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রাশি তিনটির গ সা গু নির্ণয় কর।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57200"/>
            <a:ext cx="7315200" cy="5899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-25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= x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(x+5) (x-5)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‘ক’ হতে প্রাপ্ত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১ম রাশি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(x+5) (x-5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BD" sz="2800" baseline="30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দেওয়া আছে,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রাশি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+x-20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= x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+5x-4x-20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= x(x+5)-4(x+5)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=(x+5) (x-4)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 গুলোর ল সা গু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(x+5) (x-5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(x-4)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2800" baseline="30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0" y="25146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800" y="54102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62955" y="49530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59806" y="2517820"/>
            <a:ext cx="7620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5427372"/>
            <a:ext cx="7620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19400" y="5050128"/>
            <a:ext cx="715851" cy="5886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5458764"/>
            <a:ext cx="715851" cy="5886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9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640</TotalTime>
  <Words>510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স্বাগতম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Dinesh</cp:lastModifiedBy>
  <cp:revision>78</cp:revision>
  <dcterms:created xsi:type="dcterms:W3CDTF">2014-03-22T05:37:09Z</dcterms:created>
  <dcterms:modified xsi:type="dcterms:W3CDTF">2021-01-14T15:37:51Z</dcterms:modified>
</cp:coreProperties>
</file>