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79" r:id="rId3"/>
    <p:sldId id="281" r:id="rId4"/>
    <p:sldId id="258" r:id="rId5"/>
    <p:sldId id="259" r:id="rId6"/>
    <p:sldId id="260" r:id="rId7"/>
    <p:sldId id="263" r:id="rId8"/>
    <p:sldId id="266" r:id="rId9"/>
    <p:sldId id="264" r:id="rId10"/>
    <p:sldId id="267" r:id="rId11"/>
    <p:sldId id="275" r:id="rId12"/>
    <p:sldId id="277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B342C-936B-435F-912D-F82B3076D59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4CC7B-5A21-4B56-9E38-4C72A957A38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73A2D-4932-4E4A-B016-AF29263803F8}" type="parTrans" cxnId="{E302B085-8178-431E-8BED-A5E0CBEEC3E9}">
      <dgm:prSet/>
      <dgm:spPr/>
      <dgm:t>
        <a:bodyPr/>
        <a:lstStyle/>
        <a:p>
          <a:endParaRPr lang="en-US"/>
        </a:p>
      </dgm:t>
    </dgm:pt>
    <dgm:pt modelId="{A069E610-F590-47DD-AE52-3E37E4732FB5}" type="sibTrans" cxnId="{E302B085-8178-431E-8BED-A5E0CBEEC3E9}">
      <dgm:prSet/>
      <dgm:spPr/>
      <dgm:t>
        <a:bodyPr/>
        <a:lstStyle/>
        <a:p>
          <a:endParaRPr lang="en-US"/>
        </a:p>
      </dgm:t>
    </dgm:pt>
    <dgm:pt modelId="{C187B799-2B60-43F4-BD13-E5FA2CC4DB1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CE431B-E2C5-4351-BAFC-51325AE831AA}" type="parTrans" cxnId="{7EEA06E2-F86A-4A2D-A4ED-4F932AEB67EB}">
      <dgm:prSet/>
      <dgm:spPr/>
      <dgm:t>
        <a:bodyPr/>
        <a:lstStyle/>
        <a:p>
          <a:endParaRPr lang="en-US"/>
        </a:p>
      </dgm:t>
    </dgm:pt>
    <dgm:pt modelId="{835AD9F5-9B72-4D8D-A826-28C43F84A22E}" type="sibTrans" cxnId="{7EEA06E2-F86A-4A2D-A4ED-4F932AEB67EB}">
      <dgm:prSet/>
      <dgm:spPr/>
      <dgm:t>
        <a:bodyPr/>
        <a:lstStyle/>
        <a:p>
          <a:endParaRPr lang="en-US"/>
        </a:p>
      </dgm:t>
    </dgm:pt>
    <dgm:pt modelId="{A3E85A1E-6FDD-4EDC-A65B-A690F70F2B6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আমিষ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654615-8F21-419F-8DCF-2E954BB36108}" type="parTrans" cxnId="{0767B5A7-2EB1-43B8-B612-28921C24BEFD}">
      <dgm:prSet/>
      <dgm:spPr/>
      <dgm:t>
        <a:bodyPr/>
        <a:lstStyle/>
        <a:p>
          <a:endParaRPr lang="en-US"/>
        </a:p>
      </dgm:t>
    </dgm:pt>
    <dgm:pt modelId="{19BCECBC-A0EA-4038-A0F5-5FCF8D9D935B}" type="sibTrans" cxnId="{0767B5A7-2EB1-43B8-B612-28921C24BEFD}">
      <dgm:prSet/>
      <dgm:spPr/>
      <dgm:t>
        <a:bodyPr/>
        <a:lstStyle/>
        <a:p>
          <a:endParaRPr lang="en-US"/>
        </a:p>
      </dgm:t>
    </dgm:pt>
    <dgm:pt modelId="{126CE70B-FD0F-4131-9FA2-BCA5A68BA038}">
      <dgm:prSet/>
      <dgm:spPr/>
      <dgm:t>
        <a:bodyPr/>
        <a:lstStyle/>
        <a:p>
          <a:endParaRPr lang="en-US"/>
        </a:p>
      </dgm:t>
    </dgm:pt>
    <dgm:pt modelId="{CE2C7A33-C2D6-412A-8789-9AC62225C9D3}" type="parTrans" cxnId="{FE4BD339-1A9F-4F80-81C6-0A3804E83DE2}">
      <dgm:prSet/>
      <dgm:spPr/>
      <dgm:t>
        <a:bodyPr/>
        <a:lstStyle/>
        <a:p>
          <a:endParaRPr lang="en-US"/>
        </a:p>
      </dgm:t>
    </dgm:pt>
    <dgm:pt modelId="{09C50CEA-DA19-4AF9-BF86-777A837AE67C}" type="sibTrans" cxnId="{FE4BD339-1A9F-4F80-81C6-0A3804E83DE2}">
      <dgm:prSet/>
      <dgm:spPr/>
      <dgm:t>
        <a:bodyPr/>
        <a:lstStyle/>
        <a:p>
          <a:endParaRPr lang="en-US"/>
        </a:p>
      </dgm:t>
    </dgm:pt>
    <dgm:pt modelId="{508DFF8C-55A3-44FC-913D-6A3FB6DFFEB3}" type="pres">
      <dgm:prSet presAssocID="{B90B342C-936B-435F-912D-F82B3076D5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195D9-0900-4A1C-B36F-2D4D69D1C8D5}" type="pres">
      <dgm:prSet presAssocID="{C234CC7B-5A21-4B56-9E38-4C72A957A38B}" presName="centerShape" presStyleLbl="node0" presStyleIdx="0" presStyleCnt="1"/>
      <dgm:spPr/>
      <dgm:t>
        <a:bodyPr/>
        <a:lstStyle/>
        <a:p>
          <a:endParaRPr lang="en-US"/>
        </a:p>
      </dgm:t>
    </dgm:pt>
    <dgm:pt modelId="{9B231FEF-44D4-4C7E-9F56-5D7A7DB1E957}" type="pres">
      <dgm:prSet presAssocID="{5ECE431B-E2C5-4351-BAFC-51325AE831AA}" presName="Name9" presStyleLbl="parChTrans1D2" presStyleIdx="0" presStyleCnt="2"/>
      <dgm:spPr/>
      <dgm:t>
        <a:bodyPr/>
        <a:lstStyle/>
        <a:p>
          <a:endParaRPr lang="en-US"/>
        </a:p>
      </dgm:t>
    </dgm:pt>
    <dgm:pt modelId="{D0D6515A-18AB-4A00-BB2D-3ED67C4DFB89}" type="pres">
      <dgm:prSet presAssocID="{5ECE431B-E2C5-4351-BAFC-51325AE831A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3C69912-5E70-4AD9-9985-62CAFD39D54D}" type="pres">
      <dgm:prSet presAssocID="{C187B799-2B60-43F4-BD13-E5FA2CC4DB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F1FB1-1B28-42B6-9CE2-4412BA90CDE4}" type="pres">
      <dgm:prSet presAssocID="{5B654615-8F21-419F-8DCF-2E954BB36108}" presName="Name9" presStyleLbl="parChTrans1D2" presStyleIdx="1" presStyleCnt="2"/>
      <dgm:spPr/>
      <dgm:t>
        <a:bodyPr/>
        <a:lstStyle/>
        <a:p>
          <a:endParaRPr lang="en-US"/>
        </a:p>
      </dgm:t>
    </dgm:pt>
    <dgm:pt modelId="{36976AF3-998F-454F-862F-EFDF28823ADF}" type="pres">
      <dgm:prSet presAssocID="{5B654615-8F21-419F-8DCF-2E954BB3610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BB17667-5A68-4454-B279-10050D81C783}" type="pres">
      <dgm:prSet presAssocID="{A3E85A1E-6FDD-4EDC-A65B-A690F70F2B6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240A9-BBC1-4481-8186-2FB72AA75137}" type="presOf" srcId="{5ECE431B-E2C5-4351-BAFC-51325AE831AA}" destId="{D0D6515A-18AB-4A00-BB2D-3ED67C4DFB89}" srcOrd="1" destOrd="0" presId="urn:microsoft.com/office/officeart/2005/8/layout/radial1"/>
    <dgm:cxn modelId="{3D28DD28-2AE9-4FE4-9FBA-8ABD6E4F65F9}" type="presOf" srcId="{C187B799-2B60-43F4-BD13-E5FA2CC4DB16}" destId="{33C69912-5E70-4AD9-9985-62CAFD39D54D}" srcOrd="0" destOrd="0" presId="urn:microsoft.com/office/officeart/2005/8/layout/radial1"/>
    <dgm:cxn modelId="{FE4BD339-1A9F-4F80-81C6-0A3804E83DE2}" srcId="{B90B342C-936B-435F-912D-F82B3076D593}" destId="{126CE70B-FD0F-4131-9FA2-BCA5A68BA038}" srcOrd="1" destOrd="0" parTransId="{CE2C7A33-C2D6-412A-8789-9AC62225C9D3}" sibTransId="{09C50CEA-DA19-4AF9-BF86-777A837AE67C}"/>
    <dgm:cxn modelId="{7EEA06E2-F86A-4A2D-A4ED-4F932AEB67EB}" srcId="{C234CC7B-5A21-4B56-9E38-4C72A957A38B}" destId="{C187B799-2B60-43F4-BD13-E5FA2CC4DB16}" srcOrd="0" destOrd="0" parTransId="{5ECE431B-E2C5-4351-BAFC-51325AE831AA}" sibTransId="{835AD9F5-9B72-4D8D-A826-28C43F84A22E}"/>
    <dgm:cxn modelId="{FEA05EB0-89D9-42CF-8EF5-097546C0632F}" type="presOf" srcId="{5ECE431B-E2C5-4351-BAFC-51325AE831AA}" destId="{9B231FEF-44D4-4C7E-9F56-5D7A7DB1E957}" srcOrd="0" destOrd="0" presId="urn:microsoft.com/office/officeart/2005/8/layout/radial1"/>
    <dgm:cxn modelId="{DD4A8FE3-9DF3-4B21-A263-A6C4A5FBF140}" type="presOf" srcId="{A3E85A1E-6FDD-4EDC-A65B-A690F70F2B67}" destId="{9BB17667-5A68-4454-B279-10050D81C783}" srcOrd="0" destOrd="0" presId="urn:microsoft.com/office/officeart/2005/8/layout/radial1"/>
    <dgm:cxn modelId="{0A697CEF-705A-43E8-A68B-BF89C591B0A5}" type="presOf" srcId="{5B654615-8F21-419F-8DCF-2E954BB36108}" destId="{36976AF3-998F-454F-862F-EFDF28823ADF}" srcOrd="1" destOrd="0" presId="urn:microsoft.com/office/officeart/2005/8/layout/radial1"/>
    <dgm:cxn modelId="{0767B5A7-2EB1-43B8-B612-28921C24BEFD}" srcId="{C234CC7B-5A21-4B56-9E38-4C72A957A38B}" destId="{A3E85A1E-6FDD-4EDC-A65B-A690F70F2B67}" srcOrd="1" destOrd="0" parTransId="{5B654615-8F21-419F-8DCF-2E954BB36108}" sibTransId="{19BCECBC-A0EA-4038-A0F5-5FCF8D9D935B}"/>
    <dgm:cxn modelId="{5F63A72B-AB9D-4BE6-AAF3-23C0913043AA}" type="presOf" srcId="{C234CC7B-5A21-4B56-9E38-4C72A957A38B}" destId="{F22195D9-0900-4A1C-B36F-2D4D69D1C8D5}" srcOrd="0" destOrd="0" presId="urn:microsoft.com/office/officeart/2005/8/layout/radial1"/>
    <dgm:cxn modelId="{EF85EDD3-2209-4195-83B0-07CB53DF6D87}" type="presOf" srcId="{B90B342C-936B-435F-912D-F82B3076D593}" destId="{508DFF8C-55A3-44FC-913D-6A3FB6DFFEB3}" srcOrd="0" destOrd="0" presId="urn:microsoft.com/office/officeart/2005/8/layout/radial1"/>
    <dgm:cxn modelId="{E302B085-8178-431E-8BED-A5E0CBEEC3E9}" srcId="{B90B342C-936B-435F-912D-F82B3076D593}" destId="{C234CC7B-5A21-4B56-9E38-4C72A957A38B}" srcOrd="0" destOrd="0" parTransId="{D7373A2D-4932-4E4A-B016-AF29263803F8}" sibTransId="{A069E610-F590-47DD-AE52-3E37E4732FB5}"/>
    <dgm:cxn modelId="{67D556E5-9E86-4384-B7BA-1CA010CD5595}" type="presOf" srcId="{5B654615-8F21-419F-8DCF-2E954BB36108}" destId="{A36F1FB1-1B28-42B6-9CE2-4412BA90CDE4}" srcOrd="0" destOrd="0" presId="urn:microsoft.com/office/officeart/2005/8/layout/radial1"/>
    <dgm:cxn modelId="{A4DDAA47-C06A-4E42-8D3E-1F776819F041}" type="presParOf" srcId="{508DFF8C-55A3-44FC-913D-6A3FB6DFFEB3}" destId="{F22195D9-0900-4A1C-B36F-2D4D69D1C8D5}" srcOrd="0" destOrd="0" presId="urn:microsoft.com/office/officeart/2005/8/layout/radial1"/>
    <dgm:cxn modelId="{58D6BD41-AC96-4426-AB87-F895DE3EADE5}" type="presParOf" srcId="{508DFF8C-55A3-44FC-913D-6A3FB6DFFEB3}" destId="{9B231FEF-44D4-4C7E-9F56-5D7A7DB1E957}" srcOrd="1" destOrd="0" presId="urn:microsoft.com/office/officeart/2005/8/layout/radial1"/>
    <dgm:cxn modelId="{BD193218-7465-4009-8EEB-C8FD6E979AA0}" type="presParOf" srcId="{9B231FEF-44D4-4C7E-9F56-5D7A7DB1E957}" destId="{D0D6515A-18AB-4A00-BB2D-3ED67C4DFB89}" srcOrd="0" destOrd="0" presId="urn:microsoft.com/office/officeart/2005/8/layout/radial1"/>
    <dgm:cxn modelId="{1159E61D-1599-497C-86D2-EA766C726D15}" type="presParOf" srcId="{508DFF8C-55A3-44FC-913D-6A3FB6DFFEB3}" destId="{33C69912-5E70-4AD9-9985-62CAFD39D54D}" srcOrd="2" destOrd="0" presId="urn:microsoft.com/office/officeart/2005/8/layout/radial1"/>
    <dgm:cxn modelId="{EE6BEEAF-2B35-462D-B6B2-34352A5384C1}" type="presParOf" srcId="{508DFF8C-55A3-44FC-913D-6A3FB6DFFEB3}" destId="{A36F1FB1-1B28-42B6-9CE2-4412BA90CDE4}" srcOrd="3" destOrd="0" presId="urn:microsoft.com/office/officeart/2005/8/layout/radial1"/>
    <dgm:cxn modelId="{B52DDFA8-7E6F-46E9-BEE2-E54D6353F840}" type="presParOf" srcId="{A36F1FB1-1B28-42B6-9CE2-4412BA90CDE4}" destId="{36976AF3-998F-454F-862F-EFDF28823ADF}" srcOrd="0" destOrd="0" presId="urn:microsoft.com/office/officeart/2005/8/layout/radial1"/>
    <dgm:cxn modelId="{054F0F2B-9BAE-40C9-9AB8-11971E050BE6}" type="presParOf" srcId="{508DFF8C-55A3-44FC-913D-6A3FB6DFFEB3}" destId="{9BB17667-5A68-4454-B279-10050D81C783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39873-4E22-4B2E-8A4C-6ABD96A254A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9793-BAB3-4043-846C-4943BB1F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9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4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0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6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0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2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1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4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2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068679-30AE-4842-A055-81F83E6C1C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51F46E-71DB-4634-BC3A-81FF338A1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jpg"/><Relationship Id="rId7" Type="http://schemas.openxmlformats.org/officeDocument/2006/relationships/image" Target="../media/image32.jpeg"/><Relationship Id="rId12" Type="http://schemas.openxmlformats.org/officeDocument/2006/relationships/image" Target="../media/image3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10.jpg"/><Relationship Id="rId5" Type="http://schemas.openxmlformats.org/officeDocument/2006/relationships/image" Target="../media/image16.jpg"/><Relationship Id="rId10" Type="http://schemas.openxmlformats.org/officeDocument/2006/relationships/image" Target="../media/image34.jpg"/><Relationship Id="rId4" Type="http://schemas.openxmlformats.org/officeDocument/2006/relationships/image" Target="../media/image8.jp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0.jpg"/><Relationship Id="rId7" Type="http://schemas.openxmlformats.org/officeDocument/2006/relationships/image" Target="../media/image2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084" y="-762127"/>
            <a:ext cx="13870675" cy="7156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282" y="4688007"/>
            <a:ext cx="5500047" cy="181515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34160" y="-59323"/>
            <a:ext cx="11900436" cy="2947249"/>
            <a:chOff x="0" y="-385881"/>
            <a:chExt cx="11600273" cy="2947249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007" y="-180337"/>
              <a:ext cx="2243149" cy="2692918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648" y="-385881"/>
              <a:ext cx="2098625" cy="2887215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2272"/>
              <a:ext cx="2016863" cy="2682906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975" y="-135369"/>
              <a:ext cx="2145836" cy="2682500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406" y="-135370"/>
              <a:ext cx="1732955" cy="2696738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059" y="-385881"/>
              <a:ext cx="1653812" cy="2898462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244613" y="4297068"/>
            <a:ext cx="11621663" cy="1828799"/>
            <a:chOff x="306479" y="3985147"/>
            <a:chExt cx="11621663" cy="17622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79" y="3985147"/>
              <a:ext cx="2973597" cy="17622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076" y="4010425"/>
              <a:ext cx="2115504" cy="160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12" y="4010425"/>
              <a:ext cx="2053789" cy="15727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41" y="3996704"/>
              <a:ext cx="1866871" cy="1600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534" y="4010425"/>
              <a:ext cx="2688608" cy="143689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649239" y="6273225"/>
            <a:ext cx="3232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Agency FB" panose="020B0503020202020204" pitchFamily="34" charset="0"/>
                <a:cs typeface="NikoshBAN" panose="02000000000000000000" pitchFamily="2" charset="0"/>
              </a:rPr>
              <a:t>শর্করা</a:t>
            </a:r>
            <a:r>
              <a:rPr lang="en-US" sz="40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Agency FB" panose="020B0503020202020204" pitchFamily="34" charset="0"/>
                <a:cs typeface="NikoshBAN" panose="02000000000000000000" pitchFamily="2" charset="0"/>
              </a:rPr>
              <a:t>খাদ্য</a:t>
            </a:r>
            <a:endParaRPr lang="bn-BD" sz="40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4950" y="3238924"/>
            <a:ext cx="320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Agency FB" panose="020B0503020202020204" pitchFamily="34" charset="0"/>
                <a:cs typeface="NikoshBAN" panose="02000000000000000000" pitchFamily="2" charset="0"/>
              </a:rPr>
              <a:t>আমিষ জাতীয় খাদ্য </a:t>
            </a:r>
            <a:endParaRPr lang="en-US" sz="36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8042774"/>
              </p:ext>
            </p:extLst>
          </p:nvPr>
        </p:nvGraphicFramePr>
        <p:xfrm>
          <a:off x="1552939" y="668150"/>
          <a:ext cx="91854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57622" y="5215944"/>
            <a:ext cx="3680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মাছ,ডিম,মাংস সিম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7848" y="938011"/>
            <a:ext cx="3560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আলু রুটি চিনি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809" y="535989"/>
            <a:ext cx="9601196" cy="1303867"/>
          </a:xfrm>
        </p:spPr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দলীয় কাজ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601227" y="1886252"/>
            <a:ext cx="4777273" cy="69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7935" y="2430836"/>
            <a:ext cx="121690" cy="3671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8937170" y="1740372"/>
            <a:ext cx="1569096" cy="690465"/>
          </a:xfrm>
          <a:prstGeom prst="bevel">
            <a:avLst>
              <a:gd name="adj" fmla="val 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খ দল</a:t>
            </a:r>
            <a:endParaRPr lang="en-US" sz="4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5421861" y="3303725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bn-IN" sz="3600" smtClean="0"/>
              <a:t> ক দল</a:t>
            </a:r>
            <a:endParaRPr lang="en-US" sz="3600" dirty="0"/>
          </a:p>
        </p:txBody>
      </p:sp>
      <p:sp>
        <p:nvSpPr>
          <p:cNvPr id="14" name="Bevel 13"/>
          <p:cNvSpPr/>
          <p:nvPr/>
        </p:nvSpPr>
        <p:spPr>
          <a:xfrm>
            <a:off x="1473462" y="1740373"/>
            <a:ext cx="1569096" cy="690465"/>
          </a:xfrm>
          <a:prstGeom prst="bevel">
            <a:avLst>
              <a:gd name="adj" fmla="val 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ক </a:t>
            </a:r>
            <a:r>
              <a:rPr lang="bn-IN" sz="4000" dirty="0"/>
              <a:t>দল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7788" y="3044239"/>
            <a:ext cx="5010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প্রাণি থেকে পাওয়া  যায় এমন ৫টি খাদ্যের নাম লিখ?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46237" y="3044239"/>
            <a:ext cx="528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প্রাণি থেকে পাওয়া  যায় এমন ৫টি খাদ্যের নাম লিখ?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38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48727"/>
            <a:ext cx="10839068" cy="278041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3401568"/>
            <a:ext cx="10839068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817" y="0"/>
            <a:ext cx="13938913" cy="71120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727" y="4809744"/>
            <a:ext cx="4312691" cy="1719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689318"/>
            <a:ext cx="10944664" cy="1596682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556931"/>
            <a:ext cx="10944664" cy="36891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রুহুল ইসলাম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বিদ্যালয়ঃকালেশ্বরী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বিদ্যলয়</a:t>
            </a:r>
          </a:p>
          <a:p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90843"/>
            <a:ext cx="10958732" cy="180066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391508"/>
            <a:ext cx="10958732" cy="3840481"/>
          </a:xfrm>
          <a:solidFill>
            <a:srgbClr val="00B050"/>
          </a:solidFill>
        </p:spPr>
        <p:txBody>
          <a:bodyPr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অধ্যায়ঃসপ্তম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খাদ্য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8200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9600" b="1" u="sng" dirty="0" smtClean="0">
                <a:solidFill>
                  <a:schemeClr val="accent5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শিখ</a:t>
            </a:r>
            <a:r>
              <a:rPr lang="en-US" sz="9600" b="1" u="sng" dirty="0" smtClean="0">
                <a:solidFill>
                  <a:schemeClr val="accent5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ন</a:t>
            </a:r>
            <a:r>
              <a:rPr lang="bn-BD" sz="9600" b="1" u="sng" dirty="0" smtClean="0">
                <a:solidFill>
                  <a:schemeClr val="accent5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ফল</a:t>
            </a:r>
            <a:endParaRPr lang="en-US" sz="9600" b="1" u="sng" dirty="0">
              <a:solidFill>
                <a:schemeClr val="accent5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48" y="2209303"/>
            <a:ext cx="12205647" cy="4819294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</a:t>
            </a:r>
            <a:r>
              <a:rPr lang="bn-BD" sz="36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–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২.১-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পূর্ব জ্ঞান যাচাই</a:t>
            </a:r>
            <a:endParaRPr lang="en-US" sz="8000" b="1" dirty="0">
              <a:solidFill>
                <a:srgbClr val="00206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6537"/>
            <a:ext cx="12192000" cy="5561463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914400" lvl="2" indent="0">
              <a:buNone/>
            </a:pPr>
            <a:endParaRPr lang="en-US" sz="3200" dirty="0" smtClean="0">
              <a:solidFill>
                <a:srgbClr val="00206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914400" lvl="2" indent="0">
              <a:buNone/>
            </a:pPr>
            <a:r>
              <a:rPr lang="en-US" sz="4500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6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 খেয়ে বেঁচে থাকি ?</a:t>
            </a:r>
            <a:endParaRPr lang="en-US" sz="6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2" indent="0">
              <a:buNone/>
            </a:pPr>
            <a:r>
              <a:rPr lang="en-US" sz="6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914400" lvl="2" indent="0">
              <a:buNone/>
            </a:pPr>
            <a:r>
              <a:rPr lang="bn-BD" sz="6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যা খাই তা কোথা থেকে পাই?</a:t>
            </a:r>
            <a:endParaRPr lang="en-US" sz="6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6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থেকে আমারা কি পেয়ে থাকি?</a:t>
            </a:r>
            <a:endParaRPr lang="en-US" sz="6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6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6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" y="260399"/>
            <a:ext cx="2145349" cy="160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22" y="2970850"/>
            <a:ext cx="2847365" cy="199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84" y="254574"/>
            <a:ext cx="2273333" cy="160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29" y="254950"/>
            <a:ext cx="1990930" cy="1700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" y="2991509"/>
            <a:ext cx="2194983" cy="2034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8" y="2927824"/>
            <a:ext cx="2361005" cy="2034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87" y="2927824"/>
            <a:ext cx="2210316" cy="203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9" y="222284"/>
            <a:ext cx="2586181" cy="1765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16" y="250592"/>
            <a:ext cx="2560668" cy="1749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9756" y="2001096"/>
            <a:ext cx="1166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703" y="1955039"/>
            <a:ext cx="126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9706" y="2000406"/>
            <a:ext cx="942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2363" y="2108818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5004" y="2108818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মাছ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9116" y="5124951"/>
            <a:ext cx="1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2679" y="5140167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8241" y="5073739"/>
            <a:ext cx="841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41146" y="4978265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0" grpId="0"/>
      <p:bldP spid="17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36439" cy="6974006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99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</a:t>
            </a:r>
            <a:r>
              <a:rPr lang="en-US" sz="199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এবং</a:t>
            </a:r>
            <a:r>
              <a:rPr lang="bn-BD" sz="199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পুষ্টি</a:t>
            </a:r>
            <a:endParaRPr lang="en-US" sz="199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274320"/>
            <a:ext cx="1022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আমাদের আজকের পাঠ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182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92"/>
            <a:ext cx="3461803" cy="2517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5" y="81892"/>
            <a:ext cx="3011963" cy="25175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98492"/>
            <a:ext cx="5654722" cy="25175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" y="3405120"/>
            <a:ext cx="3830995" cy="21129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3373242"/>
            <a:ext cx="3971498" cy="2129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3373242"/>
            <a:ext cx="4235355" cy="2122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75637" y="2686827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গরুর</a:t>
            </a:r>
            <a:r>
              <a:rPr lang="en-US" b="1" dirty="0" smtClean="0"/>
              <a:t> </a:t>
            </a:r>
            <a:r>
              <a:rPr lang="en-US" b="1" dirty="0" err="1" smtClean="0"/>
              <a:t>মাংস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04322" y="571771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দুধ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8275" y="565969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ঘি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7284" y="561266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ডিম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1614" y="271118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মা</a:t>
            </a:r>
            <a:r>
              <a:rPr lang="en-US" b="1" dirty="0" smtClean="0"/>
              <a:t> </a:t>
            </a:r>
            <a:r>
              <a:rPr lang="en-US" b="1" dirty="0"/>
              <a:t>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4038" y="2634241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মুরগীর</a:t>
            </a:r>
            <a:r>
              <a:rPr lang="en-US" sz="28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মাংস</a:t>
            </a:r>
            <a:endParaRPr lang="en-US" sz="28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9575" y="6076050"/>
            <a:ext cx="5464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সব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99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16671"/>
            <a:ext cx="3152632" cy="1857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328968"/>
            <a:ext cx="2934267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316671"/>
            <a:ext cx="2815915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" y="2811332"/>
            <a:ext cx="4858603" cy="25008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6" y="2814105"/>
            <a:ext cx="1641427" cy="2533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2" y="2746954"/>
            <a:ext cx="2411602" cy="2552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03" y="2715507"/>
            <a:ext cx="3184477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72" y="307146"/>
            <a:ext cx="3016227" cy="186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48116" y="2312564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297" y="2450554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662" y="2189741"/>
            <a:ext cx="13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2164" y="5455746"/>
            <a:ext cx="12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 ঠাল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2404" y="5395344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3544" y="538226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8116" y="5389672"/>
            <a:ext cx="219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3865" y="214278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6945" y="213257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2003" y="214278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9378" y="6223266"/>
            <a:ext cx="577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খাদ্যগুলো উদ্ভিদ থেকে পাই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1003</TotalTime>
  <Words>184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শুভেচ্ছা</vt:lpstr>
      <vt:lpstr>শিক্ষক পরিচিতি</vt:lpstr>
      <vt:lpstr>পাঠ পরিচিতি</vt:lpstr>
      <vt:lpstr>শিখন ফল</vt:lpstr>
      <vt:lpstr>পূর্ব জ্ঞান যাচাই</vt:lpstr>
      <vt:lpstr>PowerPoint Presentation</vt:lpstr>
      <vt:lpstr>খাদ্য এবং পুষ্টি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ASUS</dc:creator>
  <cp:lastModifiedBy>Windows User</cp:lastModifiedBy>
  <cp:revision>165</cp:revision>
  <dcterms:created xsi:type="dcterms:W3CDTF">2017-02-04T03:04:27Z</dcterms:created>
  <dcterms:modified xsi:type="dcterms:W3CDTF">2021-01-13T04:18:51Z</dcterms:modified>
</cp:coreProperties>
</file>