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296" r:id="rId3"/>
    <p:sldId id="297" r:id="rId4"/>
    <p:sldId id="299" r:id="rId5"/>
    <p:sldId id="260" r:id="rId6"/>
    <p:sldId id="261" r:id="rId7"/>
    <p:sldId id="26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69" r:id="rId16"/>
    <p:sldId id="301" r:id="rId17"/>
    <p:sldId id="275" r:id="rId18"/>
    <p:sldId id="293" r:id="rId19"/>
    <p:sldId id="294" r:id="rId20"/>
    <p:sldId id="282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9228" autoAdjust="0"/>
  </p:normalViewPr>
  <p:slideViewPr>
    <p:cSldViewPr snapToGrid="0">
      <p:cViewPr varScale="1">
        <p:scale>
          <a:sx n="66" d="100"/>
          <a:sy n="66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F5844-D2F1-413E-BC1B-8DFB911BC06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410C0-EC9E-49C2-A1AD-B1934D393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8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5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02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আসলে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43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07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0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1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0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সাউন্ড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আউটপুট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কানেক্টর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2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</a:t>
            </a:r>
            <a:r>
              <a:rPr lang="en-US" dirty="0" smtClean="0"/>
              <a:t>, </a:t>
            </a:r>
            <a:r>
              <a:rPr lang="en-US" dirty="0" err="1" smtClean="0"/>
              <a:t>নাচ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এগুলোর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3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3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6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8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1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3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1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2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9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7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E5B2-D20B-4667-9F7E-FBAADC6935B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7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E5B2-D20B-4667-9F7E-FBAADC6935B4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1FEB-298F-4637-8778-8E3F6F28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5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3" name="Rectangle 2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11131" y="581349"/>
            <a:ext cx="10164873" cy="51244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11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শুধু মাত্র সম্মানিত শিক্ষকদের জন্য</a:t>
            </a:r>
          </a:p>
          <a:p>
            <a:pPr algn="ctr"/>
            <a:endParaRPr lang="bn-BD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তে দেখতে চাইলে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বাটন একবার চাপলে পুরো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presentation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notes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গুলোতে কিছু নির্দেশনা দেওয়া আছে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notes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নতুন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করতে পারেন।</a:t>
            </a:r>
          </a:p>
          <a:p>
            <a:pPr algn="ctr"/>
            <a:r>
              <a:rPr lang="en-US" sz="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257" y="1959187"/>
            <a:ext cx="4925580" cy="340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27" y="2000135"/>
            <a:ext cx="4771514" cy="340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41132" y="424355"/>
            <a:ext cx="11385621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পূর্ণতা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9" name="Rectangle 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25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885372" y="1891997"/>
            <a:ext cx="4404893" cy="3454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02" y="5392060"/>
            <a:ext cx="11130069" cy="12217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গান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শব্দসহ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4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8" y="2032001"/>
            <a:ext cx="3984227" cy="2280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6990990" y="1861517"/>
            <a:ext cx="4025353" cy="3454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63" y="1919574"/>
            <a:ext cx="2289056" cy="2433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44684" y="335868"/>
            <a:ext cx="4562199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4170" y="3898534"/>
            <a:ext cx="2884915" cy="38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34171" y="3804398"/>
            <a:ext cx="609600" cy="17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17" name="Rectangle 16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22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2726643" y="381493"/>
            <a:ext cx="6806184" cy="95464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14" y="1761589"/>
            <a:ext cx="5437122" cy="3265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2438399" y="5415023"/>
            <a:ext cx="7474857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সাউন্ড কার্ডের বর্ণনা দাও ।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10" name="Rectangle 9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95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6270857" y="1714120"/>
            <a:ext cx="5249049" cy="3709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12928" y="5461387"/>
            <a:ext cx="30454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714120"/>
            <a:ext cx="5249050" cy="3709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78858" y="312496"/>
            <a:ext cx="9071428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7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7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7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7200" b="1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?  </a:t>
            </a:r>
            <a:endParaRPr lang="en-US" sz="7200" b="1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11" name="Rectangle 10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75954" y="5483159"/>
            <a:ext cx="30454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97" y="5724107"/>
            <a:ext cx="11244389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62" y="1647040"/>
            <a:ext cx="5971309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74604" y="316173"/>
            <a:ext cx="4443712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7" name="Rectangle 6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91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43084" y="317031"/>
            <a:ext cx="4703649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8790" y="5837467"/>
            <a:ext cx="9980123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en-US" sz="40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40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4695" r="21773" b="13530"/>
          <a:stretch/>
        </p:blipFill>
        <p:spPr>
          <a:xfrm>
            <a:off x="716277" y="1661834"/>
            <a:ext cx="4974224" cy="405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1174506" y="2110338"/>
            <a:ext cx="4203511" cy="360263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8543" r="5760" b="41486"/>
          <a:stretch/>
        </p:blipFill>
        <p:spPr>
          <a:xfrm>
            <a:off x="6407972" y="1661834"/>
            <a:ext cx="5035133" cy="405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6861019" y="1751680"/>
            <a:ext cx="4344009" cy="384411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08790" y="5825543"/>
            <a:ext cx="9980124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18" name="Rectangle 17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93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9"/>
          <a:stretch/>
        </p:blipFill>
        <p:spPr>
          <a:xfrm>
            <a:off x="3447583" y="1603511"/>
            <a:ext cx="5400190" cy="3572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790653" y="337399"/>
            <a:ext cx="4778873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72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72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endParaRPr lang="en-US" sz="72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8441" y="94251"/>
            <a:ext cx="11627893" cy="6632811"/>
            <a:chOff x="1226275" y="0"/>
            <a:chExt cx="9101624" cy="6741993"/>
          </a:xfrm>
        </p:grpSpPr>
        <p:sp>
          <p:nvSpPr>
            <p:cNvPr id="6" name="Rectangle 5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93488" y="5250481"/>
            <a:ext cx="11173612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en-US" sz="40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bn-BD" sz="40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একটি গুরুত্বপূর্ণ</a:t>
            </a:r>
          </a:p>
          <a:p>
            <a:pPr algn="ctr"/>
            <a:r>
              <a:rPr lang="bn-BD" sz="4000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 ও আউটপুট ডিভাইস</a:t>
            </a:r>
            <a:endParaRPr lang="en-US" sz="40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93159" y="360284"/>
            <a:ext cx="4343400" cy="132343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858" y="5137839"/>
            <a:ext cx="10450289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150" dirty="0">
                <a:ln w="11430"/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spc="150" dirty="0" smtClean="0">
                <a:ln w="1143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b="1" spc="15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150" dirty="0" err="1">
                <a:ln w="11430"/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150" dirty="0" smtClean="0">
                <a:ln w="11430"/>
                <a:latin typeface="NikoshBAN" pitchFamily="2" charset="0"/>
                <a:cs typeface="NikoshBAN" pitchFamily="2" charset="0"/>
              </a:rPr>
              <a:t>একটি গুরুত্বপূর্ণ ডিভাইস স্বপক্ষে তোমার যুক্তি দেখাও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4" y="1930400"/>
            <a:ext cx="4653964" cy="3106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5" y="1930401"/>
            <a:ext cx="4513943" cy="3106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11" name="Rectangle 10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38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07632" y="2257678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2825" y="1495678"/>
            <a:ext cx="8468718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2825" y="2257678"/>
            <a:ext cx="339722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44384" y="3059147"/>
            <a:ext cx="339559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7632" y="3059147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ross 20"/>
          <p:cNvSpPr/>
          <p:nvPr/>
        </p:nvSpPr>
        <p:spPr>
          <a:xfrm>
            <a:off x="3435832" y="470742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09165" y="601988"/>
            <a:ext cx="301806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44384" y="4924678"/>
            <a:ext cx="33956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2825" y="4086478"/>
            <a:ext cx="8468718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4385" y="5686678"/>
            <a:ext cx="339566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3683" y="5686678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31432" y="4924678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771974" y="639599"/>
            <a:ext cx="3048000" cy="6343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2" name="Bent-Up Arrow 1"/>
          <p:cNvSpPr/>
          <p:nvPr/>
        </p:nvSpPr>
        <p:spPr>
          <a:xfrm rot="3255451">
            <a:off x="2563658" y="3176356"/>
            <a:ext cx="503558" cy="39900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-Up Arrow 21"/>
          <p:cNvSpPr/>
          <p:nvPr/>
        </p:nvSpPr>
        <p:spPr>
          <a:xfrm rot="3255451">
            <a:off x="2585432" y="5026926"/>
            <a:ext cx="503558" cy="39900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58441" y="108767"/>
            <a:ext cx="11627893" cy="6632811"/>
            <a:chOff x="1226275" y="0"/>
            <a:chExt cx="9101624" cy="6741993"/>
          </a:xfrm>
        </p:grpSpPr>
        <p:sp>
          <p:nvSpPr>
            <p:cNvPr id="34" name="Rectangle 33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91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092" y="1893401"/>
            <a:ext cx="312419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319" y="1231100"/>
            <a:ext cx="7844971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7410" y="1896909"/>
            <a:ext cx="3272740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68985" y="2541487"/>
            <a:ext cx="3271164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8091" y="2559196"/>
            <a:ext cx="3103420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3902312" y="372821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ln>
                <a:solidFill>
                  <a:srgbClr val="7030A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8173506" y="237817"/>
            <a:ext cx="2743697" cy="643533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67320" y="5329528"/>
            <a:ext cx="3272830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2714" y="3234342"/>
            <a:ext cx="7869576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 </a:t>
            </a:r>
            <a:endParaRPr 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9674" y="5985753"/>
            <a:ext cx="3270475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3578" y="5976878"/>
            <a:ext cx="31241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3577" y="5313258"/>
            <a:ext cx="31241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4273" y="3970522"/>
            <a:ext cx="230541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2091" y="3959802"/>
            <a:ext cx="24383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2891" y="3969547"/>
            <a:ext cx="2786291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8010695" y="261371"/>
            <a:ext cx="3048000" cy="634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069674" y="4612944"/>
            <a:ext cx="7821837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Bent-Up Arrow 22"/>
          <p:cNvSpPr/>
          <p:nvPr/>
        </p:nvSpPr>
        <p:spPr>
          <a:xfrm rot="3255451">
            <a:off x="2331434" y="2697386"/>
            <a:ext cx="503558" cy="39900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-Up Arrow 24"/>
          <p:cNvSpPr/>
          <p:nvPr/>
        </p:nvSpPr>
        <p:spPr>
          <a:xfrm rot="3255451">
            <a:off x="2309656" y="5404294"/>
            <a:ext cx="503558" cy="39900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58441" y="94251"/>
            <a:ext cx="11627893" cy="6632811"/>
            <a:chOff x="1226275" y="0"/>
            <a:chExt cx="9101624" cy="6741993"/>
          </a:xfrm>
        </p:grpSpPr>
        <p:sp>
          <p:nvSpPr>
            <p:cNvPr id="26" name="Rectangle 25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64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12801" y="633046"/>
            <a:ext cx="10508342" cy="521911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ফুলেলও শুভেচ্ছা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9862" y="2334788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18" y="2334791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5" name="Group 4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6" name="Rectangle 5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54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3537858" y="377731"/>
            <a:ext cx="5105400" cy="2112331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96244" y="2272352"/>
            <a:ext cx="4690556" cy="3894435"/>
            <a:chOff x="1784608" y="1752600"/>
            <a:chExt cx="5149592" cy="4767743"/>
          </a:xfrm>
        </p:grpSpPr>
        <p:pic>
          <p:nvPicPr>
            <p:cNvPr id="7" name="Picture 6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 rot="18707261">
              <a:off x="1174836" y="2939715"/>
              <a:ext cx="4190400" cy="297085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en-US" sz="40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গ্রাফিক্স</a:t>
              </a:r>
              <a:r>
                <a:rPr lang="en-US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কার্ড-এর</a:t>
              </a:r>
              <a:r>
                <a:rPr lang="en-US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bn-BD" sz="40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সহ বাড়ি থেকে লিখে  আনবে ।</a:t>
              </a:r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8441" y="108765"/>
            <a:ext cx="11627893" cy="6632811"/>
            <a:chOff x="1226275" y="0"/>
            <a:chExt cx="9101624" cy="6741993"/>
          </a:xfrm>
        </p:grpSpPr>
        <p:sp>
          <p:nvSpPr>
            <p:cNvPr id="10" name="Rectangle 9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26275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8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7 0.01782 L 0.40117 0.01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55489" y="787789"/>
            <a:ext cx="9608233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3314" y="2349304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28" y="2322009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5" name="Group 4"/>
          <p:cNvGrpSpPr/>
          <p:nvPr/>
        </p:nvGrpSpPr>
        <p:grpSpPr>
          <a:xfrm>
            <a:off x="341194" y="109182"/>
            <a:ext cx="11532357" cy="6632812"/>
            <a:chOff x="640641" y="109182"/>
            <a:chExt cx="10852382" cy="6632812"/>
          </a:xfrm>
        </p:grpSpPr>
        <p:sp>
          <p:nvSpPr>
            <p:cNvPr id="6" name="Rectangle 5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641" y="109182"/>
              <a:ext cx="1085238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00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4195" y="1446660"/>
            <a:ext cx="313900" cy="4626591"/>
            <a:chOff x="5798948" y="1583139"/>
            <a:chExt cx="268361" cy="3261815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5"/>
          <p:cNvSpPr>
            <a:spLocks noGrp="1"/>
          </p:cNvSpPr>
          <p:nvPr/>
        </p:nvSpPr>
        <p:spPr>
          <a:xfrm>
            <a:off x="6631134" y="1447114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ও পৃষ্ঠাঃ (৫৭-৫৮)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২০/০৪/২০২০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58420" y="325037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/>
        </p:nvSpPr>
        <p:spPr>
          <a:xfrm>
            <a:off x="912299" y="1484296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০১৭১৮-৯৪৮৯২২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jamirtarash@gmail.com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83" y="773773"/>
            <a:ext cx="2634807" cy="2704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2829"/>
          <a:stretch/>
        </p:blipFill>
        <p:spPr>
          <a:xfrm>
            <a:off x="7906041" y="758813"/>
            <a:ext cx="2194560" cy="2545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12" name="Rectangle 11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05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3" name="Rectangle 2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5148" r="5687" b="7101"/>
          <a:stretch/>
        </p:blipFill>
        <p:spPr>
          <a:xfrm>
            <a:off x="707882" y="1743890"/>
            <a:ext cx="5155891" cy="3553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r="4864" b="14596"/>
          <a:stretch/>
        </p:blipFill>
        <p:spPr>
          <a:xfrm>
            <a:off x="6763658" y="1721342"/>
            <a:ext cx="4703070" cy="3593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599" y="371850"/>
            <a:ext cx="10929257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spc="-15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5400" b="1" spc="-15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5400" b="1" spc="-150" dirty="0" smtClean="0">
                <a:latin typeface="NikoshBAN" pitchFamily="2" charset="0"/>
                <a:cs typeface="NikoshBAN" pitchFamily="2" charset="0"/>
              </a:rPr>
              <a:t>গুলো দেখে তোমরা কী বুঝতে পারছো ?</a:t>
            </a:r>
            <a:r>
              <a:rPr lang="en-US" sz="5400" b="1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78788" y="2452915"/>
            <a:ext cx="2507727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33706" y="2387599"/>
            <a:ext cx="2507727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r="4864" b="14596"/>
          <a:stretch/>
        </p:blipFill>
        <p:spPr>
          <a:xfrm>
            <a:off x="3222173" y="2061030"/>
            <a:ext cx="5878285" cy="37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23303" y="406494"/>
            <a:ext cx="9790663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7200" b="1" spc="5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7200" b="1" spc="50" dirty="0" err="1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7200" b="1" spc="5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7200" b="1" spc="50" dirty="0">
              <a:ln w="1143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8" name="Rectangle 7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26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7040" y="392868"/>
            <a:ext cx="36576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-15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688" y="2089900"/>
            <a:ext cx="10755086" cy="32297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গুলোর নাম বলতে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গুলোর বর্ণনা করতে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কার্ড-এর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15" name="Rectangle 14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09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0779" y="3464355"/>
            <a:ext cx="205396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3" y="4287225"/>
            <a:ext cx="2803621" cy="21135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12" y="4232633"/>
            <a:ext cx="2719593" cy="21135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566062" y="396963"/>
            <a:ext cx="1102846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কোন ডিভাইসগুলো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16823" y="3421906"/>
            <a:ext cx="2241459" cy="656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334755"/>
            <a:ext cx="3138656" cy="21161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8307812" y="1354414"/>
            <a:ext cx="3056874" cy="20529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20" y="1349830"/>
            <a:ext cx="2801530" cy="21353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/>
        </p:blipFill>
        <p:spPr>
          <a:xfrm>
            <a:off x="4746504" y="4247147"/>
            <a:ext cx="2714446" cy="21603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9" name="Group 18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27" name="Rectangle 26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1091816" y="1349829"/>
            <a:ext cx="2507727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602963" y="1342575"/>
            <a:ext cx="2507727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0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2740" y="292567"/>
            <a:ext cx="4527315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56" y="1640119"/>
            <a:ext cx="6778172" cy="3783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Group 6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8" name="Rectangle 7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8002" y="5655600"/>
            <a:ext cx="11159098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ইনপুট ও আউটপুট উভয় ডিভাইস হিসেবে কাজ করে 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/>
          <a:stretch/>
        </p:blipFill>
        <p:spPr>
          <a:xfrm>
            <a:off x="2873829" y="704193"/>
            <a:ext cx="6535847" cy="39621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410186" y="2625600"/>
            <a:ext cx="57000" cy="299461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4"/>
          </p:cNvCxnSpPr>
          <p:nvPr/>
        </p:nvCxnSpPr>
        <p:spPr>
          <a:xfrm flipH="1" flipV="1">
            <a:off x="5094310" y="2778359"/>
            <a:ext cx="20785" cy="2777577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83886" y="2018941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65710" y="2211582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51430" y="5575770"/>
            <a:ext cx="9289143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র্ডে ইনপুট ও আউটপুট কানেক্টর থাকে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2955" y="108765"/>
            <a:ext cx="11627893" cy="6632811"/>
            <a:chOff x="1237636" y="0"/>
            <a:chExt cx="9101624" cy="6741993"/>
          </a:xfrm>
        </p:grpSpPr>
        <p:sp>
          <p:nvSpPr>
            <p:cNvPr id="15" name="Rectangle 14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94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662</Words>
  <Application>Microsoft Office PowerPoint</Application>
  <PresentationFormat>Widescreen</PresentationFormat>
  <Paragraphs>121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277</cp:revision>
  <dcterms:created xsi:type="dcterms:W3CDTF">2019-08-28T16:31:54Z</dcterms:created>
  <dcterms:modified xsi:type="dcterms:W3CDTF">2020-05-16T04:26:37Z</dcterms:modified>
</cp:coreProperties>
</file>