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6"/>
  </p:notesMasterIdLst>
  <p:sldIdLst>
    <p:sldId id="313" r:id="rId2"/>
    <p:sldId id="309" r:id="rId3"/>
    <p:sldId id="307" r:id="rId4"/>
    <p:sldId id="261" r:id="rId5"/>
    <p:sldId id="268" r:id="rId6"/>
    <p:sldId id="267" r:id="rId7"/>
    <p:sldId id="259" r:id="rId8"/>
    <p:sldId id="277" r:id="rId9"/>
    <p:sldId id="294" r:id="rId10"/>
    <p:sldId id="298" r:id="rId11"/>
    <p:sldId id="286" r:id="rId12"/>
    <p:sldId id="270" r:id="rId13"/>
    <p:sldId id="300" r:id="rId14"/>
    <p:sldId id="291" r:id="rId15"/>
    <p:sldId id="272" r:id="rId16"/>
    <p:sldId id="302" r:id="rId17"/>
    <p:sldId id="301" r:id="rId18"/>
    <p:sldId id="311" r:id="rId19"/>
    <p:sldId id="312" r:id="rId20"/>
    <p:sldId id="269" r:id="rId21"/>
    <p:sldId id="287" r:id="rId22"/>
    <p:sldId id="288" r:id="rId23"/>
    <p:sldId id="306" r:id="rId24"/>
    <p:sldId id="297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1" autoAdjust="0"/>
    <p:restoredTop sz="94660"/>
  </p:normalViewPr>
  <p:slideViewPr>
    <p:cSldViewPr>
      <p:cViewPr varScale="1">
        <p:scale>
          <a:sx n="85" d="100"/>
          <a:sy n="85" d="100"/>
        </p:scale>
        <p:origin x="1397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8479BC-BFD5-4F92-97D8-954841CB7D87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F4F564D-4E8D-418B-93DB-B4C707B6D745}">
      <dgm:prSet phldrT="[Text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solidFill>
          <a:srgbClr val="7030A0"/>
        </a:solidFill>
      </dgm:spPr>
      <dgm:t>
        <a:bodyPr/>
        <a:lstStyle/>
        <a:p>
          <a:r>
            <a:rPr lang="bn-BD" sz="1400" dirty="0" smtClean="0">
              <a:latin typeface="NikoshBAN" pitchFamily="2" charset="0"/>
              <a:cs typeface="NikoshBAN" pitchFamily="2" charset="0"/>
            </a:rPr>
            <a:t>ব্যবসা বানিজ্য</a:t>
          </a:r>
          <a:endParaRPr lang="en-US" sz="1400" dirty="0">
            <a:latin typeface="NikoshBAN" pitchFamily="2" charset="0"/>
            <a:cs typeface="NikoshBAN" pitchFamily="2" charset="0"/>
          </a:endParaRPr>
        </a:p>
      </dgm:t>
    </dgm:pt>
    <dgm:pt modelId="{6F16FB57-0F5A-4490-9326-64A22AF80A00}" type="parTrans" cxnId="{43E438F7-B1F7-420A-9F89-92EA3ED5DAD5}">
      <dgm:prSet/>
      <dgm:spPr/>
      <dgm:t>
        <a:bodyPr/>
        <a:lstStyle/>
        <a:p>
          <a:endParaRPr lang="en-US"/>
        </a:p>
      </dgm:t>
    </dgm:pt>
    <dgm:pt modelId="{66BDAC8C-C96C-45AB-BB01-DF15BAD07659}" type="sibTrans" cxnId="{43E438F7-B1F7-420A-9F89-92EA3ED5DAD5}">
      <dgm:prSet/>
      <dgm:spPr/>
      <dgm:t>
        <a:bodyPr/>
        <a:lstStyle/>
        <a:p>
          <a:endParaRPr lang="en-US"/>
        </a:p>
      </dgm:t>
    </dgm:pt>
    <dgm:pt modelId="{BB41F4FD-6810-4EFA-8C55-D0D3F8EE5DC4}">
      <dgm:prSet phldrT="[Text]"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bn-BD" sz="1400" dirty="0" smtClean="0">
              <a:latin typeface="NikoshBAN" pitchFamily="2" charset="0"/>
              <a:cs typeface="NikoshBAN" pitchFamily="2" charset="0"/>
            </a:rPr>
            <a:t>কৃষি</a:t>
          </a:r>
          <a:endParaRPr lang="en-US" sz="1400" dirty="0">
            <a:latin typeface="NikoshBAN" pitchFamily="2" charset="0"/>
            <a:cs typeface="NikoshBAN" pitchFamily="2" charset="0"/>
          </a:endParaRPr>
        </a:p>
      </dgm:t>
    </dgm:pt>
    <dgm:pt modelId="{93C52460-A96C-4977-8786-C9AE530C3083}" type="parTrans" cxnId="{F181D6FD-79B5-4EC4-B8CC-B8E127B071D1}">
      <dgm:prSet/>
      <dgm:spPr/>
      <dgm:t>
        <a:bodyPr/>
        <a:lstStyle/>
        <a:p>
          <a:endParaRPr lang="en-US"/>
        </a:p>
      </dgm:t>
    </dgm:pt>
    <dgm:pt modelId="{FF2F1DCA-C0EA-4893-99E4-72EBC739B732}" type="sibTrans" cxnId="{F181D6FD-79B5-4EC4-B8CC-B8E127B071D1}">
      <dgm:prSet/>
      <dgm:spPr/>
      <dgm:t>
        <a:bodyPr/>
        <a:lstStyle/>
        <a:p>
          <a:endParaRPr lang="en-US"/>
        </a:p>
      </dgm:t>
    </dgm:pt>
    <dgm:pt modelId="{FAD58169-1CDE-4181-9402-6A105D7064B7}">
      <dgm:prSet phldrT="[Text]" custT="1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bn-BD" sz="1400" dirty="0" smtClean="0">
              <a:latin typeface="NikoshBAN" pitchFamily="2" charset="0"/>
              <a:cs typeface="NikoshBAN" pitchFamily="2" charset="0"/>
            </a:rPr>
            <a:t>আবহাওয়া</a:t>
          </a:r>
          <a:endParaRPr lang="en-US" sz="1400" dirty="0">
            <a:latin typeface="NikoshBAN" pitchFamily="2" charset="0"/>
            <a:cs typeface="NikoshBAN" pitchFamily="2" charset="0"/>
          </a:endParaRPr>
        </a:p>
      </dgm:t>
    </dgm:pt>
    <dgm:pt modelId="{00430DCF-EF42-4F10-83BF-DF05B043F1AC}" type="parTrans" cxnId="{D5160437-6480-4D68-84AA-74E5F8263659}">
      <dgm:prSet/>
      <dgm:spPr/>
      <dgm:t>
        <a:bodyPr/>
        <a:lstStyle/>
        <a:p>
          <a:endParaRPr lang="en-US"/>
        </a:p>
      </dgm:t>
    </dgm:pt>
    <dgm:pt modelId="{3A075E9E-90CE-4212-BE29-5B241449293A}" type="sibTrans" cxnId="{D5160437-6480-4D68-84AA-74E5F8263659}">
      <dgm:prSet/>
      <dgm:spPr/>
      <dgm:t>
        <a:bodyPr/>
        <a:lstStyle/>
        <a:p>
          <a:endParaRPr lang="en-US"/>
        </a:p>
      </dgm:t>
    </dgm:pt>
    <dgm:pt modelId="{5956BA9E-AEBE-4F29-BAC6-B3A01AA82BB2}">
      <dgm:prSet phldrT="[Text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solidFill>
          <a:srgbClr val="00B0F0"/>
        </a:solidFill>
      </dgm:spPr>
      <dgm:t>
        <a:bodyPr/>
        <a:lstStyle/>
        <a:p>
          <a:r>
            <a:rPr lang="bn-BD" sz="1400" dirty="0" smtClean="0">
              <a:latin typeface="NikoshBAN" pitchFamily="2" charset="0"/>
              <a:cs typeface="NikoshBAN" pitchFamily="2" charset="0"/>
            </a:rPr>
            <a:t>কারিগরি</a:t>
          </a:r>
          <a:endParaRPr lang="en-US" sz="1400" dirty="0">
            <a:latin typeface="NikoshBAN" pitchFamily="2" charset="0"/>
            <a:cs typeface="NikoshBAN" pitchFamily="2" charset="0"/>
          </a:endParaRPr>
        </a:p>
      </dgm:t>
    </dgm:pt>
    <dgm:pt modelId="{627D2A1C-CFC0-4E1A-8927-D4D35C2612CC}" type="parTrans" cxnId="{D265FEDC-2ED0-498E-B284-58F3B351E246}">
      <dgm:prSet/>
      <dgm:spPr/>
      <dgm:t>
        <a:bodyPr/>
        <a:lstStyle/>
        <a:p>
          <a:endParaRPr lang="en-US"/>
        </a:p>
      </dgm:t>
    </dgm:pt>
    <dgm:pt modelId="{E5EFEA0A-017A-4670-BA55-56664F2E5D1E}" type="sibTrans" cxnId="{D265FEDC-2ED0-498E-B284-58F3B351E246}">
      <dgm:prSet/>
      <dgm:spPr/>
      <dgm:t>
        <a:bodyPr/>
        <a:lstStyle/>
        <a:p>
          <a:endParaRPr lang="en-US"/>
        </a:p>
      </dgm:t>
    </dgm:pt>
    <dgm:pt modelId="{FB8F8DA9-64FE-4A3B-809C-23E724BEE253}">
      <dgm:prSet phldrT="[Text]" custT="1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bn-BD" sz="1400" dirty="0" smtClean="0">
              <a:latin typeface="NikoshBAN" pitchFamily="2" charset="0"/>
              <a:cs typeface="NikoshBAN" pitchFamily="2" charset="0"/>
            </a:rPr>
            <a:t>শিক্ষা</a:t>
          </a:r>
          <a:endParaRPr lang="en-US" sz="1400" dirty="0">
            <a:latin typeface="NikoshBAN" pitchFamily="2" charset="0"/>
            <a:cs typeface="NikoshBAN" pitchFamily="2" charset="0"/>
          </a:endParaRPr>
        </a:p>
      </dgm:t>
    </dgm:pt>
    <dgm:pt modelId="{5EA4234F-DE28-44A2-B1F6-BD4000C7EB26}" type="parTrans" cxnId="{26864F98-06E2-4482-B5A3-CAAEA488A59E}">
      <dgm:prSet/>
      <dgm:spPr/>
      <dgm:t>
        <a:bodyPr/>
        <a:lstStyle/>
        <a:p>
          <a:endParaRPr lang="en-US"/>
        </a:p>
      </dgm:t>
    </dgm:pt>
    <dgm:pt modelId="{734F40E3-15F5-4F9D-B05D-599726E6D491}" type="sibTrans" cxnId="{26864F98-06E2-4482-B5A3-CAAEA488A59E}">
      <dgm:prSet/>
      <dgm:spPr/>
      <dgm:t>
        <a:bodyPr/>
        <a:lstStyle/>
        <a:p>
          <a:endParaRPr lang="en-US"/>
        </a:p>
      </dgm:t>
    </dgm:pt>
    <dgm:pt modelId="{A5D5B161-F2A4-46A6-B95B-B08C372C5E96}">
      <dgm:prSet phldrT="[Text]"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bn-BD" sz="1400" dirty="0" smtClean="0">
              <a:latin typeface="NikoshBAN" pitchFamily="2" charset="0"/>
              <a:cs typeface="NikoshBAN" pitchFamily="2" charset="0"/>
            </a:rPr>
            <a:t>যোগাযোগ</a:t>
          </a:r>
          <a:endParaRPr lang="en-US" sz="1400" dirty="0">
            <a:latin typeface="NikoshBAN" pitchFamily="2" charset="0"/>
            <a:cs typeface="NikoshBAN" pitchFamily="2" charset="0"/>
          </a:endParaRPr>
        </a:p>
      </dgm:t>
    </dgm:pt>
    <dgm:pt modelId="{F818FE97-A87F-42A7-B9E0-D07139B0064B}" type="parTrans" cxnId="{ED997917-9D14-4F36-A818-89A145ED35CE}">
      <dgm:prSet/>
      <dgm:spPr/>
      <dgm:t>
        <a:bodyPr/>
        <a:lstStyle/>
        <a:p>
          <a:endParaRPr lang="en-US"/>
        </a:p>
      </dgm:t>
    </dgm:pt>
    <dgm:pt modelId="{66F4A337-2FA1-47D0-A339-527CC6A83030}" type="sibTrans" cxnId="{ED997917-9D14-4F36-A818-89A145ED35CE}">
      <dgm:prSet/>
      <dgm:spPr/>
      <dgm:t>
        <a:bodyPr/>
        <a:lstStyle/>
        <a:p>
          <a:endParaRPr lang="en-US"/>
        </a:p>
      </dgm:t>
    </dgm:pt>
    <dgm:pt modelId="{BE85C320-7D6A-46DD-A21C-9311287856E5}">
      <dgm:prSet phldrT="[Text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>
        <a:solidFill>
          <a:srgbClr val="00B050"/>
        </a:solidFill>
      </dgm:spPr>
      <dgm:t>
        <a:bodyPr/>
        <a:lstStyle/>
        <a:p>
          <a:r>
            <a:rPr lang="bn-BD" sz="1400" dirty="0" smtClean="0">
              <a:latin typeface="NikoshBAN" pitchFamily="2" charset="0"/>
              <a:cs typeface="NikoshBAN" pitchFamily="2" charset="0"/>
            </a:rPr>
            <a:t>সংস্কৃতি</a:t>
          </a:r>
          <a:endParaRPr lang="en-US" sz="1400" dirty="0">
            <a:latin typeface="NikoshBAN" pitchFamily="2" charset="0"/>
            <a:cs typeface="NikoshBAN" pitchFamily="2" charset="0"/>
          </a:endParaRPr>
        </a:p>
      </dgm:t>
    </dgm:pt>
    <dgm:pt modelId="{2C2DCC7A-03FD-4A57-A01E-6DD8A027D3E9}" type="parTrans" cxnId="{3078F1CD-605F-4DCF-B90D-0A10964C6249}">
      <dgm:prSet/>
      <dgm:spPr/>
      <dgm:t>
        <a:bodyPr/>
        <a:lstStyle/>
        <a:p>
          <a:endParaRPr lang="en-US"/>
        </a:p>
      </dgm:t>
    </dgm:pt>
    <dgm:pt modelId="{FF83BC06-7DC9-4852-AD06-CC14AD1C36E4}" type="sibTrans" cxnId="{3078F1CD-605F-4DCF-B90D-0A10964C6249}">
      <dgm:prSet/>
      <dgm:spPr/>
      <dgm:t>
        <a:bodyPr/>
        <a:lstStyle/>
        <a:p>
          <a:endParaRPr lang="en-US"/>
        </a:p>
      </dgm:t>
    </dgm:pt>
    <dgm:pt modelId="{2758D4BD-9C9D-4812-B20C-32EA07967381}">
      <dgm:prSet phldrT="[Text]"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solidFill>
          <a:srgbClr val="C00000"/>
        </a:solidFill>
      </dgm:spPr>
      <dgm:t>
        <a:bodyPr/>
        <a:lstStyle/>
        <a:p>
          <a:r>
            <a:rPr lang="bn-BD" sz="1400" dirty="0" smtClean="0">
              <a:latin typeface="NikoshBAN" pitchFamily="2" charset="0"/>
              <a:cs typeface="NikoshBAN" pitchFamily="2" charset="0"/>
            </a:rPr>
            <a:t>স্বাস্থ্য</a:t>
          </a:r>
          <a:endParaRPr lang="en-US" sz="1400" dirty="0">
            <a:latin typeface="NikoshBAN" pitchFamily="2" charset="0"/>
            <a:cs typeface="NikoshBAN" pitchFamily="2" charset="0"/>
          </a:endParaRPr>
        </a:p>
      </dgm:t>
    </dgm:pt>
    <dgm:pt modelId="{507ED799-45E8-4DA8-ABEC-FA07BF7D4F22}" type="parTrans" cxnId="{1D7B181E-563E-4DB5-BACB-0753D95DD6E2}">
      <dgm:prSet/>
      <dgm:spPr/>
      <dgm:t>
        <a:bodyPr/>
        <a:lstStyle/>
        <a:p>
          <a:endParaRPr lang="en-US"/>
        </a:p>
      </dgm:t>
    </dgm:pt>
    <dgm:pt modelId="{B86EA978-FD53-4C8C-B392-63DC4E88EE34}" type="sibTrans" cxnId="{1D7B181E-563E-4DB5-BACB-0753D95DD6E2}">
      <dgm:prSet/>
      <dgm:spPr/>
      <dgm:t>
        <a:bodyPr/>
        <a:lstStyle/>
        <a:p>
          <a:endParaRPr lang="en-US"/>
        </a:p>
      </dgm:t>
    </dgm:pt>
    <dgm:pt modelId="{31D1BEF8-5041-4A3B-9281-AB21455BA417}">
      <dgm:prSet phldrT="[Text]"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bn-BD" sz="1400" dirty="0" smtClean="0">
              <a:latin typeface="NikoshBAN" pitchFamily="2" charset="0"/>
              <a:cs typeface="NikoshBAN" pitchFamily="2" charset="0"/>
            </a:rPr>
            <a:t>সস্তাস দমন</a:t>
          </a:r>
          <a:endParaRPr lang="en-US" sz="1400" dirty="0">
            <a:latin typeface="NikoshBAN" pitchFamily="2" charset="0"/>
            <a:cs typeface="NikoshBAN" pitchFamily="2" charset="0"/>
          </a:endParaRPr>
        </a:p>
      </dgm:t>
    </dgm:pt>
    <dgm:pt modelId="{E5295E19-F4B8-4FC1-890C-58FC0632B28A}" type="parTrans" cxnId="{8EFBA69E-2A02-471C-9975-0048536AF561}">
      <dgm:prSet/>
      <dgm:spPr/>
      <dgm:t>
        <a:bodyPr/>
        <a:lstStyle/>
        <a:p>
          <a:endParaRPr lang="en-US"/>
        </a:p>
      </dgm:t>
    </dgm:pt>
    <dgm:pt modelId="{9E051145-159A-4461-8DEF-6202A5176F8B}" type="sibTrans" cxnId="{8EFBA69E-2A02-471C-9975-0048536AF561}">
      <dgm:prSet/>
      <dgm:spPr/>
      <dgm:t>
        <a:bodyPr/>
        <a:lstStyle/>
        <a:p>
          <a:endParaRPr lang="en-US"/>
        </a:p>
      </dgm:t>
    </dgm:pt>
    <dgm:pt modelId="{C4F7D40E-58F0-4DC7-96DE-BB9C6A766D68}">
      <dgm:prSet phldrT="[Text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>
          <a:scene3d>
            <a:camera prst="orthographicFront"/>
            <a:lightRig rig="soft" dir="tl">
              <a:rot lat="0" lon="0" rev="0"/>
            </a:lightRig>
          </a:scene3d>
          <a:sp3d contourW="25400" prstMaterial="matte">
            <a:bevelT w="25400" h="55880" prst="artDeco"/>
            <a:contourClr>
              <a:schemeClr val="accent2">
                <a:tint val="20000"/>
              </a:schemeClr>
            </a:contourClr>
          </a:sp3d>
        </a:bodyPr>
        <a:lstStyle/>
        <a:p>
          <a:r>
            <a:rPr lang="bn-BD" b="1" cap="none" spc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rPr>
            <a:t>আঞ্চলিক সহযোগিতা</a:t>
          </a:r>
          <a:endParaRPr lang="en-US" b="1" cap="none" spc="0" dirty="0">
            <a:ln w="1905"/>
            <a:gradFill>
              <a:gsLst>
                <a:gs pos="0">
                  <a:schemeClr val="accent6">
                    <a:shade val="20000"/>
                    <a:satMod val="200000"/>
                  </a:schemeClr>
                </a:gs>
                <a:gs pos="78000">
                  <a:schemeClr val="accent6">
                    <a:tint val="90000"/>
                    <a:shade val="89000"/>
                    <a:satMod val="220000"/>
                  </a:schemeClr>
                </a:gs>
                <a:gs pos="100000">
                  <a:schemeClr val="accent6">
                    <a:tint val="12000"/>
                    <a:satMod val="255000"/>
                  </a:schemeClr>
                </a:gs>
              </a:gsLst>
              <a:lin ang="5400000"/>
            </a:gra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  <a:latin typeface="NikoshBAN" pitchFamily="2" charset="0"/>
            <a:cs typeface="NikoshBAN" pitchFamily="2" charset="0"/>
          </a:endParaRPr>
        </a:p>
      </dgm:t>
    </dgm:pt>
    <dgm:pt modelId="{78ED6B04-C890-4914-8772-0D4C6BED3592}" type="sibTrans" cxnId="{C25795B0-BF86-41EF-B5D6-550B3F32729C}">
      <dgm:prSet/>
      <dgm:spPr/>
      <dgm:t>
        <a:bodyPr/>
        <a:lstStyle/>
        <a:p>
          <a:endParaRPr lang="en-US"/>
        </a:p>
      </dgm:t>
    </dgm:pt>
    <dgm:pt modelId="{95E1E1A1-D3CA-4B39-BFCE-D61AD37DA1E1}" type="parTrans" cxnId="{C25795B0-BF86-41EF-B5D6-550B3F32729C}">
      <dgm:prSet/>
      <dgm:spPr/>
      <dgm:t>
        <a:bodyPr/>
        <a:lstStyle/>
        <a:p>
          <a:endParaRPr lang="en-US"/>
        </a:p>
      </dgm:t>
    </dgm:pt>
    <dgm:pt modelId="{1F6EB528-4305-416A-B83F-459E75C42A4A}" type="pres">
      <dgm:prSet presAssocID="{058479BC-BFD5-4F92-97D8-954841CB7D87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12E98B5-93EF-4A01-A0B3-2E3144E1EED6}" type="pres">
      <dgm:prSet presAssocID="{C4F7D40E-58F0-4DC7-96DE-BB9C6A766D68}" presName="centerShape" presStyleLbl="node0" presStyleIdx="0" presStyleCnt="1" custScaleX="182164" custScaleY="181275" custLinFactNeighborX="-254" custLinFactNeighborY="708"/>
      <dgm:spPr/>
      <dgm:t>
        <a:bodyPr/>
        <a:lstStyle/>
        <a:p>
          <a:endParaRPr lang="en-US"/>
        </a:p>
      </dgm:t>
    </dgm:pt>
    <dgm:pt modelId="{1CC1DBBE-4452-4610-8CEB-083BA7CA1A86}" type="pres">
      <dgm:prSet presAssocID="{BF4F564D-4E8D-418B-93DB-B4C707B6D745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B1EC47-6E4C-4FCD-B653-B08061A67C4E}" type="pres">
      <dgm:prSet presAssocID="{BF4F564D-4E8D-418B-93DB-B4C707B6D745}" presName="dummy" presStyleCnt="0"/>
      <dgm:spPr/>
    </dgm:pt>
    <dgm:pt modelId="{DA0EBE3E-05D3-42F3-BF10-014DC0387768}" type="pres">
      <dgm:prSet presAssocID="{66BDAC8C-C96C-45AB-BB01-DF15BAD07659}" presName="sibTrans" presStyleLbl="sibTrans2D1" presStyleIdx="0" presStyleCnt="9"/>
      <dgm:spPr/>
      <dgm:t>
        <a:bodyPr/>
        <a:lstStyle/>
        <a:p>
          <a:endParaRPr lang="en-US"/>
        </a:p>
      </dgm:t>
    </dgm:pt>
    <dgm:pt modelId="{177FD4BA-DA55-423F-BB30-B18B39A29EC0}" type="pres">
      <dgm:prSet presAssocID="{BB41F4FD-6810-4EFA-8C55-D0D3F8EE5DC4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2276AB-D1E6-4E96-979E-6F45283E0DF3}" type="pres">
      <dgm:prSet presAssocID="{BB41F4FD-6810-4EFA-8C55-D0D3F8EE5DC4}" presName="dummy" presStyleCnt="0"/>
      <dgm:spPr/>
    </dgm:pt>
    <dgm:pt modelId="{843F9F0A-8280-4772-829B-D33C25513149}" type="pres">
      <dgm:prSet presAssocID="{FF2F1DCA-C0EA-4893-99E4-72EBC739B732}" presName="sibTrans" presStyleLbl="sibTrans2D1" presStyleIdx="1" presStyleCnt="9"/>
      <dgm:spPr/>
      <dgm:t>
        <a:bodyPr/>
        <a:lstStyle/>
        <a:p>
          <a:endParaRPr lang="en-US"/>
        </a:p>
      </dgm:t>
    </dgm:pt>
    <dgm:pt modelId="{F48E6AE6-4ED5-4C8F-A0AE-445BFEE0989C}" type="pres">
      <dgm:prSet presAssocID="{FAD58169-1CDE-4181-9402-6A105D7064B7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3AAD8F-7BEB-4F87-AE17-9546D21776E0}" type="pres">
      <dgm:prSet presAssocID="{FAD58169-1CDE-4181-9402-6A105D7064B7}" presName="dummy" presStyleCnt="0"/>
      <dgm:spPr/>
    </dgm:pt>
    <dgm:pt modelId="{01E5EEC0-1352-4152-9744-8B0EB4848F6C}" type="pres">
      <dgm:prSet presAssocID="{3A075E9E-90CE-4212-BE29-5B241449293A}" presName="sibTrans" presStyleLbl="sibTrans2D1" presStyleIdx="2" presStyleCnt="9"/>
      <dgm:spPr/>
      <dgm:t>
        <a:bodyPr/>
        <a:lstStyle/>
        <a:p>
          <a:endParaRPr lang="en-US"/>
        </a:p>
      </dgm:t>
    </dgm:pt>
    <dgm:pt modelId="{B3039C15-51E3-4C7E-B7DF-ECE55D31EC12}" type="pres">
      <dgm:prSet presAssocID="{5956BA9E-AEBE-4F29-BAC6-B3A01AA82BB2}" presName="node" presStyleLbl="node1" presStyleIdx="3" presStyleCnt="9" custScaleX="103568" custScaleY="9269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1DC434-9BD2-4E89-99A2-3FC6F878BA20}" type="pres">
      <dgm:prSet presAssocID="{5956BA9E-AEBE-4F29-BAC6-B3A01AA82BB2}" presName="dummy" presStyleCnt="0"/>
      <dgm:spPr/>
    </dgm:pt>
    <dgm:pt modelId="{40EBB155-F5CA-4AB3-93A8-B1A6D836EBE0}" type="pres">
      <dgm:prSet presAssocID="{E5EFEA0A-017A-4670-BA55-56664F2E5D1E}" presName="sibTrans" presStyleLbl="sibTrans2D1" presStyleIdx="3" presStyleCnt="9" custLinFactNeighborX="2164" custLinFactNeighborY="-131"/>
      <dgm:spPr/>
      <dgm:t>
        <a:bodyPr/>
        <a:lstStyle/>
        <a:p>
          <a:endParaRPr lang="en-US"/>
        </a:p>
      </dgm:t>
    </dgm:pt>
    <dgm:pt modelId="{B1BF8991-25A4-4A94-A7EE-8EBBF856D486}" type="pres">
      <dgm:prSet presAssocID="{FB8F8DA9-64FE-4A3B-809C-23E724BEE253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CD09CD-5E80-4977-AF7B-E302E5B0E04D}" type="pres">
      <dgm:prSet presAssocID="{FB8F8DA9-64FE-4A3B-809C-23E724BEE253}" presName="dummy" presStyleCnt="0"/>
      <dgm:spPr/>
    </dgm:pt>
    <dgm:pt modelId="{02CCAA16-0ACF-4DA2-9E11-549495FA1D90}" type="pres">
      <dgm:prSet presAssocID="{734F40E3-15F5-4F9D-B05D-599726E6D491}" presName="sibTrans" presStyleLbl="sibTrans2D1" presStyleIdx="4" presStyleCnt="9"/>
      <dgm:spPr/>
      <dgm:t>
        <a:bodyPr/>
        <a:lstStyle/>
        <a:p>
          <a:endParaRPr lang="en-US"/>
        </a:p>
      </dgm:t>
    </dgm:pt>
    <dgm:pt modelId="{52D848CE-73BD-46F5-ACCF-64A7E9E73BA1}" type="pres">
      <dgm:prSet presAssocID="{A5D5B161-F2A4-46A6-B95B-B08C372C5E96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BC3E9B-D9D6-4532-AE98-CF9109AE9749}" type="pres">
      <dgm:prSet presAssocID="{A5D5B161-F2A4-46A6-B95B-B08C372C5E96}" presName="dummy" presStyleCnt="0"/>
      <dgm:spPr/>
    </dgm:pt>
    <dgm:pt modelId="{24A9B1BB-2C01-49A3-A14F-3D5CFB34161E}" type="pres">
      <dgm:prSet presAssocID="{66F4A337-2FA1-47D0-A339-527CC6A83030}" presName="sibTrans" presStyleLbl="sibTrans2D1" presStyleIdx="5" presStyleCnt="9"/>
      <dgm:spPr/>
      <dgm:t>
        <a:bodyPr/>
        <a:lstStyle/>
        <a:p>
          <a:endParaRPr lang="en-US"/>
        </a:p>
      </dgm:t>
    </dgm:pt>
    <dgm:pt modelId="{D199FA9C-FF8C-4208-803C-1FE7CA7C7760}" type="pres">
      <dgm:prSet presAssocID="{BE85C320-7D6A-46DD-A21C-9311287856E5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0297E4-74AC-4788-8537-4B9370ABF037}" type="pres">
      <dgm:prSet presAssocID="{BE85C320-7D6A-46DD-A21C-9311287856E5}" presName="dummy" presStyleCnt="0"/>
      <dgm:spPr/>
    </dgm:pt>
    <dgm:pt modelId="{F56FF878-4BFF-4CC7-A89C-B3FC820519EC}" type="pres">
      <dgm:prSet presAssocID="{FF83BC06-7DC9-4852-AD06-CC14AD1C36E4}" presName="sibTrans" presStyleLbl="sibTrans2D1" presStyleIdx="6" presStyleCnt="9"/>
      <dgm:spPr/>
      <dgm:t>
        <a:bodyPr/>
        <a:lstStyle/>
        <a:p>
          <a:endParaRPr lang="en-US"/>
        </a:p>
      </dgm:t>
    </dgm:pt>
    <dgm:pt modelId="{50100ABD-19FF-47D2-A22C-C8641C3FA0F9}" type="pres">
      <dgm:prSet presAssocID="{2758D4BD-9C9D-4812-B20C-32EA07967381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554156-EE21-4B60-A160-33686FA5179F}" type="pres">
      <dgm:prSet presAssocID="{2758D4BD-9C9D-4812-B20C-32EA07967381}" presName="dummy" presStyleCnt="0"/>
      <dgm:spPr/>
    </dgm:pt>
    <dgm:pt modelId="{1B34EA73-6184-4AB1-A989-EB1DE2DC4B5A}" type="pres">
      <dgm:prSet presAssocID="{B86EA978-FD53-4C8C-B392-63DC4E88EE34}" presName="sibTrans" presStyleLbl="sibTrans2D1" presStyleIdx="7" presStyleCnt="9"/>
      <dgm:spPr/>
      <dgm:t>
        <a:bodyPr/>
        <a:lstStyle/>
        <a:p>
          <a:endParaRPr lang="en-US"/>
        </a:p>
      </dgm:t>
    </dgm:pt>
    <dgm:pt modelId="{63FDB4D5-A82A-4567-AFEA-2D554F868DED}" type="pres">
      <dgm:prSet presAssocID="{31D1BEF8-5041-4A3B-9281-AB21455BA417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B17E55-DE52-4DB4-95C0-1FE1CA7BE4A0}" type="pres">
      <dgm:prSet presAssocID="{31D1BEF8-5041-4A3B-9281-AB21455BA417}" presName="dummy" presStyleCnt="0"/>
      <dgm:spPr/>
    </dgm:pt>
    <dgm:pt modelId="{CB025279-8488-49EA-8AB0-B72E6D94F33E}" type="pres">
      <dgm:prSet presAssocID="{9E051145-159A-4461-8DEF-6202A5176F8B}" presName="sibTrans" presStyleLbl="sibTrans2D1" presStyleIdx="8" presStyleCnt="9"/>
      <dgm:spPr/>
      <dgm:t>
        <a:bodyPr/>
        <a:lstStyle/>
        <a:p>
          <a:endParaRPr lang="en-US"/>
        </a:p>
      </dgm:t>
    </dgm:pt>
  </dgm:ptLst>
  <dgm:cxnLst>
    <dgm:cxn modelId="{8A5328FF-B8E1-4A2E-AABB-900E2B15A599}" type="presOf" srcId="{C4F7D40E-58F0-4DC7-96DE-BB9C6A766D68}" destId="{812E98B5-93EF-4A01-A0B3-2E3144E1EED6}" srcOrd="0" destOrd="0" presId="urn:microsoft.com/office/officeart/2005/8/layout/radial6"/>
    <dgm:cxn modelId="{D5160437-6480-4D68-84AA-74E5F8263659}" srcId="{C4F7D40E-58F0-4DC7-96DE-BB9C6A766D68}" destId="{FAD58169-1CDE-4181-9402-6A105D7064B7}" srcOrd="2" destOrd="0" parTransId="{00430DCF-EF42-4F10-83BF-DF05B043F1AC}" sibTransId="{3A075E9E-90CE-4212-BE29-5B241449293A}"/>
    <dgm:cxn modelId="{1AB1DFEE-CAC6-42FD-987C-2EFFF216B4B4}" type="presOf" srcId="{FB8F8DA9-64FE-4A3B-809C-23E724BEE253}" destId="{B1BF8991-25A4-4A94-A7EE-8EBBF856D486}" srcOrd="0" destOrd="0" presId="urn:microsoft.com/office/officeart/2005/8/layout/radial6"/>
    <dgm:cxn modelId="{3078F1CD-605F-4DCF-B90D-0A10964C6249}" srcId="{C4F7D40E-58F0-4DC7-96DE-BB9C6A766D68}" destId="{BE85C320-7D6A-46DD-A21C-9311287856E5}" srcOrd="6" destOrd="0" parTransId="{2C2DCC7A-03FD-4A57-A01E-6DD8A027D3E9}" sibTransId="{FF83BC06-7DC9-4852-AD06-CC14AD1C36E4}"/>
    <dgm:cxn modelId="{5016DF7F-B5EE-4702-9B4F-C2EA7A54A56A}" type="presOf" srcId="{66BDAC8C-C96C-45AB-BB01-DF15BAD07659}" destId="{DA0EBE3E-05D3-42F3-BF10-014DC0387768}" srcOrd="0" destOrd="0" presId="urn:microsoft.com/office/officeart/2005/8/layout/radial6"/>
    <dgm:cxn modelId="{5839C261-6D2F-4948-81EA-26ED75F8EE9A}" type="presOf" srcId="{BB41F4FD-6810-4EFA-8C55-D0D3F8EE5DC4}" destId="{177FD4BA-DA55-423F-BB30-B18B39A29EC0}" srcOrd="0" destOrd="0" presId="urn:microsoft.com/office/officeart/2005/8/layout/radial6"/>
    <dgm:cxn modelId="{1C2085AA-CA5F-46DF-AD1F-9EB3DC460EE3}" type="presOf" srcId="{A5D5B161-F2A4-46A6-B95B-B08C372C5E96}" destId="{52D848CE-73BD-46F5-ACCF-64A7E9E73BA1}" srcOrd="0" destOrd="0" presId="urn:microsoft.com/office/officeart/2005/8/layout/radial6"/>
    <dgm:cxn modelId="{4F79177A-F01B-4EE5-9740-D9215175561C}" type="presOf" srcId="{BF4F564D-4E8D-418B-93DB-B4C707B6D745}" destId="{1CC1DBBE-4452-4610-8CEB-083BA7CA1A86}" srcOrd="0" destOrd="0" presId="urn:microsoft.com/office/officeart/2005/8/layout/radial6"/>
    <dgm:cxn modelId="{E23C9BA2-D968-4917-A222-F5F7CE9E3C7F}" type="presOf" srcId="{734F40E3-15F5-4F9D-B05D-599726E6D491}" destId="{02CCAA16-0ACF-4DA2-9E11-549495FA1D90}" srcOrd="0" destOrd="0" presId="urn:microsoft.com/office/officeart/2005/8/layout/radial6"/>
    <dgm:cxn modelId="{8EFBA69E-2A02-471C-9975-0048536AF561}" srcId="{C4F7D40E-58F0-4DC7-96DE-BB9C6A766D68}" destId="{31D1BEF8-5041-4A3B-9281-AB21455BA417}" srcOrd="8" destOrd="0" parTransId="{E5295E19-F4B8-4FC1-890C-58FC0632B28A}" sibTransId="{9E051145-159A-4461-8DEF-6202A5176F8B}"/>
    <dgm:cxn modelId="{5165C9E3-45A9-4EF4-8265-B733E5C68B47}" type="presOf" srcId="{5956BA9E-AEBE-4F29-BAC6-B3A01AA82BB2}" destId="{B3039C15-51E3-4C7E-B7DF-ECE55D31EC12}" srcOrd="0" destOrd="0" presId="urn:microsoft.com/office/officeart/2005/8/layout/radial6"/>
    <dgm:cxn modelId="{939ABBFE-23FA-4823-8F02-216D983CEAA4}" type="presOf" srcId="{BE85C320-7D6A-46DD-A21C-9311287856E5}" destId="{D199FA9C-FF8C-4208-803C-1FE7CA7C7760}" srcOrd="0" destOrd="0" presId="urn:microsoft.com/office/officeart/2005/8/layout/radial6"/>
    <dgm:cxn modelId="{98BC6F4F-5E55-4541-A897-0C7B6E5A6F88}" type="presOf" srcId="{2758D4BD-9C9D-4812-B20C-32EA07967381}" destId="{50100ABD-19FF-47D2-A22C-C8641C3FA0F9}" srcOrd="0" destOrd="0" presId="urn:microsoft.com/office/officeart/2005/8/layout/radial6"/>
    <dgm:cxn modelId="{F181D6FD-79B5-4EC4-B8CC-B8E127B071D1}" srcId="{C4F7D40E-58F0-4DC7-96DE-BB9C6A766D68}" destId="{BB41F4FD-6810-4EFA-8C55-D0D3F8EE5DC4}" srcOrd="1" destOrd="0" parTransId="{93C52460-A96C-4977-8786-C9AE530C3083}" sibTransId="{FF2F1DCA-C0EA-4893-99E4-72EBC739B732}"/>
    <dgm:cxn modelId="{1722366F-1EF0-419A-938D-39CC0C549A6F}" type="presOf" srcId="{B86EA978-FD53-4C8C-B392-63DC4E88EE34}" destId="{1B34EA73-6184-4AB1-A989-EB1DE2DC4B5A}" srcOrd="0" destOrd="0" presId="urn:microsoft.com/office/officeart/2005/8/layout/radial6"/>
    <dgm:cxn modelId="{4B04132A-C6E2-44E8-9289-0C5A6CC9BE5D}" type="presOf" srcId="{66F4A337-2FA1-47D0-A339-527CC6A83030}" destId="{24A9B1BB-2C01-49A3-A14F-3D5CFB34161E}" srcOrd="0" destOrd="0" presId="urn:microsoft.com/office/officeart/2005/8/layout/radial6"/>
    <dgm:cxn modelId="{601BA35A-7B6D-4334-BE23-565E3B28ECDB}" type="presOf" srcId="{FF2F1DCA-C0EA-4893-99E4-72EBC739B732}" destId="{843F9F0A-8280-4772-829B-D33C25513149}" srcOrd="0" destOrd="0" presId="urn:microsoft.com/office/officeart/2005/8/layout/radial6"/>
    <dgm:cxn modelId="{625D1613-01F8-414E-B09F-199990D07A83}" type="presOf" srcId="{FAD58169-1CDE-4181-9402-6A105D7064B7}" destId="{F48E6AE6-4ED5-4C8F-A0AE-445BFEE0989C}" srcOrd="0" destOrd="0" presId="urn:microsoft.com/office/officeart/2005/8/layout/radial6"/>
    <dgm:cxn modelId="{7F046525-A5B3-4143-93E8-B518FD882F73}" type="presOf" srcId="{9E051145-159A-4461-8DEF-6202A5176F8B}" destId="{CB025279-8488-49EA-8AB0-B72E6D94F33E}" srcOrd="0" destOrd="0" presId="urn:microsoft.com/office/officeart/2005/8/layout/radial6"/>
    <dgm:cxn modelId="{ED997917-9D14-4F36-A818-89A145ED35CE}" srcId="{C4F7D40E-58F0-4DC7-96DE-BB9C6A766D68}" destId="{A5D5B161-F2A4-46A6-B95B-B08C372C5E96}" srcOrd="5" destOrd="0" parTransId="{F818FE97-A87F-42A7-B9E0-D07139B0064B}" sibTransId="{66F4A337-2FA1-47D0-A339-527CC6A83030}"/>
    <dgm:cxn modelId="{26864F98-06E2-4482-B5A3-CAAEA488A59E}" srcId="{C4F7D40E-58F0-4DC7-96DE-BB9C6A766D68}" destId="{FB8F8DA9-64FE-4A3B-809C-23E724BEE253}" srcOrd="4" destOrd="0" parTransId="{5EA4234F-DE28-44A2-B1F6-BD4000C7EB26}" sibTransId="{734F40E3-15F5-4F9D-B05D-599726E6D491}"/>
    <dgm:cxn modelId="{890A1D38-D006-496F-BF7F-8F3085290AB9}" type="presOf" srcId="{E5EFEA0A-017A-4670-BA55-56664F2E5D1E}" destId="{40EBB155-F5CA-4AB3-93A8-B1A6D836EBE0}" srcOrd="0" destOrd="0" presId="urn:microsoft.com/office/officeart/2005/8/layout/radial6"/>
    <dgm:cxn modelId="{581E1582-2DB0-4272-981D-43108A2F6AD0}" type="presOf" srcId="{3A075E9E-90CE-4212-BE29-5B241449293A}" destId="{01E5EEC0-1352-4152-9744-8B0EB4848F6C}" srcOrd="0" destOrd="0" presId="urn:microsoft.com/office/officeart/2005/8/layout/radial6"/>
    <dgm:cxn modelId="{D265FEDC-2ED0-498E-B284-58F3B351E246}" srcId="{C4F7D40E-58F0-4DC7-96DE-BB9C6A766D68}" destId="{5956BA9E-AEBE-4F29-BAC6-B3A01AA82BB2}" srcOrd="3" destOrd="0" parTransId="{627D2A1C-CFC0-4E1A-8927-D4D35C2612CC}" sibTransId="{E5EFEA0A-017A-4670-BA55-56664F2E5D1E}"/>
    <dgm:cxn modelId="{43E438F7-B1F7-420A-9F89-92EA3ED5DAD5}" srcId="{C4F7D40E-58F0-4DC7-96DE-BB9C6A766D68}" destId="{BF4F564D-4E8D-418B-93DB-B4C707B6D745}" srcOrd="0" destOrd="0" parTransId="{6F16FB57-0F5A-4490-9326-64A22AF80A00}" sibTransId="{66BDAC8C-C96C-45AB-BB01-DF15BAD07659}"/>
    <dgm:cxn modelId="{B3E132C8-8936-4C43-A749-8D59FF68DD6C}" type="presOf" srcId="{058479BC-BFD5-4F92-97D8-954841CB7D87}" destId="{1F6EB528-4305-416A-B83F-459E75C42A4A}" srcOrd="0" destOrd="0" presId="urn:microsoft.com/office/officeart/2005/8/layout/radial6"/>
    <dgm:cxn modelId="{1D7B181E-563E-4DB5-BACB-0753D95DD6E2}" srcId="{C4F7D40E-58F0-4DC7-96DE-BB9C6A766D68}" destId="{2758D4BD-9C9D-4812-B20C-32EA07967381}" srcOrd="7" destOrd="0" parTransId="{507ED799-45E8-4DA8-ABEC-FA07BF7D4F22}" sibTransId="{B86EA978-FD53-4C8C-B392-63DC4E88EE34}"/>
    <dgm:cxn modelId="{C25795B0-BF86-41EF-B5D6-550B3F32729C}" srcId="{058479BC-BFD5-4F92-97D8-954841CB7D87}" destId="{C4F7D40E-58F0-4DC7-96DE-BB9C6A766D68}" srcOrd="0" destOrd="0" parTransId="{95E1E1A1-D3CA-4B39-BFCE-D61AD37DA1E1}" sibTransId="{78ED6B04-C890-4914-8772-0D4C6BED3592}"/>
    <dgm:cxn modelId="{AE46345C-7307-4FAF-9132-B60625588813}" type="presOf" srcId="{FF83BC06-7DC9-4852-AD06-CC14AD1C36E4}" destId="{F56FF878-4BFF-4CC7-A89C-B3FC820519EC}" srcOrd="0" destOrd="0" presId="urn:microsoft.com/office/officeart/2005/8/layout/radial6"/>
    <dgm:cxn modelId="{64F7CAB0-EA33-4E4A-91C1-B4BC04ACFE28}" type="presOf" srcId="{31D1BEF8-5041-4A3B-9281-AB21455BA417}" destId="{63FDB4D5-A82A-4567-AFEA-2D554F868DED}" srcOrd="0" destOrd="0" presId="urn:microsoft.com/office/officeart/2005/8/layout/radial6"/>
    <dgm:cxn modelId="{94234257-C46D-4591-9893-D5AC55CA6EDD}" type="presParOf" srcId="{1F6EB528-4305-416A-B83F-459E75C42A4A}" destId="{812E98B5-93EF-4A01-A0B3-2E3144E1EED6}" srcOrd="0" destOrd="0" presId="urn:microsoft.com/office/officeart/2005/8/layout/radial6"/>
    <dgm:cxn modelId="{99205950-A822-4062-A553-3E67EAF6F376}" type="presParOf" srcId="{1F6EB528-4305-416A-B83F-459E75C42A4A}" destId="{1CC1DBBE-4452-4610-8CEB-083BA7CA1A86}" srcOrd="1" destOrd="0" presId="urn:microsoft.com/office/officeart/2005/8/layout/radial6"/>
    <dgm:cxn modelId="{4389D113-081F-4CB5-970C-3BFD15C87E66}" type="presParOf" srcId="{1F6EB528-4305-416A-B83F-459E75C42A4A}" destId="{10B1EC47-6E4C-4FCD-B653-B08061A67C4E}" srcOrd="2" destOrd="0" presId="urn:microsoft.com/office/officeart/2005/8/layout/radial6"/>
    <dgm:cxn modelId="{55402640-A482-4BB8-B8BA-047E3EDE0E7C}" type="presParOf" srcId="{1F6EB528-4305-416A-B83F-459E75C42A4A}" destId="{DA0EBE3E-05D3-42F3-BF10-014DC0387768}" srcOrd="3" destOrd="0" presId="urn:microsoft.com/office/officeart/2005/8/layout/radial6"/>
    <dgm:cxn modelId="{6FA24F08-A8BC-4885-919D-8FCC29DE08F5}" type="presParOf" srcId="{1F6EB528-4305-416A-B83F-459E75C42A4A}" destId="{177FD4BA-DA55-423F-BB30-B18B39A29EC0}" srcOrd="4" destOrd="0" presId="urn:microsoft.com/office/officeart/2005/8/layout/radial6"/>
    <dgm:cxn modelId="{06AFB122-A07B-435F-80F4-CB39F2360C8E}" type="presParOf" srcId="{1F6EB528-4305-416A-B83F-459E75C42A4A}" destId="{342276AB-D1E6-4E96-979E-6F45283E0DF3}" srcOrd="5" destOrd="0" presId="urn:microsoft.com/office/officeart/2005/8/layout/radial6"/>
    <dgm:cxn modelId="{1320B60C-8718-44AA-A1C9-66492FD85670}" type="presParOf" srcId="{1F6EB528-4305-416A-B83F-459E75C42A4A}" destId="{843F9F0A-8280-4772-829B-D33C25513149}" srcOrd="6" destOrd="0" presId="urn:microsoft.com/office/officeart/2005/8/layout/radial6"/>
    <dgm:cxn modelId="{9E7213AF-AE8E-4ACE-B417-A813F89580EF}" type="presParOf" srcId="{1F6EB528-4305-416A-B83F-459E75C42A4A}" destId="{F48E6AE6-4ED5-4C8F-A0AE-445BFEE0989C}" srcOrd="7" destOrd="0" presId="urn:microsoft.com/office/officeart/2005/8/layout/radial6"/>
    <dgm:cxn modelId="{5432E2A5-FAFE-4C3F-8E21-A6BF1214898A}" type="presParOf" srcId="{1F6EB528-4305-416A-B83F-459E75C42A4A}" destId="{BF3AAD8F-7BEB-4F87-AE17-9546D21776E0}" srcOrd="8" destOrd="0" presId="urn:microsoft.com/office/officeart/2005/8/layout/radial6"/>
    <dgm:cxn modelId="{BDD5258A-71C0-4258-991E-F8BF3C1DA3CB}" type="presParOf" srcId="{1F6EB528-4305-416A-B83F-459E75C42A4A}" destId="{01E5EEC0-1352-4152-9744-8B0EB4848F6C}" srcOrd="9" destOrd="0" presId="urn:microsoft.com/office/officeart/2005/8/layout/radial6"/>
    <dgm:cxn modelId="{1F8CCBB9-E6A8-4DFD-8FB7-944F0F41BF08}" type="presParOf" srcId="{1F6EB528-4305-416A-B83F-459E75C42A4A}" destId="{B3039C15-51E3-4C7E-B7DF-ECE55D31EC12}" srcOrd="10" destOrd="0" presId="urn:microsoft.com/office/officeart/2005/8/layout/radial6"/>
    <dgm:cxn modelId="{D134AD99-AD2B-41F5-8D8D-E31F6FBCDEAE}" type="presParOf" srcId="{1F6EB528-4305-416A-B83F-459E75C42A4A}" destId="{D51DC434-9BD2-4E89-99A2-3FC6F878BA20}" srcOrd="11" destOrd="0" presId="urn:microsoft.com/office/officeart/2005/8/layout/radial6"/>
    <dgm:cxn modelId="{2B51EF5D-73D7-464F-8804-336F1104988F}" type="presParOf" srcId="{1F6EB528-4305-416A-B83F-459E75C42A4A}" destId="{40EBB155-F5CA-4AB3-93A8-B1A6D836EBE0}" srcOrd="12" destOrd="0" presId="urn:microsoft.com/office/officeart/2005/8/layout/radial6"/>
    <dgm:cxn modelId="{6845AE44-8AB5-4599-858C-DB8162E7A1F2}" type="presParOf" srcId="{1F6EB528-4305-416A-B83F-459E75C42A4A}" destId="{B1BF8991-25A4-4A94-A7EE-8EBBF856D486}" srcOrd="13" destOrd="0" presId="urn:microsoft.com/office/officeart/2005/8/layout/radial6"/>
    <dgm:cxn modelId="{D149D76A-4C53-4E56-B31F-0E333E8B2D6F}" type="presParOf" srcId="{1F6EB528-4305-416A-B83F-459E75C42A4A}" destId="{E4CD09CD-5E80-4977-AF7B-E302E5B0E04D}" srcOrd="14" destOrd="0" presId="urn:microsoft.com/office/officeart/2005/8/layout/radial6"/>
    <dgm:cxn modelId="{91FA6CB0-B0EE-4F34-9B5D-F74A75997970}" type="presParOf" srcId="{1F6EB528-4305-416A-B83F-459E75C42A4A}" destId="{02CCAA16-0ACF-4DA2-9E11-549495FA1D90}" srcOrd="15" destOrd="0" presId="urn:microsoft.com/office/officeart/2005/8/layout/radial6"/>
    <dgm:cxn modelId="{9F6F0373-2636-4535-A33C-7798A7AC5F67}" type="presParOf" srcId="{1F6EB528-4305-416A-B83F-459E75C42A4A}" destId="{52D848CE-73BD-46F5-ACCF-64A7E9E73BA1}" srcOrd="16" destOrd="0" presId="urn:microsoft.com/office/officeart/2005/8/layout/radial6"/>
    <dgm:cxn modelId="{70F22F6B-C90B-4495-A399-4E09E816AB03}" type="presParOf" srcId="{1F6EB528-4305-416A-B83F-459E75C42A4A}" destId="{95BC3E9B-D9D6-4532-AE98-CF9109AE9749}" srcOrd="17" destOrd="0" presId="urn:microsoft.com/office/officeart/2005/8/layout/radial6"/>
    <dgm:cxn modelId="{38F8D492-4149-4F3F-A678-7B4459A7F2D4}" type="presParOf" srcId="{1F6EB528-4305-416A-B83F-459E75C42A4A}" destId="{24A9B1BB-2C01-49A3-A14F-3D5CFB34161E}" srcOrd="18" destOrd="0" presId="urn:microsoft.com/office/officeart/2005/8/layout/radial6"/>
    <dgm:cxn modelId="{FC033165-6536-461B-8DF6-CBB55DAA5BC2}" type="presParOf" srcId="{1F6EB528-4305-416A-B83F-459E75C42A4A}" destId="{D199FA9C-FF8C-4208-803C-1FE7CA7C7760}" srcOrd="19" destOrd="0" presId="urn:microsoft.com/office/officeart/2005/8/layout/radial6"/>
    <dgm:cxn modelId="{903A4946-C067-4BDD-92F6-980D1921E471}" type="presParOf" srcId="{1F6EB528-4305-416A-B83F-459E75C42A4A}" destId="{300297E4-74AC-4788-8537-4B9370ABF037}" srcOrd="20" destOrd="0" presId="urn:microsoft.com/office/officeart/2005/8/layout/radial6"/>
    <dgm:cxn modelId="{0FDBBA27-530E-415F-AEB0-4F1BDABD1959}" type="presParOf" srcId="{1F6EB528-4305-416A-B83F-459E75C42A4A}" destId="{F56FF878-4BFF-4CC7-A89C-B3FC820519EC}" srcOrd="21" destOrd="0" presId="urn:microsoft.com/office/officeart/2005/8/layout/radial6"/>
    <dgm:cxn modelId="{EB2ECE21-B7BF-40AD-A5CD-40280390A7E3}" type="presParOf" srcId="{1F6EB528-4305-416A-B83F-459E75C42A4A}" destId="{50100ABD-19FF-47D2-A22C-C8641C3FA0F9}" srcOrd="22" destOrd="0" presId="urn:microsoft.com/office/officeart/2005/8/layout/radial6"/>
    <dgm:cxn modelId="{49CA121A-D45A-4B2E-A103-2C1DA3E2B133}" type="presParOf" srcId="{1F6EB528-4305-416A-B83F-459E75C42A4A}" destId="{E4554156-EE21-4B60-A160-33686FA5179F}" srcOrd="23" destOrd="0" presId="urn:microsoft.com/office/officeart/2005/8/layout/radial6"/>
    <dgm:cxn modelId="{69B2A4D2-ED7A-48A9-857D-5C03F6B6AAA2}" type="presParOf" srcId="{1F6EB528-4305-416A-B83F-459E75C42A4A}" destId="{1B34EA73-6184-4AB1-A989-EB1DE2DC4B5A}" srcOrd="24" destOrd="0" presId="urn:microsoft.com/office/officeart/2005/8/layout/radial6"/>
    <dgm:cxn modelId="{9342134A-3AE4-4994-9E27-C60875A5A683}" type="presParOf" srcId="{1F6EB528-4305-416A-B83F-459E75C42A4A}" destId="{63FDB4D5-A82A-4567-AFEA-2D554F868DED}" srcOrd="25" destOrd="0" presId="urn:microsoft.com/office/officeart/2005/8/layout/radial6"/>
    <dgm:cxn modelId="{22F01605-E003-4369-8CD7-932A0754840F}" type="presParOf" srcId="{1F6EB528-4305-416A-B83F-459E75C42A4A}" destId="{1FB17E55-DE52-4DB4-95C0-1FE1CA7BE4A0}" srcOrd="26" destOrd="0" presId="urn:microsoft.com/office/officeart/2005/8/layout/radial6"/>
    <dgm:cxn modelId="{AEC56A41-57CE-4A0A-B345-5FC7343F575A}" type="presParOf" srcId="{1F6EB528-4305-416A-B83F-459E75C42A4A}" destId="{CB025279-8488-49EA-8AB0-B72E6D94F33E}" srcOrd="27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9E806CD-01EE-455B-93FB-3962F488AF91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4019A51-C4BE-40AC-A153-8DE2FDAA787D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bn-BD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সার্কের সহযোগিতার ক্ষেএসমূহ</a:t>
          </a:r>
          <a:endParaRPr lang="en-US" sz="2800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795D7D9-D36B-4760-ACA4-AACB3AB5972D}" type="parTrans" cxnId="{6923AF80-4FF0-43D4-831C-17F77E6F3035}">
      <dgm:prSet/>
      <dgm:spPr/>
      <dgm:t>
        <a:bodyPr/>
        <a:lstStyle/>
        <a:p>
          <a:endParaRPr lang="en-US"/>
        </a:p>
      </dgm:t>
    </dgm:pt>
    <dgm:pt modelId="{5DECD613-02B3-493A-BBD6-D3124FC039CD}" type="sibTrans" cxnId="{6923AF80-4FF0-43D4-831C-17F77E6F3035}">
      <dgm:prSet/>
      <dgm:spPr/>
      <dgm:t>
        <a:bodyPr/>
        <a:lstStyle/>
        <a:p>
          <a:endParaRPr lang="en-US"/>
        </a:p>
      </dgm:t>
    </dgm:pt>
    <dgm:pt modelId="{68723BC2-BB97-4CC9-808B-A895DCCE9652}">
      <dgm:prSet phldrT="[Text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solidFill>
          <a:srgbClr val="00B050"/>
        </a:solidFill>
        <a:ln>
          <a:solidFill>
            <a:schemeClr val="accent4">
              <a:lumMod val="40000"/>
              <a:lumOff val="60000"/>
            </a:schemeClr>
          </a:solidFill>
        </a:ln>
      </dgm:spPr>
      <dgm:t>
        <a:bodyPr/>
        <a:lstStyle/>
        <a:p>
          <a:r>
            <a:rPr lang="bn-BD" sz="2000" b="1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rPr>
            <a:t>সমাজ</a:t>
          </a:r>
          <a:endParaRPr lang="en-US" sz="2000" b="1" dirty="0">
            <a:solidFill>
              <a:schemeClr val="bg1"/>
            </a:solidFill>
            <a:latin typeface="NikoshBAN" pitchFamily="2" charset="0"/>
            <a:cs typeface="NikoshBAN" pitchFamily="2" charset="0"/>
          </a:endParaRPr>
        </a:p>
      </dgm:t>
    </dgm:pt>
    <dgm:pt modelId="{44A3AFAB-E4F5-4352-B23B-FD3E7AD22E3F}" type="parTrans" cxnId="{B6EDC4FE-CD7A-4A66-AEA5-C45FAFF2492E}">
      <dgm:prSet/>
      <dgm:spPr/>
      <dgm:t>
        <a:bodyPr/>
        <a:lstStyle/>
        <a:p>
          <a:endParaRPr lang="en-US"/>
        </a:p>
      </dgm:t>
    </dgm:pt>
    <dgm:pt modelId="{15332060-3ADA-4F5F-93A1-A63DBFB3674D}" type="sibTrans" cxnId="{B6EDC4FE-CD7A-4A66-AEA5-C45FAFF2492E}">
      <dgm:prSet/>
      <dgm:spPr/>
      <dgm:t>
        <a:bodyPr/>
        <a:lstStyle/>
        <a:p>
          <a:endParaRPr lang="en-US"/>
        </a:p>
      </dgm:t>
    </dgm:pt>
    <dgm:pt modelId="{88F46214-4210-4AD4-91E6-CB0ECCE16AD8}">
      <dgm:prSet phldrT="[Text]"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bn-BD" sz="2000" b="1" dirty="0" smtClean="0">
              <a:latin typeface="NikoshBAN" pitchFamily="2" charset="0"/>
              <a:cs typeface="NikoshBAN" pitchFamily="2" charset="0"/>
            </a:rPr>
            <a:t>সংস্কৃতি</a:t>
          </a:r>
          <a:endParaRPr lang="en-US" sz="2000" b="1" dirty="0">
            <a:latin typeface="NikoshBAN" pitchFamily="2" charset="0"/>
            <a:cs typeface="NikoshBAN" pitchFamily="2" charset="0"/>
          </a:endParaRPr>
        </a:p>
      </dgm:t>
    </dgm:pt>
    <dgm:pt modelId="{36D4F7E2-5654-459F-88CD-F3BC6B7DE3BC}" type="parTrans" cxnId="{37E895ED-BED6-473E-B6DD-53C62AC49C9D}">
      <dgm:prSet/>
      <dgm:spPr/>
      <dgm:t>
        <a:bodyPr/>
        <a:lstStyle/>
        <a:p>
          <a:endParaRPr lang="en-US"/>
        </a:p>
      </dgm:t>
    </dgm:pt>
    <dgm:pt modelId="{F5A57F4A-BEB3-4EDD-B544-0DC2C4F95FF4}" type="sibTrans" cxnId="{37E895ED-BED6-473E-B6DD-53C62AC49C9D}">
      <dgm:prSet/>
      <dgm:spPr/>
      <dgm:t>
        <a:bodyPr/>
        <a:lstStyle/>
        <a:p>
          <a:endParaRPr lang="en-US"/>
        </a:p>
      </dgm:t>
    </dgm:pt>
    <dgm:pt modelId="{AB4E16A3-C9FD-4C9B-A112-1CD8FB6CE799}">
      <dgm:prSet phldrT="[Text]"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>
        <a:solidFill>
          <a:schemeClr val="accent1"/>
        </a:solidFill>
      </dgm:spPr>
      <dgm:t>
        <a:bodyPr/>
        <a:lstStyle/>
        <a:p>
          <a:r>
            <a:rPr lang="bn-BD" sz="2000" b="1" dirty="0" smtClean="0">
              <a:latin typeface="NikoshBAN" pitchFamily="2" charset="0"/>
              <a:cs typeface="NikoshBAN" pitchFamily="2" charset="0"/>
            </a:rPr>
            <a:t>শিক্ষা</a:t>
          </a:r>
          <a:endParaRPr lang="en-US" sz="2000" b="1" dirty="0">
            <a:latin typeface="NikoshBAN" pitchFamily="2" charset="0"/>
            <a:cs typeface="NikoshBAN" pitchFamily="2" charset="0"/>
          </a:endParaRPr>
        </a:p>
      </dgm:t>
    </dgm:pt>
    <dgm:pt modelId="{823D6A0D-853B-4057-9A48-B5590540E683}" type="parTrans" cxnId="{7972FA8A-D071-4D2B-93A8-A45CC6BFB787}">
      <dgm:prSet/>
      <dgm:spPr/>
      <dgm:t>
        <a:bodyPr/>
        <a:lstStyle/>
        <a:p>
          <a:endParaRPr lang="en-US"/>
        </a:p>
      </dgm:t>
    </dgm:pt>
    <dgm:pt modelId="{433920C6-F1AA-419E-9997-019E00091926}" type="sibTrans" cxnId="{7972FA8A-D071-4D2B-93A8-A45CC6BFB787}">
      <dgm:prSet/>
      <dgm:spPr/>
      <dgm:t>
        <a:bodyPr/>
        <a:lstStyle/>
        <a:p>
          <a:endParaRPr lang="en-US"/>
        </a:p>
      </dgm:t>
    </dgm:pt>
    <dgm:pt modelId="{0CA405F0-EC3B-4C40-B038-44FFB7EF0ADB}">
      <dgm:prSet phldrT="[Text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solidFill>
          <a:srgbClr val="00B0F0"/>
        </a:solidFill>
      </dgm:spPr>
      <dgm:t>
        <a:bodyPr/>
        <a:lstStyle/>
        <a:p>
          <a:r>
            <a:rPr lang="bn-BD" sz="2000" b="1" dirty="0" smtClean="0">
              <a:latin typeface="NikoshBAN" pitchFamily="2" charset="0"/>
              <a:cs typeface="NikoshBAN" pitchFamily="2" charset="0"/>
            </a:rPr>
            <a:t>যোগাযোগ</a:t>
          </a:r>
          <a:endParaRPr lang="en-US" sz="2000" b="1" dirty="0">
            <a:latin typeface="NikoshBAN" pitchFamily="2" charset="0"/>
            <a:cs typeface="NikoshBAN" pitchFamily="2" charset="0"/>
          </a:endParaRPr>
        </a:p>
      </dgm:t>
    </dgm:pt>
    <dgm:pt modelId="{43AC3CF1-33D1-48E7-8739-F7558C8DF33D}" type="parTrans" cxnId="{028A78BA-707E-481E-AD67-D1E6973C564B}">
      <dgm:prSet/>
      <dgm:spPr/>
      <dgm:t>
        <a:bodyPr/>
        <a:lstStyle/>
        <a:p>
          <a:endParaRPr lang="en-US"/>
        </a:p>
      </dgm:t>
    </dgm:pt>
    <dgm:pt modelId="{D316F88F-05D3-4FAC-9AA6-346E5182C139}" type="sibTrans" cxnId="{028A78BA-707E-481E-AD67-D1E6973C564B}">
      <dgm:prSet/>
      <dgm:spPr/>
      <dgm:t>
        <a:bodyPr/>
        <a:lstStyle/>
        <a:p>
          <a:endParaRPr lang="en-US"/>
        </a:p>
      </dgm:t>
    </dgm:pt>
    <dgm:pt modelId="{71DA1671-C246-4439-B039-D4B74EA6B00D}">
      <dgm:prSet phldrT="[Text]" custT="1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>
        <a:solidFill>
          <a:srgbClr val="7030A0"/>
        </a:solidFill>
      </dgm:spPr>
      <dgm:t>
        <a:bodyPr/>
        <a:lstStyle/>
        <a:p>
          <a:r>
            <a:rPr lang="bn-BD" sz="2000" b="1" dirty="0" smtClean="0">
              <a:latin typeface="NikoshBAN" pitchFamily="2" charset="0"/>
              <a:cs typeface="NikoshBAN" pitchFamily="2" charset="0"/>
            </a:rPr>
            <a:t>প্রযুক্তি</a:t>
          </a:r>
          <a:endParaRPr lang="en-US" sz="2000" b="1" dirty="0">
            <a:latin typeface="NikoshBAN" pitchFamily="2" charset="0"/>
            <a:cs typeface="NikoshBAN" pitchFamily="2" charset="0"/>
          </a:endParaRPr>
        </a:p>
      </dgm:t>
    </dgm:pt>
    <dgm:pt modelId="{D93FBA49-A744-4090-B127-7C2546A2B6C4}" type="parTrans" cxnId="{41B0AE67-AF7A-42BA-B3FE-2F015D05ED64}">
      <dgm:prSet/>
      <dgm:spPr/>
      <dgm:t>
        <a:bodyPr/>
        <a:lstStyle/>
        <a:p>
          <a:endParaRPr lang="en-US"/>
        </a:p>
      </dgm:t>
    </dgm:pt>
    <dgm:pt modelId="{029F6E45-3772-4A5B-AE53-ABFB5F0BB492}" type="sibTrans" cxnId="{41B0AE67-AF7A-42BA-B3FE-2F015D05ED64}">
      <dgm:prSet/>
      <dgm:spPr/>
      <dgm:t>
        <a:bodyPr/>
        <a:lstStyle/>
        <a:p>
          <a:endParaRPr lang="en-US"/>
        </a:p>
      </dgm:t>
    </dgm:pt>
    <dgm:pt modelId="{971D1CE7-5DEC-4B48-A3D3-575E2E8BF431}">
      <dgm:prSet phldrT="[Text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solidFill>
          <a:schemeClr val="accent1"/>
        </a:solidFill>
        <a:ln>
          <a:solidFill>
            <a:schemeClr val="accent1"/>
          </a:solidFill>
        </a:ln>
        <a:effectLst/>
      </dgm:spPr>
      <dgm:t>
        <a:bodyPr/>
        <a:lstStyle/>
        <a:p>
          <a:r>
            <a:rPr lang="bn-BD" sz="20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rPr>
            <a:t>অর্থনৈতিক</a:t>
          </a:r>
        </a:p>
        <a:p>
          <a:r>
            <a:rPr lang="bn-BD" sz="20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rPr>
            <a:t>( মূল লক্ষ্য )</a:t>
          </a:r>
          <a:endParaRPr lang="en-US" sz="2000" b="1" cap="all" spc="0" dirty="0">
            <a:ln w="9000" cmpd="sng">
              <a:solidFill>
                <a:schemeClr val="accent4">
                  <a:shade val="50000"/>
                  <a:satMod val="120000"/>
                </a:schemeClr>
              </a:solidFill>
              <a:prstDash val="solid"/>
            </a:ln>
            <a:solidFill>
              <a:srgbClr val="FF0000"/>
            </a:solidFill>
            <a:effectLst>
              <a:reflection blurRad="12700" stA="28000" endPos="45000" dist="1000" dir="5400000" sy="-100000" algn="bl" rotWithShape="0"/>
            </a:effectLst>
            <a:latin typeface="NikoshBAN" pitchFamily="2" charset="0"/>
            <a:cs typeface="NikoshBAN" pitchFamily="2" charset="0"/>
          </a:endParaRPr>
        </a:p>
      </dgm:t>
    </dgm:pt>
    <dgm:pt modelId="{9EDCB83D-6F5D-49E1-A950-C2B836829146}" type="parTrans" cxnId="{394452FE-67E6-4B00-B995-01EBFFB6B95C}">
      <dgm:prSet/>
      <dgm:spPr/>
      <dgm:t>
        <a:bodyPr/>
        <a:lstStyle/>
        <a:p>
          <a:endParaRPr lang="en-US"/>
        </a:p>
      </dgm:t>
    </dgm:pt>
    <dgm:pt modelId="{8506F505-9C4D-4B5D-A314-F9F96D62B334}" type="sibTrans" cxnId="{394452FE-67E6-4B00-B995-01EBFFB6B95C}">
      <dgm:prSet/>
      <dgm:spPr/>
      <dgm:t>
        <a:bodyPr/>
        <a:lstStyle/>
        <a:p>
          <a:endParaRPr lang="en-US"/>
        </a:p>
      </dgm:t>
    </dgm:pt>
    <dgm:pt modelId="{C61C0B0D-3C55-4CFB-8A5D-4F8958DB39AF}" type="pres">
      <dgm:prSet presAssocID="{09E806CD-01EE-455B-93FB-3962F488AF91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F2B8FAA-87A0-4B09-A3BE-7C5B5908F29F}" type="pres">
      <dgm:prSet presAssocID="{09E806CD-01EE-455B-93FB-3962F488AF91}" presName="radial" presStyleCnt="0">
        <dgm:presLayoutVars>
          <dgm:animLvl val="ctr"/>
        </dgm:presLayoutVars>
      </dgm:prSet>
      <dgm:spPr/>
    </dgm:pt>
    <dgm:pt modelId="{CF9CB5EC-80A5-482A-8261-0C65E88FDC4E}" type="pres">
      <dgm:prSet presAssocID="{94019A51-C4BE-40AC-A153-8DE2FDAA787D}" presName="centerShape" presStyleLbl="vennNode1" presStyleIdx="0" presStyleCnt="7" custScaleX="102322" custScaleY="91386"/>
      <dgm:spPr/>
      <dgm:t>
        <a:bodyPr/>
        <a:lstStyle/>
        <a:p>
          <a:endParaRPr lang="en-US"/>
        </a:p>
      </dgm:t>
    </dgm:pt>
    <dgm:pt modelId="{FC5CB583-5675-41F4-BA3D-B687090972BC}" type="pres">
      <dgm:prSet presAssocID="{971D1CE7-5DEC-4B48-A3D3-575E2E8BF431}" presName="node" presStyleLbl="vennNode1" presStyleIdx="1" presStyleCnt="7" custScaleX="136428" custScaleY="95234" custRadScaleRad="108489" custRadScaleInc="-329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2054BC-E772-4D74-BE50-FD96BA832F20}" type="pres">
      <dgm:prSet presAssocID="{68723BC2-BB97-4CC9-808B-A895DCCE9652}" presName="node" presStyleLbl="vennNode1" presStyleIdx="2" presStyleCnt="7" custRadScaleRad="111463" custRadScaleInc="148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81B557-72DB-4E17-AC1B-8DF95179A2F7}" type="pres">
      <dgm:prSet presAssocID="{88F46214-4210-4AD4-91E6-CB0ECCE16AD8}" presName="node" presStyleLbl="vennNode1" presStyleIdx="3" presStyleCnt="7" custRadScaleRad="110428" custRadScaleInc="-822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4C66C1-62DB-4562-823E-C0DD3F0E1FC5}" type="pres">
      <dgm:prSet presAssocID="{AB4E16A3-C9FD-4C9B-A112-1CD8FB6CE799}" presName="node" presStyleLbl="vennNode1" presStyleIdx="4" presStyleCnt="7" custRadScaleRad="102905" custRadScaleInc="-90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0BD3CF-ABC5-4F8F-9728-C280259D35D4}" type="pres">
      <dgm:prSet presAssocID="{0CA405F0-EC3B-4C40-B038-44FFB7EF0ADB}" presName="node" presStyleLbl="vennNode1" presStyleIdx="5" presStyleCnt="7" custScaleX="119490" custScaleY="104645" custRadScaleRad="108738" custRadScaleInc="385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9CA1E0-4612-48E1-A2CE-E220BDBF2A62}" type="pres">
      <dgm:prSet presAssocID="{71DA1671-C246-4439-B039-D4B74EA6B00D}" presName="node" presStyleLbl="vennNode1" presStyleIdx="6" presStyleCnt="7" custRadScaleRad="106278" custRadScaleInc="-273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972FA8A-D071-4D2B-93A8-A45CC6BFB787}" srcId="{94019A51-C4BE-40AC-A153-8DE2FDAA787D}" destId="{AB4E16A3-C9FD-4C9B-A112-1CD8FB6CE799}" srcOrd="3" destOrd="0" parTransId="{823D6A0D-853B-4057-9A48-B5590540E683}" sibTransId="{433920C6-F1AA-419E-9997-019E00091926}"/>
    <dgm:cxn modelId="{DD46F343-4897-4AD5-BC8E-523087C539A6}" type="presOf" srcId="{68723BC2-BB97-4CC9-808B-A895DCCE9652}" destId="{9B2054BC-E772-4D74-BE50-FD96BA832F20}" srcOrd="0" destOrd="0" presId="urn:microsoft.com/office/officeart/2005/8/layout/radial3"/>
    <dgm:cxn modelId="{37E895ED-BED6-473E-B6DD-53C62AC49C9D}" srcId="{94019A51-C4BE-40AC-A153-8DE2FDAA787D}" destId="{88F46214-4210-4AD4-91E6-CB0ECCE16AD8}" srcOrd="2" destOrd="0" parTransId="{36D4F7E2-5654-459F-88CD-F3BC6B7DE3BC}" sibTransId="{F5A57F4A-BEB3-4EDD-B544-0DC2C4F95FF4}"/>
    <dgm:cxn modelId="{41B0AE67-AF7A-42BA-B3FE-2F015D05ED64}" srcId="{94019A51-C4BE-40AC-A153-8DE2FDAA787D}" destId="{71DA1671-C246-4439-B039-D4B74EA6B00D}" srcOrd="5" destOrd="0" parTransId="{D93FBA49-A744-4090-B127-7C2546A2B6C4}" sibTransId="{029F6E45-3772-4A5B-AE53-ABFB5F0BB492}"/>
    <dgm:cxn modelId="{B6EDC4FE-CD7A-4A66-AEA5-C45FAFF2492E}" srcId="{94019A51-C4BE-40AC-A153-8DE2FDAA787D}" destId="{68723BC2-BB97-4CC9-808B-A895DCCE9652}" srcOrd="1" destOrd="0" parTransId="{44A3AFAB-E4F5-4352-B23B-FD3E7AD22E3F}" sibTransId="{15332060-3ADA-4F5F-93A1-A63DBFB3674D}"/>
    <dgm:cxn modelId="{028A78BA-707E-481E-AD67-D1E6973C564B}" srcId="{94019A51-C4BE-40AC-A153-8DE2FDAA787D}" destId="{0CA405F0-EC3B-4C40-B038-44FFB7EF0ADB}" srcOrd="4" destOrd="0" parTransId="{43AC3CF1-33D1-48E7-8739-F7558C8DF33D}" sibTransId="{D316F88F-05D3-4FAC-9AA6-346E5182C139}"/>
    <dgm:cxn modelId="{AE95CE07-4CEB-47CB-BB10-87C0456A6256}" type="presOf" srcId="{AB4E16A3-C9FD-4C9B-A112-1CD8FB6CE799}" destId="{394C66C1-62DB-4562-823E-C0DD3F0E1FC5}" srcOrd="0" destOrd="0" presId="urn:microsoft.com/office/officeart/2005/8/layout/radial3"/>
    <dgm:cxn modelId="{C9AE7825-E592-414B-AEFF-3781654E9E3B}" type="presOf" srcId="{09E806CD-01EE-455B-93FB-3962F488AF91}" destId="{C61C0B0D-3C55-4CFB-8A5D-4F8958DB39AF}" srcOrd="0" destOrd="0" presId="urn:microsoft.com/office/officeart/2005/8/layout/radial3"/>
    <dgm:cxn modelId="{C9E8CF98-89A0-4022-B029-CC882E519EBB}" type="presOf" srcId="{0CA405F0-EC3B-4C40-B038-44FFB7EF0ADB}" destId="{B80BD3CF-ABC5-4F8F-9728-C280259D35D4}" srcOrd="0" destOrd="0" presId="urn:microsoft.com/office/officeart/2005/8/layout/radial3"/>
    <dgm:cxn modelId="{0EE6EED9-8F4B-473D-BB50-2F9312DE509A}" type="presOf" srcId="{94019A51-C4BE-40AC-A153-8DE2FDAA787D}" destId="{CF9CB5EC-80A5-482A-8261-0C65E88FDC4E}" srcOrd="0" destOrd="0" presId="urn:microsoft.com/office/officeart/2005/8/layout/radial3"/>
    <dgm:cxn modelId="{394452FE-67E6-4B00-B995-01EBFFB6B95C}" srcId="{94019A51-C4BE-40AC-A153-8DE2FDAA787D}" destId="{971D1CE7-5DEC-4B48-A3D3-575E2E8BF431}" srcOrd="0" destOrd="0" parTransId="{9EDCB83D-6F5D-49E1-A950-C2B836829146}" sibTransId="{8506F505-9C4D-4B5D-A314-F9F96D62B334}"/>
    <dgm:cxn modelId="{E38A5061-DD13-4B71-8CC5-C2F5010D058A}" type="presOf" srcId="{88F46214-4210-4AD4-91E6-CB0ECCE16AD8}" destId="{9C81B557-72DB-4E17-AC1B-8DF95179A2F7}" srcOrd="0" destOrd="0" presId="urn:microsoft.com/office/officeart/2005/8/layout/radial3"/>
    <dgm:cxn modelId="{CD6FAAFF-3F67-4C7A-A1B5-49A6EB589FA4}" type="presOf" srcId="{971D1CE7-5DEC-4B48-A3D3-575E2E8BF431}" destId="{FC5CB583-5675-41F4-BA3D-B687090972BC}" srcOrd="0" destOrd="0" presId="urn:microsoft.com/office/officeart/2005/8/layout/radial3"/>
    <dgm:cxn modelId="{10BBDA3F-10DE-4FA1-8B48-279D34157DE7}" type="presOf" srcId="{71DA1671-C246-4439-B039-D4B74EA6B00D}" destId="{DE9CA1E0-4612-48E1-A2CE-E220BDBF2A62}" srcOrd="0" destOrd="0" presId="urn:microsoft.com/office/officeart/2005/8/layout/radial3"/>
    <dgm:cxn modelId="{6923AF80-4FF0-43D4-831C-17F77E6F3035}" srcId="{09E806CD-01EE-455B-93FB-3962F488AF91}" destId="{94019A51-C4BE-40AC-A153-8DE2FDAA787D}" srcOrd="0" destOrd="0" parTransId="{6795D7D9-D36B-4760-ACA4-AACB3AB5972D}" sibTransId="{5DECD613-02B3-493A-BBD6-D3124FC039CD}"/>
    <dgm:cxn modelId="{F20A5B4F-7758-4794-A8E0-01BE5F65171F}" type="presParOf" srcId="{C61C0B0D-3C55-4CFB-8A5D-4F8958DB39AF}" destId="{7F2B8FAA-87A0-4B09-A3BE-7C5B5908F29F}" srcOrd="0" destOrd="0" presId="urn:microsoft.com/office/officeart/2005/8/layout/radial3"/>
    <dgm:cxn modelId="{06EC9ABB-D84F-4EF3-9DC2-16214618347C}" type="presParOf" srcId="{7F2B8FAA-87A0-4B09-A3BE-7C5B5908F29F}" destId="{CF9CB5EC-80A5-482A-8261-0C65E88FDC4E}" srcOrd="0" destOrd="0" presId="urn:microsoft.com/office/officeart/2005/8/layout/radial3"/>
    <dgm:cxn modelId="{5AB7FD6A-F685-4F7A-8B86-7C064BF4E1A8}" type="presParOf" srcId="{7F2B8FAA-87A0-4B09-A3BE-7C5B5908F29F}" destId="{FC5CB583-5675-41F4-BA3D-B687090972BC}" srcOrd="1" destOrd="0" presId="urn:microsoft.com/office/officeart/2005/8/layout/radial3"/>
    <dgm:cxn modelId="{36B1270E-F857-489B-8796-8BD3B46F8ACA}" type="presParOf" srcId="{7F2B8FAA-87A0-4B09-A3BE-7C5B5908F29F}" destId="{9B2054BC-E772-4D74-BE50-FD96BA832F20}" srcOrd="2" destOrd="0" presId="urn:microsoft.com/office/officeart/2005/8/layout/radial3"/>
    <dgm:cxn modelId="{805D3A5A-ACD0-46D1-8CFD-4E5B8D80FDEA}" type="presParOf" srcId="{7F2B8FAA-87A0-4B09-A3BE-7C5B5908F29F}" destId="{9C81B557-72DB-4E17-AC1B-8DF95179A2F7}" srcOrd="3" destOrd="0" presId="urn:microsoft.com/office/officeart/2005/8/layout/radial3"/>
    <dgm:cxn modelId="{001C799B-6CE3-4C4F-B354-F906F5C27F48}" type="presParOf" srcId="{7F2B8FAA-87A0-4B09-A3BE-7C5B5908F29F}" destId="{394C66C1-62DB-4562-823E-C0DD3F0E1FC5}" srcOrd="4" destOrd="0" presId="urn:microsoft.com/office/officeart/2005/8/layout/radial3"/>
    <dgm:cxn modelId="{642DCD68-CCA5-49A2-8FED-5BD0CC64E770}" type="presParOf" srcId="{7F2B8FAA-87A0-4B09-A3BE-7C5B5908F29F}" destId="{B80BD3CF-ABC5-4F8F-9728-C280259D35D4}" srcOrd="5" destOrd="0" presId="urn:microsoft.com/office/officeart/2005/8/layout/radial3"/>
    <dgm:cxn modelId="{F4B9B996-2F15-4F7C-A4AB-E0A8CCD10E2C}" type="presParOf" srcId="{7F2B8FAA-87A0-4B09-A3BE-7C5B5908F29F}" destId="{DE9CA1E0-4612-48E1-A2CE-E220BDBF2A62}" srcOrd="6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D11C722-626D-4FD2-BA0E-A45C3512F890}" type="doc">
      <dgm:prSet loTypeId="urn:microsoft.com/office/officeart/2005/8/layout/radial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2AAA1DF-55E6-4FCE-8BAA-41DF7524D332}">
      <dgm:prSet phldrT="[Text]"/>
      <dgm:spPr>
        <a:solidFill>
          <a:srgbClr val="00B050"/>
        </a:solidFill>
      </dgm:spPr>
      <dgm:t>
        <a:bodyPr/>
        <a:lstStyle/>
        <a:p>
          <a:r>
            <a:rPr lang="en-US" dirty="0" err="1" smtClean="0">
              <a:solidFill>
                <a:srgbClr val="FF0000"/>
              </a:solidFill>
            </a:rPr>
            <a:t>অন</a:t>
          </a:r>
          <a:r>
            <a:rPr lang="bn-IN" dirty="0" smtClean="0">
              <a:solidFill>
                <a:srgbClr val="FF0000"/>
              </a:solidFill>
            </a:rPr>
            <a:t>্যান্য সংস্থা </a:t>
          </a:r>
          <a:endParaRPr lang="en-US" dirty="0"/>
        </a:p>
      </dgm:t>
    </dgm:pt>
    <dgm:pt modelId="{3309CF72-831B-46AF-BE9B-EC3D9468B615}" type="parTrans" cxnId="{25C17E30-7737-4B62-B44E-189A78E4AC0A}">
      <dgm:prSet/>
      <dgm:spPr/>
      <dgm:t>
        <a:bodyPr/>
        <a:lstStyle/>
        <a:p>
          <a:endParaRPr lang="en-US"/>
        </a:p>
      </dgm:t>
    </dgm:pt>
    <dgm:pt modelId="{7E191A69-D2A8-47F2-9FC8-F556DDE6735E}" type="sibTrans" cxnId="{25C17E30-7737-4B62-B44E-189A78E4AC0A}">
      <dgm:prSet/>
      <dgm:spPr/>
      <dgm:t>
        <a:bodyPr/>
        <a:lstStyle/>
        <a:p>
          <a:endParaRPr lang="en-US"/>
        </a:p>
      </dgm:t>
    </dgm:pt>
    <dgm:pt modelId="{65DC72E0-0A15-44D0-8ED5-C9363A78399F}">
      <dgm:prSet phldrT="[Text]" custT="1"/>
      <dgm:spPr>
        <a:solidFill>
          <a:srgbClr val="FF0000"/>
        </a:solidFill>
      </dgm:spPr>
      <dgm:t>
        <a:bodyPr/>
        <a:lstStyle/>
        <a:p>
          <a:r>
            <a:rPr lang="bn-IN" sz="2000" dirty="0" smtClean="0"/>
            <a:t>জি-৭</a:t>
          </a:r>
          <a:endParaRPr lang="en-US" sz="2000" dirty="0"/>
        </a:p>
      </dgm:t>
    </dgm:pt>
    <dgm:pt modelId="{AE50BE13-A019-4291-B7F5-B28032F8CFD5}" type="parTrans" cxnId="{32A1835F-9B68-40A5-9E69-D1165AB08733}">
      <dgm:prSet/>
      <dgm:spPr/>
      <dgm:t>
        <a:bodyPr/>
        <a:lstStyle/>
        <a:p>
          <a:endParaRPr lang="en-US"/>
        </a:p>
      </dgm:t>
    </dgm:pt>
    <dgm:pt modelId="{686C487A-B719-451B-99C0-96844C9B4ADC}" type="sibTrans" cxnId="{32A1835F-9B68-40A5-9E69-D1165AB08733}">
      <dgm:prSet/>
      <dgm:spPr/>
      <dgm:t>
        <a:bodyPr/>
        <a:lstStyle/>
        <a:p>
          <a:endParaRPr lang="en-US"/>
        </a:p>
      </dgm:t>
    </dgm:pt>
    <dgm:pt modelId="{7A41EBB9-1AED-4F61-AD0A-0A5970F2A8B6}">
      <dgm:prSet phldrT="[Text]" custT="1"/>
      <dgm:spPr>
        <a:solidFill>
          <a:srgbClr val="00B0F0"/>
        </a:solidFill>
      </dgm:spPr>
      <dgm:t>
        <a:bodyPr/>
        <a:lstStyle/>
        <a:p>
          <a:r>
            <a:rPr lang="bn-IN" sz="2000" dirty="0" smtClean="0"/>
            <a:t>ওএইউ</a:t>
          </a:r>
          <a:endParaRPr lang="en-US" sz="2000" dirty="0"/>
        </a:p>
      </dgm:t>
    </dgm:pt>
    <dgm:pt modelId="{9571FD01-D24B-4C5E-915A-0280E488792A}" type="parTrans" cxnId="{3DA1F333-329E-456A-9C10-16615CF74279}">
      <dgm:prSet/>
      <dgm:spPr/>
      <dgm:t>
        <a:bodyPr/>
        <a:lstStyle/>
        <a:p>
          <a:endParaRPr lang="en-US"/>
        </a:p>
      </dgm:t>
    </dgm:pt>
    <dgm:pt modelId="{98FC1EA4-CA5A-4108-9D26-33974AE3589A}" type="sibTrans" cxnId="{3DA1F333-329E-456A-9C10-16615CF74279}">
      <dgm:prSet/>
      <dgm:spPr/>
      <dgm:t>
        <a:bodyPr/>
        <a:lstStyle/>
        <a:p>
          <a:endParaRPr lang="en-US"/>
        </a:p>
      </dgm:t>
    </dgm:pt>
    <dgm:pt modelId="{D918D56C-14F9-4A36-BB78-3043C649C5DD}">
      <dgm:prSet phldrT="[Text]" custT="1"/>
      <dgm:spPr>
        <a:solidFill>
          <a:srgbClr val="002060"/>
        </a:solidFill>
      </dgm:spPr>
      <dgm:t>
        <a:bodyPr/>
        <a:lstStyle/>
        <a:p>
          <a:r>
            <a:rPr lang="en-US" sz="2000" dirty="0" smtClean="0"/>
            <a:t>OIC</a:t>
          </a:r>
          <a:endParaRPr lang="en-US" sz="2000" dirty="0"/>
        </a:p>
      </dgm:t>
    </dgm:pt>
    <dgm:pt modelId="{50765039-8527-4351-8610-B06A74494E30}" type="parTrans" cxnId="{7B31466B-32F9-455C-B642-B25814067DCE}">
      <dgm:prSet/>
      <dgm:spPr/>
      <dgm:t>
        <a:bodyPr/>
        <a:lstStyle/>
        <a:p>
          <a:endParaRPr lang="en-US"/>
        </a:p>
      </dgm:t>
    </dgm:pt>
    <dgm:pt modelId="{04B67720-E1CB-400A-B67F-5A160FD1D7E4}" type="sibTrans" cxnId="{7B31466B-32F9-455C-B642-B25814067DCE}">
      <dgm:prSet/>
      <dgm:spPr/>
      <dgm:t>
        <a:bodyPr/>
        <a:lstStyle/>
        <a:p>
          <a:endParaRPr lang="en-US"/>
        </a:p>
      </dgm:t>
    </dgm:pt>
    <dgm:pt modelId="{1ECD7DBC-DAD5-459D-92B2-90C53BA9DA91}">
      <dgm:prSet phldrT="[Text]" custT="1"/>
      <dgm:spPr>
        <a:solidFill>
          <a:srgbClr val="0070C0"/>
        </a:solidFill>
      </dgm:spPr>
      <dgm:t>
        <a:bodyPr/>
        <a:lstStyle/>
        <a:p>
          <a:r>
            <a:rPr lang="en-US" sz="2000" dirty="0" smtClean="0"/>
            <a:t>NAM</a:t>
          </a:r>
          <a:endParaRPr lang="en-US" sz="2000" dirty="0"/>
        </a:p>
      </dgm:t>
    </dgm:pt>
    <dgm:pt modelId="{C7882A33-26F0-48F9-BE48-0CE42E44D4DA}" type="parTrans" cxnId="{3C85E1CF-5E0B-44A6-824B-9B32240CBCED}">
      <dgm:prSet/>
      <dgm:spPr/>
      <dgm:t>
        <a:bodyPr/>
        <a:lstStyle/>
        <a:p>
          <a:endParaRPr lang="en-US"/>
        </a:p>
      </dgm:t>
    </dgm:pt>
    <dgm:pt modelId="{1A65B0CF-2391-40D2-A3DF-0774C2191955}" type="sibTrans" cxnId="{3C85E1CF-5E0B-44A6-824B-9B32240CBCED}">
      <dgm:prSet/>
      <dgm:spPr/>
      <dgm:t>
        <a:bodyPr/>
        <a:lstStyle/>
        <a:p>
          <a:endParaRPr lang="en-US"/>
        </a:p>
      </dgm:t>
    </dgm:pt>
    <dgm:pt modelId="{A13466E5-335C-4255-8A83-298752B54215}">
      <dgm:prSet custT="1"/>
      <dgm:spPr>
        <a:solidFill>
          <a:srgbClr val="FFC000"/>
        </a:solidFill>
      </dgm:spPr>
      <dgm:t>
        <a:bodyPr/>
        <a:lstStyle/>
        <a:p>
          <a:r>
            <a:rPr lang="bn-IN" sz="2000" dirty="0" smtClean="0"/>
            <a:t>কমনওয়েলথ</a:t>
          </a:r>
          <a:endParaRPr lang="en-US" sz="2000" dirty="0"/>
        </a:p>
      </dgm:t>
    </dgm:pt>
    <dgm:pt modelId="{639D94E6-1725-4B57-A371-6A72E5F24960}" type="parTrans" cxnId="{9038E496-7416-45BF-91C3-AC16F2AF6E80}">
      <dgm:prSet/>
      <dgm:spPr/>
      <dgm:t>
        <a:bodyPr/>
        <a:lstStyle/>
        <a:p>
          <a:endParaRPr lang="en-US"/>
        </a:p>
      </dgm:t>
    </dgm:pt>
    <dgm:pt modelId="{F784BD0A-AFBC-41CB-BDE6-9A067F6FBFE2}" type="sibTrans" cxnId="{9038E496-7416-45BF-91C3-AC16F2AF6E80}">
      <dgm:prSet/>
      <dgm:spPr/>
      <dgm:t>
        <a:bodyPr/>
        <a:lstStyle/>
        <a:p>
          <a:endParaRPr lang="en-US"/>
        </a:p>
      </dgm:t>
    </dgm:pt>
    <dgm:pt modelId="{44C82F47-9818-4F5A-A785-60E9150466EC}" type="pres">
      <dgm:prSet presAssocID="{DD11C722-626D-4FD2-BA0E-A45C3512F890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B205662-D0AC-444A-BC72-B19D61F1F60B}" type="pres">
      <dgm:prSet presAssocID="{D2AAA1DF-55E6-4FCE-8BAA-41DF7524D332}" presName="centerShape" presStyleLbl="node0" presStyleIdx="0" presStyleCnt="1"/>
      <dgm:spPr/>
      <dgm:t>
        <a:bodyPr/>
        <a:lstStyle/>
        <a:p>
          <a:endParaRPr lang="en-US"/>
        </a:p>
      </dgm:t>
    </dgm:pt>
    <dgm:pt modelId="{8BA0C029-D4D7-4F99-9FC3-5AD3223F648B}" type="pres">
      <dgm:prSet presAssocID="{65DC72E0-0A15-44D0-8ED5-C9363A78399F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92256A-2749-42D4-8AA5-790771852627}" type="pres">
      <dgm:prSet presAssocID="{65DC72E0-0A15-44D0-8ED5-C9363A78399F}" presName="dummy" presStyleCnt="0"/>
      <dgm:spPr/>
    </dgm:pt>
    <dgm:pt modelId="{22DB9716-7A7E-4D9A-8535-689DAB08F296}" type="pres">
      <dgm:prSet presAssocID="{686C487A-B719-451B-99C0-96844C9B4ADC}" presName="sibTrans" presStyleLbl="sibTrans2D1" presStyleIdx="0" presStyleCnt="5"/>
      <dgm:spPr/>
      <dgm:t>
        <a:bodyPr/>
        <a:lstStyle/>
        <a:p>
          <a:endParaRPr lang="en-US"/>
        </a:p>
      </dgm:t>
    </dgm:pt>
    <dgm:pt modelId="{2E7C4404-682C-4D24-A6DA-F3BDEFDA805F}" type="pres">
      <dgm:prSet presAssocID="{7A41EBB9-1AED-4F61-AD0A-0A5970F2A8B6}" presName="node" presStyleLbl="node1" presStyleIdx="1" presStyleCnt="5" custScaleX="115932" custScaleY="10978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4467C9-A61D-4175-A3A6-583547A09FAC}" type="pres">
      <dgm:prSet presAssocID="{7A41EBB9-1AED-4F61-AD0A-0A5970F2A8B6}" presName="dummy" presStyleCnt="0"/>
      <dgm:spPr/>
    </dgm:pt>
    <dgm:pt modelId="{38D990F8-5177-44AF-91FF-C1981D583991}" type="pres">
      <dgm:prSet presAssocID="{98FC1EA4-CA5A-4108-9D26-33974AE3589A}" presName="sibTrans" presStyleLbl="sibTrans2D1" presStyleIdx="1" presStyleCnt="5"/>
      <dgm:spPr/>
      <dgm:t>
        <a:bodyPr/>
        <a:lstStyle/>
        <a:p>
          <a:endParaRPr lang="en-US"/>
        </a:p>
      </dgm:t>
    </dgm:pt>
    <dgm:pt modelId="{3D1389EB-6030-4ACD-AE99-0FAF263B3602}" type="pres">
      <dgm:prSet presAssocID="{D918D56C-14F9-4A36-BB78-3043C649C5DD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F5D9F5-7839-4DCD-84B4-5F9043607B6F}" type="pres">
      <dgm:prSet presAssocID="{D918D56C-14F9-4A36-BB78-3043C649C5DD}" presName="dummy" presStyleCnt="0"/>
      <dgm:spPr/>
    </dgm:pt>
    <dgm:pt modelId="{4FDAD703-7C36-4279-AB64-D3B52F2F285A}" type="pres">
      <dgm:prSet presAssocID="{04B67720-E1CB-400A-B67F-5A160FD1D7E4}" presName="sibTrans" presStyleLbl="sibTrans2D1" presStyleIdx="2" presStyleCnt="5"/>
      <dgm:spPr/>
      <dgm:t>
        <a:bodyPr/>
        <a:lstStyle/>
        <a:p>
          <a:endParaRPr lang="en-US"/>
        </a:p>
      </dgm:t>
    </dgm:pt>
    <dgm:pt modelId="{4E2D84A7-7413-44F7-A77F-8633CB31D0D7}" type="pres">
      <dgm:prSet presAssocID="{A13466E5-335C-4255-8A83-298752B54215}" presName="node" presStyleLbl="node1" presStyleIdx="3" presStyleCnt="5" custScaleX="118747" custScaleY="9593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216E38-67E8-4DC8-9277-6B3AFB81BE8C}" type="pres">
      <dgm:prSet presAssocID="{A13466E5-335C-4255-8A83-298752B54215}" presName="dummy" presStyleCnt="0"/>
      <dgm:spPr/>
    </dgm:pt>
    <dgm:pt modelId="{83AC8177-4750-4C32-953D-8889060B575A}" type="pres">
      <dgm:prSet presAssocID="{F784BD0A-AFBC-41CB-BDE6-9A067F6FBFE2}" presName="sibTrans" presStyleLbl="sibTrans2D1" presStyleIdx="3" presStyleCnt="5"/>
      <dgm:spPr/>
      <dgm:t>
        <a:bodyPr/>
        <a:lstStyle/>
        <a:p>
          <a:endParaRPr lang="en-US"/>
        </a:p>
      </dgm:t>
    </dgm:pt>
    <dgm:pt modelId="{0F750292-CE31-41B1-9872-D0334CFD24D6}" type="pres">
      <dgm:prSet presAssocID="{1ECD7DBC-DAD5-459D-92B2-90C53BA9DA91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7E54A8-B7E1-487C-B988-A3136F8DA7F6}" type="pres">
      <dgm:prSet presAssocID="{1ECD7DBC-DAD5-459D-92B2-90C53BA9DA91}" presName="dummy" presStyleCnt="0"/>
      <dgm:spPr/>
    </dgm:pt>
    <dgm:pt modelId="{1B1646DF-73FD-4A22-956A-F05F86CE730D}" type="pres">
      <dgm:prSet presAssocID="{1A65B0CF-2391-40D2-A3DF-0774C2191955}" presName="sibTrans" presStyleLbl="sibTrans2D1" presStyleIdx="4" presStyleCnt="5"/>
      <dgm:spPr/>
      <dgm:t>
        <a:bodyPr/>
        <a:lstStyle/>
        <a:p>
          <a:endParaRPr lang="en-US"/>
        </a:p>
      </dgm:t>
    </dgm:pt>
  </dgm:ptLst>
  <dgm:cxnLst>
    <dgm:cxn modelId="{90FF23E4-618B-4A6F-BE43-89E2BC8D4E10}" type="presOf" srcId="{1A65B0CF-2391-40D2-A3DF-0774C2191955}" destId="{1B1646DF-73FD-4A22-956A-F05F86CE730D}" srcOrd="0" destOrd="0" presId="urn:microsoft.com/office/officeart/2005/8/layout/radial6"/>
    <dgm:cxn modelId="{9CDCB80B-D02B-4425-86F4-AAFE7BF43AD8}" type="presOf" srcId="{F784BD0A-AFBC-41CB-BDE6-9A067F6FBFE2}" destId="{83AC8177-4750-4C32-953D-8889060B575A}" srcOrd="0" destOrd="0" presId="urn:microsoft.com/office/officeart/2005/8/layout/radial6"/>
    <dgm:cxn modelId="{9038E496-7416-45BF-91C3-AC16F2AF6E80}" srcId="{D2AAA1DF-55E6-4FCE-8BAA-41DF7524D332}" destId="{A13466E5-335C-4255-8A83-298752B54215}" srcOrd="3" destOrd="0" parTransId="{639D94E6-1725-4B57-A371-6A72E5F24960}" sibTransId="{F784BD0A-AFBC-41CB-BDE6-9A067F6FBFE2}"/>
    <dgm:cxn modelId="{25C17E30-7737-4B62-B44E-189A78E4AC0A}" srcId="{DD11C722-626D-4FD2-BA0E-A45C3512F890}" destId="{D2AAA1DF-55E6-4FCE-8BAA-41DF7524D332}" srcOrd="0" destOrd="0" parTransId="{3309CF72-831B-46AF-BE9B-EC3D9468B615}" sibTransId="{7E191A69-D2A8-47F2-9FC8-F556DDE6735E}"/>
    <dgm:cxn modelId="{7B31466B-32F9-455C-B642-B25814067DCE}" srcId="{D2AAA1DF-55E6-4FCE-8BAA-41DF7524D332}" destId="{D918D56C-14F9-4A36-BB78-3043C649C5DD}" srcOrd="2" destOrd="0" parTransId="{50765039-8527-4351-8610-B06A74494E30}" sibTransId="{04B67720-E1CB-400A-B67F-5A160FD1D7E4}"/>
    <dgm:cxn modelId="{2BAA837E-5E9F-4EFD-8EE3-9BE29341522D}" type="presOf" srcId="{04B67720-E1CB-400A-B67F-5A160FD1D7E4}" destId="{4FDAD703-7C36-4279-AB64-D3B52F2F285A}" srcOrd="0" destOrd="0" presId="urn:microsoft.com/office/officeart/2005/8/layout/radial6"/>
    <dgm:cxn modelId="{8B74608E-E99D-4F4F-8CFA-D891E7C5DAD1}" type="presOf" srcId="{65DC72E0-0A15-44D0-8ED5-C9363A78399F}" destId="{8BA0C029-D4D7-4F99-9FC3-5AD3223F648B}" srcOrd="0" destOrd="0" presId="urn:microsoft.com/office/officeart/2005/8/layout/radial6"/>
    <dgm:cxn modelId="{A3E225D5-025F-4D7F-828B-CD4E3476528A}" type="presOf" srcId="{98FC1EA4-CA5A-4108-9D26-33974AE3589A}" destId="{38D990F8-5177-44AF-91FF-C1981D583991}" srcOrd="0" destOrd="0" presId="urn:microsoft.com/office/officeart/2005/8/layout/radial6"/>
    <dgm:cxn modelId="{04A3E6F0-DD87-4C1E-B61B-5985F7F07AC1}" type="presOf" srcId="{DD11C722-626D-4FD2-BA0E-A45C3512F890}" destId="{44C82F47-9818-4F5A-A785-60E9150466EC}" srcOrd="0" destOrd="0" presId="urn:microsoft.com/office/officeart/2005/8/layout/radial6"/>
    <dgm:cxn modelId="{C7E59DCD-2B63-492E-B169-CD25A565F90B}" type="presOf" srcId="{A13466E5-335C-4255-8A83-298752B54215}" destId="{4E2D84A7-7413-44F7-A77F-8633CB31D0D7}" srcOrd="0" destOrd="0" presId="urn:microsoft.com/office/officeart/2005/8/layout/radial6"/>
    <dgm:cxn modelId="{1A1DA05A-FDB9-49A0-9FCE-F9621C4E49F7}" type="presOf" srcId="{D2AAA1DF-55E6-4FCE-8BAA-41DF7524D332}" destId="{CB205662-D0AC-444A-BC72-B19D61F1F60B}" srcOrd="0" destOrd="0" presId="urn:microsoft.com/office/officeart/2005/8/layout/radial6"/>
    <dgm:cxn modelId="{32A1835F-9B68-40A5-9E69-D1165AB08733}" srcId="{D2AAA1DF-55E6-4FCE-8BAA-41DF7524D332}" destId="{65DC72E0-0A15-44D0-8ED5-C9363A78399F}" srcOrd="0" destOrd="0" parTransId="{AE50BE13-A019-4291-B7F5-B28032F8CFD5}" sibTransId="{686C487A-B719-451B-99C0-96844C9B4ADC}"/>
    <dgm:cxn modelId="{6EEAE185-6764-43BA-831E-126F186A1094}" type="presOf" srcId="{7A41EBB9-1AED-4F61-AD0A-0A5970F2A8B6}" destId="{2E7C4404-682C-4D24-A6DA-F3BDEFDA805F}" srcOrd="0" destOrd="0" presId="urn:microsoft.com/office/officeart/2005/8/layout/radial6"/>
    <dgm:cxn modelId="{3C85E1CF-5E0B-44A6-824B-9B32240CBCED}" srcId="{D2AAA1DF-55E6-4FCE-8BAA-41DF7524D332}" destId="{1ECD7DBC-DAD5-459D-92B2-90C53BA9DA91}" srcOrd="4" destOrd="0" parTransId="{C7882A33-26F0-48F9-BE48-0CE42E44D4DA}" sibTransId="{1A65B0CF-2391-40D2-A3DF-0774C2191955}"/>
    <dgm:cxn modelId="{07A315B1-7597-4D1F-976E-2D0FC6F3C355}" type="presOf" srcId="{686C487A-B719-451B-99C0-96844C9B4ADC}" destId="{22DB9716-7A7E-4D9A-8535-689DAB08F296}" srcOrd="0" destOrd="0" presId="urn:microsoft.com/office/officeart/2005/8/layout/radial6"/>
    <dgm:cxn modelId="{4B7ECEEA-8C16-494D-8A1F-A01565F8CCFE}" type="presOf" srcId="{1ECD7DBC-DAD5-459D-92B2-90C53BA9DA91}" destId="{0F750292-CE31-41B1-9872-D0334CFD24D6}" srcOrd="0" destOrd="0" presId="urn:microsoft.com/office/officeart/2005/8/layout/radial6"/>
    <dgm:cxn modelId="{3DA1F333-329E-456A-9C10-16615CF74279}" srcId="{D2AAA1DF-55E6-4FCE-8BAA-41DF7524D332}" destId="{7A41EBB9-1AED-4F61-AD0A-0A5970F2A8B6}" srcOrd="1" destOrd="0" parTransId="{9571FD01-D24B-4C5E-915A-0280E488792A}" sibTransId="{98FC1EA4-CA5A-4108-9D26-33974AE3589A}"/>
    <dgm:cxn modelId="{FEEE25C8-91C5-43B7-B83C-29AAC8E5A19D}" type="presOf" srcId="{D918D56C-14F9-4A36-BB78-3043C649C5DD}" destId="{3D1389EB-6030-4ACD-AE99-0FAF263B3602}" srcOrd="0" destOrd="0" presId="urn:microsoft.com/office/officeart/2005/8/layout/radial6"/>
    <dgm:cxn modelId="{26956A39-9E6B-4AFC-B80A-D1E5189E015F}" type="presParOf" srcId="{44C82F47-9818-4F5A-A785-60E9150466EC}" destId="{CB205662-D0AC-444A-BC72-B19D61F1F60B}" srcOrd="0" destOrd="0" presId="urn:microsoft.com/office/officeart/2005/8/layout/radial6"/>
    <dgm:cxn modelId="{0FC223D1-DE4C-4987-8C7F-CBD846124F0B}" type="presParOf" srcId="{44C82F47-9818-4F5A-A785-60E9150466EC}" destId="{8BA0C029-D4D7-4F99-9FC3-5AD3223F648B}" srcOrd="1" destOrd="0" presId="urn:microsoft.com/office/officeart/2005/8/layout/radial6"/>
    <dgm:cxn modelId="{1DCFB067-4D20-4BD3-960C-B1AF560BEC5E}" type="presParOf" srcId="{44C82F47-9818-4F5A-A785-60E9150466EC}" destId="{0592256A-2749-42D4-8AA5-790771852627}" srcOrd="2" destOrd="0" presId="urn:microsoft.com/office/officeart/2005/8/layout/radial6"/>
    <dgm:cxn modelId="{18A795A7-231F-4441-991D-1D5CA7FCC2D5}" type="presParOf" srcId="{44C82F47-9818-4F5A-A785-60E9150466EC}" destId="{22DB9716-7A7E-4D9A-8535-689DAB08F296}" srcOrd="3" destOrd="0" presId="urn:microsoft.com/office/officeart/2005/8/layout/radial6"/>
    <dgm:cxn modelId="{72800EE7-3004-4AD0-8CD0-83E7EB4CB7BF}" type="presParOf" srcId="{44C82F47-9818-4F5A-A785-60E9150466EC}" destId="{2E7C4404-682C-4D24-A6DA-F3BDEFDA805F}" srcOrd="4" destOrd="0" presId="urn:microsoft.com/office/officeart/2005/8/layout/radial6"/>
    <dgm:cxn modelId="{6A534C3E-5F30-41CA-A7F5-9DD7AD4F20FE}" type="presParOf" srcId="{44C82F47-9818-4F5A-A785-60E9150466EC}" destId="{F74467C9-A61D-4175-A3A6-583547A09FAC}" srcOrd="5" destOrd="0" presId="urn:microsoft.com/office/officeart/2005/8/layout/radial6"/>
    <dgm:cxn modelId="{89EF514C-81E8-4F3D-85EC-1181A8E6957A}" type="presParOf" srcId="{44C82F47-9818-4F5A-A785-60E9150466EC}" destId="{38D990F8-5177-44AF-91FF-C1981D583991}" srcOrd="6" destOrd="0" presId="urn:microsoft.com/office/officeart/2005/8/layout/radial6"/>
    <dgm:cxn modelId="{3B5B0B6C-D30A-4A48-9BBC-BDE083D618FF}" type="presParOf" srcId="{44C82F47-9818-4F5A-A785-60E9150466EC}" destId="{3D1389EB-6030-4ACD-AE99-0FAF263B3602}" srcOrd="7" destOrd="0" presId="urn:microsoft.com/office/officeart/2005/8/layout/radial6"/>
    <dgm:cxn modelId="{B55D9C04-3C86-4D90-8F9A-6A832EC7909F}" type="presParOf" srcId="{44C82F47-9818-4F5A-A785-60E9150466EC}" destId="{CFF5D9F5-7839-4DCD-84B4-5F9043607B6F}" srcOrd="8" destOrd="0" presId="urn:microsoft.com/office/officeart/2005/8/layout/radial6"/>
    <dgm:cxn modelId="{6CEC37DB-83C6-4E39-8655-C9A5EE93B277}" type="presParOf" srcId="{44C82F47-9818-4F5A-A785-60E9150466EC}" destId="{4FDAD703-7C36-4279-AB64-D3B52F2F285A}" srcOrd="9" destOrd="0" presId="urn:microsoft.com/office/officeart/2005/8/layout/radial6"/>
    <dgm:cxn modelId="{415A4D7C-A2D0-41D3-B67B-00E628E2123E}" type="presParOf" srcId="{44C82F47-9818-4F5A-A785-60E9150466EC}" destId="{4E2D84A7-7413-44F7-A77F-8633CB31D0D7}" srcOrd="10" destOrd="0" presId="urn:microsoft.com/office/officeart/2005/8/layout/radial6"/>
    <dgm:cxn modelId="{5E6A6C61-D23F-4920-A902-5CDCE424FDF2}" type="presParOf" srcId="{44C82F47-9818-4F5A-A785-60E9150466EC}" destId="{C1216E38-67E8-4DC8-9277-6B3AFB81BE8C}" srcOrd="11" destOrd="0" presId="urn:microsoft.com/office/officeart/2005/8/layout/radial6"/>
    <dgm:cxn modelId="{3767634F-8B16-41C7-8328-772551E2B45A}" type="presParOf" srcId="{44C82F47-9818-4F5A-A785-60E9150466EC}" destId="{83AC8177-4750-4C32-953D-8889060B575A}" srcOrd="12" destOrd="0" presId="urn:microsoft.com/office/officeart/2005/8/layout/radial6"/>
    <dgm:cxn modelId="{3B06F468-9F29-4D4F-97E3-E63EE28F39EF}" type="presParOf" srcId="{44C82F47-9818-4F5A-A785-60E9150466EC}" destId="{0F750292-CE31-41B1-9872-D0334CFD24D6}" srcOrd="13" destOrd="0" presId="urn:microsoft.com/office/officeart/2005/8/layout/radial6"/>
    <dgm:cxn modelId="{24E0277F-A871-4B1D-949C-CB2B865C57A2}" type="presParOf" srcId="{44C82F47-9818-4F5A-A785-60E9150466EC}" destId="{3C7E54A8-B7E1-487C-B988-A3136F8DA7F6}" srcOrd="14" destOrd="0" presId="urn:microsoft.com/office/officeart/2005/8/layout/radial6"/>
    <dgm:cxn modelId="{1573B690-6B54-4FEA-B326-C6A825098241}" type="presParOf" srcId="{44C82F47-9818-4F5A-A785-60E9150466EC}" destId="{1B1646DF-73FD-4A22-956A-F05F86CE730D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9181B1-2E08-4B2C-9960-A05B263F59F7}" type="datetimeFigureOut">
              <a:rPr lang="en-US" smtClean="0"/>
              <a:t>1/14/2021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C99A21-F83C-4A16-81D3-E987E2D8E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757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D594C-3B6A-4F72-A70A-172571B55E3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227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731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6124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510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593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925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640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425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842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197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058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596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Frame 39"/>
          <p:cNvSpPr/>
          <p:nvPr userDrawn="1"/>
        </p:nvSpPr>
        <p:spPr>
          <a:xfrm>
            <a:off x="152400" y="152400"/>
            <a:ext cx="8839200" cy="6553200"/>
          </a:xfrm>
          <a:prstGeom prst="frame">
            <a:avLst>
              <a:gd name="adj1" fmla="val 2664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1" name="Frame 40"/>
          <p:cNvSpPr/>
          <p:nvPr userDrawn="1"/>
        </p:nvSpPr>
        <p:spPr>
          <a:xfrm>
            <a:off x="0" y="0"/>
            <a:ext cx="9155752" cy="6858000"/>
          </a:xfrm>
          <a:prstGeom prst="frame">
            <a:avLst>
              <a:gd name="adj1" fmla="val 2664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5247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050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7" Type="http://schemas.openxmlformats.org/officeDocument/2006/relationships/image" Target="../media/image20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424" y="103093"/>
            <a:ext cx="8970682" cy="667870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676400" y="1689080"/>
            <a:ext cx="6019800" cy="3416320"/>
          </a:xfrm>
          <a:prstGeom prst="rect">
            <a:avLst/>
          </a:prstGeom>
          <a:solidFill>
            <a:srgbClr val="00B0F0"/>
          </a:solidFill>
          <a:ln w="57150">
            <a:solidFill>
              <a:srgbClr val="00B0F0"/>
            </a:solidFill>
            <a:prstDash val="sysDash"/>
          </a:ln>
        </p:spPr>
        <p:txBody>
          <a:bodyPr wrap="square">
            <a:spAutoFit/>
          </a:bodyPr>
          <a:lstStyle/>
          <a:p>
            <a:pPr algn="ctr"/>
            <a:r>
              <a:rPr lang="en-US" sz="5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নতুন</a:t>
            </a:r>
            <a:r>
              <a:rPr 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বছরের</a:t>
            </a:r>
            <a:r>
              <a:rPr 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শুভেচ্ছা</a:t>
            </a:r>
            <a:r>
              <a:rPr 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5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অভিনন্দন</a:t>
            </a:r>
            <a:r>
              <a:rPr 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5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সবাই</a:t>
            </a:r>
            <a:r>
              <a:rPr 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কে</a:t>
            </a:r>
            <a:r>
              <a:rPr 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21797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3048000" y="272727"/>
            <a:ext cx="2607536" cy="769441"/>
          </a:xfrm>
          <a:prstGeom prst="rect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BD" sz="4400" spc="150" dirty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400" dirty="0">
              <a:solidFill>
                <a:srgbClr val="FF0000"/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</a:endParaRPr>
          </a:p>
        </p:txBody>
      </p:sp>
      <p:grpSp>
        <p:nvGrpSpPr>
          <p:cNvPr id="2" name="Group 31"/>
          <p:cNvGrpSpPr/>
          <p:nvPr/>
        </p:nvGrpSpPr>
        <p:grpSpPr>
          <a:xfrm>
            <a:off x="457200" y="1014440"/>
            <a:ext cx="8305800" cy="5417743"/>
            <a:chOff x="-6929" y="51954"/>
            <a:chExt cx="9150929" cy="6830291"/>
          </a:xfrm>
        </p:grpSpPr>
        <p:pic>
          <p:nvPicPr>
            <p:cNvPr id="44" name="Picture 43" descr="flowerruler.gi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6928" y="51954"/>
              <a:ext cx="9150928" cy="557645"/>
            </a:xfrm>
            <a:prstGeom prst="rect">
              <a:avLst/>
            </a:prstGeom>
          </p:spPr>
        </p:pic>
        <p:pic>
          <p:nvPicPr>
            <p:cNvPr id="45" name="Picture 44" descr="flowerruler.gi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200000">
              <a:off x="-2946689" y="3277465"/>
              <a:ext cx="6451024" cy="557645"/>
            </a:xfrm>
            <a:prstGeom prst="rect">
              <a:avLst/>
            </a:prstGeom>
          </p:spPr>
        </p:pic>
        <p:pic>
          <p:nvPicPr>
            <p:cNvPr id="46" name="Picture 45" descr="flowerruler.gi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6929" y="6324600"/>
              <a:ext cx="8998527" cy="557645"/>
            </a:xfrm>
            <a:prstGeom prst="rect">
              <a:avLst/>
            </a:prstGeom>
          </p:spPr>
        </p:pic>
        <p:pic>
          <p:nvPicPr>
            <p:cNvPr id="47" name="Picture 46" descr="flowerruler.gi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200000">
              <a:off x="5639665" y="3325956"/>
              <a:ext cx="6451024" cy="557645"/>
            </a:xfrm>
            <a:prstGeom prst="rect">
              <a:avLst/>
            </a:prstGeom>
          </p:spPr>
        </p:pic>
      </p:grpSp>
      <p:pic>
        <p:nvPicPr>
          <p:cNvPr id="12" name="Picture 2" descr="C:\Users\Dell\Pictures\images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489" y="1461827"/>
            <a:ext cx="7148893" cy="4550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107961" y="1730574"/>
            <a:ext cx="6196151" cy="3993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500" dirty="0">
                <a:solidFill>
                  <a:srgbClr val="7030A0"/>
                </a:solidFill>
                <a:latin typeface="Monotype Corsiva" panose="03010101010201010101" pitchFamily="66" charset="0"/>
              </a:rPr>
              <a:t>মোঃ মেহের আলী</a:t>
            </a:r>
            <a:endParaRPr lang="en-US" sz="4500" dirty="0">
              <a:solidFill>
                <a:srgbClr val="7030A0"/>
              </a:solidFill>
              <a:latin typeface="Monotype Corsiva" panose="03010101010201010101" pitchFamily="66" charset="0"/>
            </a:endParaRPr>
          </a:p>
          <a:p>
            <a:endParaRPr lang="en-US" sz="2100" dirty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endParaRPr lang="en-US" sz="2100" dirty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endParaRPr lang="en-US" sz="2100" dirty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endParaRPr lang="en-US" sz="2100" dirty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r>
              <a:rPr lang="bn-IN" sz="2100" dirty="0">
                <a:solidFill>
                  <a:srgbClr val="0070C0"/>
                </a:solidFill>
                <a:latin typeface="Arial Black" panose="020B0A04020102020204" pitchFamily="34" charset="0"/>
              </a:rPr>
              <a:t>সহকারী শিক্ষক</a:t>
            </a:r>
            <a:endParaRPr lang="en-US" sz="2700" dirty="0">
              <a:solidFill>
                <a:srgbClr val="7030A0"/>
              </a:solidFill>
              <a:latin typeface="Arial Black" panose="020B0A04020102020204" pitchFamily="34" charset="0"/>
            </a:endParaRPr>
          </a:p>
          <a:p>
            <a:r>
              <a:rPr lang="bn-IN" sz="2400" b="1" dirty="0">
                <a:solidFill>
                  <a:srgbClr val="FF0000"/>
                </a:solidFill>
                <a:latin typeface="Castellar" panose="020A0402060406010301" pitchFamily="18" charset="0"/>
              </a:rPr>
              <a:t>নাদির হোসেন উচ্চ বালিকা বিদ্যালয়</a:t>
            </a:r>
          </a:p>
          <a:p>
            <a:r>
              <a:rPr lang="bn-IN" sz="2100" dirty="0">
                <a:solidFill>
                  <a:srgbClr val="7030A0"/>
                </a:solidFill>
                <a:latin typeface="Adorable"/>
              </a:rPr>
              <a:t>কশবামাজাইল, পাংশা, রাজবাড়ী।</a:t>
            </a:r>
          </a:p>
          <a:p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Mobile: 01720-592576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E-mail: meherali76@gmail.com</a:t>
            </a:r>
          </a:p>
          <a:p>
            <a:endParaRPr lang="en-US" sz="1050" dirty="0">
              <a:solidFill>
                <a:srgbClr val="7030A0"/>
              </a:solidFill>
              <a:latin typeface="Adorable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2388553"/>
            <a:ext cx="1016000" cy="1286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654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ivot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2"/>
          <p:cNvSpPr txBox="1">
            <a:spLocks/>
          </p:cNvSpPr>
          <p:nvPr/>
        </p:nvSpPr>
        <p:spPr>
          <a:xfrm>
            <a:off x="838200" y="1600200"/>
            <a:ext cx="7243549" cy="3600450"/>
          </a:xfrm>
          <a:prstGeom prst="rect">
            <a:avLst/>
          </a:prstGeom>
          <a:ln>
            <a:solidFill>
              <a:srgbClr val="0000FF"/>
            </a:solidFill>
          </a:ln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Blip>
                <a:blip r:embed="rId2"/>
              </a:buBlip>
            </a:pPr>
            <a:r>
              <a:rPr lang="bn-BD" sz="3000" b="1" dirty="0" smtClean="0">
                <a:ln/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বিষয়ঃ </a:t>
            </a:r>
            <a:r>
              <a:rPr lang="bn-IN" sz="3000" b="1" dirty="0" smtClean="0">
                <a:ln/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বাংলাদেশ ও বিশ্বপরিচয়</a:t>
            </a:r>
            <a:endParaRPr lang="bn-BD" sz="3000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Arial" pitchFamily="34" charset="0"/>
              <a:buBlip>
                <a:blip r:embed="rId2"/>
              </a:buBlip>
            </a:pPr>
            <a:r>
              <a:rPr lang="bn-BD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000" b="1" dirty="0" smtClean="0">
                <a:ln/>
                <a:latin typeface="NikoshBAN" pitchFamily="2" charset="0"/>
                <a:cs typeface="NikoshBAN" pitchFamily="2" charset="0"/>
              </a:rPr>
              <a:t>শ্রেণিঃ </a:t>
            </a:r>
            <a:r>
              <a:rPr lang="bn-IN" sz="3000" b="1" dirty="0" smtClean="0">
                <a:ln/>
                <a:latin typeface="NikoshBAN" pitchFamily="2" charset="0"/>
                <a:cs typeface="NikoshBAN" pitchFamily="2" charset="0"/>
              </a:rPr>
              <a:t>ষষ্ঠ</a:t>
            </a:r>
            <a:endParaRPr lang="bn-BD" sz="3000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Arial" pitchFamily="34" charset="0"/>
              <a:buBlip>
                <a:blip r:embed="rId2"/>
              </a:buBlip>
            </a:pPr>
            <a:r>
              <a:rPr lang="bn-BD" sz="3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000" b="1" dirty="0" smtClean="0">
                <a:ln/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অধ্যায়ঃ </a:t>
            </a:r>
            <a:r>
              <a:rPr lang="bn-IN" sz="3000" b="1" dirty="0" smtClean="0">
                <a:ln/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৮</a:t>
            </a:r>
            <a:endParaRPr lang="bn-BD" sz="3000" dirty="0" smtClean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Arial" pitchFamily="34" charset="0"/>
              <a:buBlip>
                <a:blip r:embed="rId2"/>
              </a:buBlip>
            </a:pPr>
            <a:r>
              <a:rPr lang="bn-BD" sz="3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পা</a:t>
            </a:r>
            <a:r>
              <a:rPr lang="en-US" sz="3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ঠ</a:t>
            </a:r>
            <a:r>
              <a:rPr lang="bn-IN" sz="3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ঃ </a:t>
            </a:r>
            <a:r>
              <a:rPr lang="bn-IN" sz="3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bn-IN" sz="3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ও ৪</a:t>
            </a:r>
            <a:r>
              <a:rPr lang="bn-BD" sz="3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IN" sz="30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Arial" pitchFamily="34" charset="0"/>
              <a:buBlip>
                <a:blip r:embed="rId2"/>
              </a:buBlip>
            </a:pPr>
            <a:r>
              <a:rPr lang="bn-BD" sz="3000" dirty="0" smtClean="0">
                <a:latin typeface="NikoshBAN" pitchFamily="2" charset="0"/>
                <a:cs typeface="NikoshBAN" pitchFamily="2" charset="0"/>
              </a:rPr>
              <a:t>সময়ঃ </a:t>
            </a:r>
            <a:r>
              <a:rPr lang="bn-IN" sz="3000" dirty="0" smtClean="0">
                <a:latin typeface="NikoshBAN" pitchFamily="2" charset="0"/>
                <a:cs typeface="NikoshBAN" pitchFamily="2" charset="0"/>
              </a:rPr>
              <a:t>৪৫</a:t>
            </a:r>
            <a:r>
              <a:rPr lang="bn-BD" sz="3000" dirty="0" smtClean="0">
                <a:latin typeface="NikoshBAN" pitchFamily="2" charset="0"/>
                <a:cs typeface="NikoshBAN" pitchFamily="2" charset="0"/>
              </a:rPr>
              <a:t> মিনি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ট</a:t>
            </a:r>
            <a:endParaRPr lang="bn-BD" sz="3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2133600"/>
            <a:ext cx="2280392" cy="2871606"/>
          </a:xfrm>
          <a:prstGeom prst="rect">
            <a:avLst/>
          </a:prstGeom>
        </p:spPr>
      </p:pic>
      <p:sp>
        <p:nvSpPr>
          <p:cNvPr id="23" name="Title 1"/>
          <p:cNvSpPr txBox="1">
            <a:spLocks/>
          </p:cNvSpPr>
          <p:nvPr/>
        </p:nvSpPr>
        <p:spPr>
          <a:xfrm>
            <a:off x="2514600" y="610998"/>
            <a:ext cx="3600450" cy="85725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n-BD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7886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imageskhh.jpg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273424" y="647700"/>
            <a:ext cx="3657600" cy="25146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Content Placeholder 5" descr="imagesgj.jpg"/>
          <p:cNvPicPr>
            <a:picLocks noGrp="1" noChangeAspect="1"/>
          </p:cNvPicPr>
          <p:nvPr>
            <p:ph sz="half" idx="4294967295"/>
          </p:nvPr>
        </p:nvPicPr>
        <p:blipFill>
          <a:blip r:embed="rId3"/>
          <a:stretch>
            <a:fillRect/>
          </a:stretch>
        </p:blipFill>
        <p:spPr>
          <a:xfrm>
            <a:off x="5276850" y="685800"/>
            <a:ext cx="3562350" cy="25908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Content Placeholder 5" descr="imagesww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0" y="3810000"/>
            <a:ext cx="3544421" cy="273734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810000"/>
            <a:ext cx="3886199" cy="273734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67000" y="86380"/>
            <a:ext cx="381000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এসো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কিছু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ছবি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দেখি</a:t>
            </a:r>
            <a:r>
              <a:rPr lang="bn-I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ঃ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operation_000019171429web_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0" y="381000"/>
            <a:ext cx="3733800" cy="2743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 descr="imageskhgk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8858" y="3774140"/>
            <a:ext cx="3697942" cy="26266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 descr="briefs_saarcflag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381000"/>
            <a:ext cx="3810000" cy="2743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733800"/>
            <a:ext cx="3919070" cy="2667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9575" y="2600460"/>
            <a:ext cx="7455150" cy="132343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      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পাঠের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বিষয়</a:t>
            </a:r>
            <a:r>
              <a:rPr lang="bn-IN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ঃ</a:t>
            </a:r>
          </a:p>
          <a:p>
            <a:endParaRPr lang="bn-IN" sz="80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আঞ্চলিক সহযোগিতা</a:t>
            </a:r>
            <a:endParaRPr lang="en-US" sz="4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175px-SAARC_Logo.sv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700" y="567222"/>
            <a:ext cx="1371600" cy="1504841"/>
          </a:xfrm>
          <a:prstGeom prst="rect">
            <a:avLst/>
          </a:prstGeom>
        </p:spPr>
      </p:pic>
      <p:pic>
        <p:nvPicPr>
          <p:cNvPr id="4" name="Picture 3" descr="aseanlogo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2750" y="497360"/>
            <a:ext cx="1371599" cy="1375312"/>
          </a:xfrm>
          <a:prstGeom prst="rect">
            <a:avLst/>
          </a:prstGeom>
        </p:spPr>
      </p:pic>
      <p:pic>
        <p:nvPicPr>
          <p:cNvPr id="5" name="Picture 4" descr="imageslhihl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0" y="5264525"/>
            <a:ext cx="1353474" cy="1142688"/>
          </a:xfrm>
          <a:prstGeom prst="rect">
            <a:avLst/>
          </a:prstGeom>
        </p:spPr>
      </p:pic>
      <p:pic>
        <p:nvPicPr>
          <p:cNvPr id="6" name="Picture 5" descr="imagesijo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776" y="4876800"/>
            <a:ext cx="1548900" cy="1419225"/>
          </a:xfrm>
          <a:prstGeom prst="rect">
            <a:avLst/>
          </a:prstGeom>
        </p:spPr>
      </p:pic>
      <p:pic>
        <p:nvPicPr>
          <p:cNvPr id="7" name="Picture 6" descr="imagesuhiioh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2750" y="4931459"/>
            <a:ext cx="1828800" cy="1364566"/>
          </a:xfrm>
          <a:prstGeom prst="rect">
            <a:avLst/>
          </a:prstGeom>
        </p:spPr>
      </p:pic>
      <p:pic>
        <p:nvPicPr>
          <p:cNvPr id="8" name="Picture 7" descr="jauneopk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400800" y="510807"/>
            <a:ext cx="2153072" cy="146292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24200" y="457200"/>
            <a:ext cx="2895600" cy="76944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57150">
            <a:solidFill>
              <a:srgbClr val="00B05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শিখনফলঃ</a:t>
            </a:r>
            <a:endParaRPr lang="en-US" sz="44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4800" y="1828800"/>
            <a:ext cx="8763000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যা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জানতে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-</a:t>
            </a:r>
            <a:endParaRPr lang="en-US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lnSpc>
                <a:spcPct val="150000"/>
              </a:lnSpc>
            </a:pPr>
            <a:r>
              <a:rPr lang="bn-BD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bn-BD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bn-IN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সার্ক</a:t>
            </a:r>
            <a:r>
              <a:rPr lang="en-US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? </a:t>
            </a:r>
            <a:r>
              <a:rPr lang="en-US" sz="2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সার্কভূক্ত</a:t>
            </a:r>
            <a:r>
              <a:rPr lang="en-US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দেশগুলোর</a:t>
            </a:r>
            <a:r>
              <a:rPr lang="en-US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জানতে</a:t>
            </a:r>
            <a:r>
              <a:rPr lang="en-US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lnSpc>
                <a:spcPct val="150000"/>
              </a:lnSpc>
            </a:pPr>
            <a:r>
              <a:rPr lang="bn-BD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</a:t>
            </a:r>
            <a:r>
              <a:rPr lang="bn-BD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bn-IN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সার্কের গঠন ও  সহযোগিতার ক্ষেত্রসমূহ চিহ্নিত করতে পারবে। 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৩। </a:t>
            </a:r>
            <a:r>
              <a:rPr lang="bn-BD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আঞ্চলিক সহযোগিতার গুরুত্ব ব্যাখ্যা করতে পারবে।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৪</a:t>
            </a:r>
            <a:r>
              <a:rPr lang="bn-BD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bn-IN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আঞ্চলিক সংস্থা আসিয়ানের </a:t>
            </a:r>
            <a:r>
              <a:rPr lang="en-US" sz="2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দেশগুলোর</a:t>
            </a:r>
            <a:r>
              <a:rPr lang="en-US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জানতে</a:t>
            </a:r>
            <a:r>
              <a:rPr lang="en-US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৫। </a:t>
            </a:r>
            <a:r>
              <a:rPr lang="bn-BD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আঞ্চলিক সংস্থা আসিয়ানের গঠন সম্পর্কে বলতে পারবে।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884539446"/>
              </p:ext>
            </p:extLst>
          </p:nvPr>
        </p:nvGraphicFramePr>
        <p:xfrm>
          <a:off x="1371600" y="990600"/>
          <a:ext cx="66294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371600" y="304800"/>
            <a:ext cx="693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b="1" dirty="0" smtClean="0">
                <a:solidFill>
                  <a:srgbClr val="FF0000"/>
                </a:solidFill>
              </a:rPr>
              <a:t>আঞ্চলিক সহযোগিতার ক্ষেত্রসমূহঃ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12E98B5-93EF-4A01-A0B3-2E3144E1EE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812E98B5-93EF-4A01-A0B3-2E3144E1EE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812E98B5-93EF-4A01-A0B3-2E3144E1EE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CC1DBBE-4452-4610-8CEB-083BA7CA1A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1CC1DBBE-4452-4610-8CEB-083BA7CA1A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1CC1DBBE-4452-4610-8CEB-083BA7CA1A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A0EBE3E-05D3-42F3-BF10-014DC038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graphicEl>
                                              <a:dgm id="{DA0EBE3E-05D3-42F3-BF10-014DC038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graphicEl>
                                              <a:dgm id="{DA0EBE3E-05D3-42F3-BF10-014DC038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77FD4BA-DA55-423F-BB30-B18B39A29E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177FD4BA-DA55-423F-BB30-B18B39A29E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177FD4BA-DA55-423F-BB30-B18B39A29E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3F9F0A-8280-4772-829B-D33C255131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graphicEl>
                                              <a:dgm id="{843F9F0A-8280-4772-829B-D33C255131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843F9F0A-8280-4772-829B-D33C255131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48E6AE6-4ED5-4C8F-A0AE-445BFEE098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F48E6AE6-4ED5-4C8F-A0AE-445BFEE098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F48E6AE6-4ED5-4C8F-A0AE-445BFEE098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1E5EEC0-1352-4152-9744-8B0EB4848F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01E5EEC0-1352-4152-9744-8B0EB4848F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01E5EEC0-1352-4152-9744-8B0EB4848F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3039C15-51E3-4C7E-B7DF-ECE55D31EC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B3039C15-51E3-4C7E-B7DF-ECE55D31EC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B3039C15-51E3-4C7E-B7DF-ECE55D31EC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0EBB155-F5CA-4AB3-93A8-B1A6D836EB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40EBB155-F5CA-4AB3-93A8-B1A6D836EB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40EBB155-F5CA-4AB3-93A8-B1A6D836EB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1BF8991-25A4-4A94-A7EE-8EBBF856D4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B1BF8991-25A4-4A94-A7EE-8EBBF856D4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B1BF8991-25A4-4A94-A7EE-8EBBF856D4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2CCAA16-0ACF-4DA2-9E11-549495FA1D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>
                                            <p:graphicEl>
                                              <a:dgm id="{02CCAA16-0ACF-4DA2-9E11-549495FA1D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">
                                            <p:graphicEl>
                                              <a:dgm id="{02CCAA16-0ACF-4DA2-9E11-549495FA1D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2D848CE-73BD-46F5-ACCF-64A7E9E73B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">
                                            <p:graphicEl>
                                              <a:dgm id="{52D848CE-73BD-46F5-ACCF-64A7E9E73B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">
                                            <p:graphicEl>
                                              <a:dgm id="{52D848CE-73BD-46F5-ACCF-64A7E9E73B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4A9B1BB-2C01-49A3-A14F-3D5CFB3416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>
                                            <p:graphicEl>
                                              <a:dgm id="{24A9B1BB-2C01-49A3-A14F-3D5CFB3416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>
                                            <p:graphicEl>
                                              <a:dgm id="{24A9B1BB-2C01-49A3-A14F-3D5CFB3416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99FA9C-FF8C-4208-803C-1FE7CA7C77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">
                                            <p:graphicEl>
                                              <a:dgm id="{D199FA9C-FF8C-4208-803C-1FE7CA7C77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D199FA9C-FF8C-4208-803C-1FE7CA7C77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56FF878-4BFF-4CC7-A89C-B3FC820519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F56FF878-4BFF-4CC7-A89C-B3FC820519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">
                                            <p:graphicEl>
                                              <a:dgm id="{F56FF878-4BFF-4CC7-A89C-B3FC820519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0100ABD-19FF-47D2-A22C-C8641C3FA0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">
                                            <p:graphicEl>
                                              <a:dgm id="{50100ABD-19FF-47D2-A22C-C8641C3FA0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">
                                            <p:graphicEl>
                                              <a:dgm id="{50100ABD-19FF-47D2-A22C-C8641C3FA0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34EA73-6184-4AB1-A989-EB1DE2DC4B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>
                                            <p:graphicEl>
                                              <a:dgm id="{1B34EA73-6184-4AB1-A989-EB1DE2DC4B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">
                                            <p:graphicEl>
                                              <a:dgm id="{1B34EA73-6184-4AB1-A989-EB1DE2DC4B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3FDB4D5-A82A-4567-AFEA-2D554F868D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">
                                            <p:graphicEl>
                                              <a:dgm id="{63FDB4D5-A82A-4567-AFEA-2D554F868D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">
                                            <p:graphicEl>
                                              <a:dgm id="{63FDB4D5-A82A-4567-AFEA-2D554F868D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025279-8488-49EA-8AB0-B72E6D94F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">
                                            <p:graphicEl>
                                              <a:dgm id="{CB025279-8488-49EA-8AB0-B72E6D94F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">
                                            <p:graphicEl>
                                              <a:dgm id="{CB025279-8488-49EA-8AB0-B72E6D94F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lestine_recognition_only.sv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143000"/>
            <a:ext cx="8077200" cy="3761423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3135406" y="224231"/>
            <a:ext cx="3200400" cy="584775"/>
          </a:xfrm>
          <a:prstGeom prst="rect">
            <a:avLst/>
          </a:prstGeom>
          <a:solidFill>
            <a:schemeClr val="bg1"/>
          </a:solidFill>
          <a:ln w="57150">
            <a:solidFill>
              <a:srgbClr val="0070C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পৃথিবীর মানচি</a:t>
            </a:r>
            <a:r>
              <a:rPr lang="bn-IN" sz="32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ত্র</a:t>
            </a:r>
            <a:endParaRPr lang="en-US" sz="32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3408437"/>
            <a:ext cx="2286000" cy="1477328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দক্ষিন এশিয়া</a:t>
            </a:r>
          </a:p>
          <a:p>
            <a:endParaRPr lang="bn-BD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24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দক্ষিন-পূর্ব </a:t>
            </a:r>
            <a:r>
              <a:rPr lang="bn-IN" sz="24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bn-BD" sz="24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এশিয়া</a:t>
            </a:r>
            <a:endParaRPr lang="bn-BD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1905000" y="2654975"/>
            <a:ext cx="3740524" cy="98048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1828800" y="2899888"/>
            <a:ext cx="4520453" cy="1394935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5186082" y="3254918"/>
            <a:ext cx="1295400" cy="158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645524" y="2273087"/>
            <a:ext cx="10600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সার্ক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73906" y="2764003"/>
            <a:ext cx="17794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এশিয়ান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75px-SAARC_Logo.sv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672" y="457200"/>
            <a:ext cx="1176072" cy="1290319"/>
          </a:xfrm>
          <a:prstGeom prst="rect">
            <a:avLst/>
          </a:prstGeom>
        </p:spPr>
      </p:pic>
      <p:pic>
        <p:nvPicPr>
          <p:cNvPr id="4" name="Picture 3" descr="imageslk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2213653"/>
            <a:ext cx="4001651" cy="2286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81000" y="4649853"/>
            <a:ext cx="81534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smtClean="0"/>
              <a:t>SAARC- South Asian Association for Regional Co-operation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52600" y="1127276"/>
            <a:ext cx="7043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/>
              <a:t>বাংলাদেশের উদ্দ্যোগে ১৯৮৫ সালের ডিসেম্বর মাসে সার্ক গঠিত হয়।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01533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ivot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277882871"/>
              </p:ext>
            </p:extLst>
          </p:nvPr>
        </p:nvGraphicFramePr>
        <p:xfrm>
          <a:off x="838200" y="838200"/>
          <a:ext cx="7772400" cy="563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819400" y="228600"/>
            <a:ext cx="472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সার্কের সহযোগিতার ক্ষেত্রঃ</a:t>
            </a:r>
            <a:endParaRPr lang="en-US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F9CB5EC-80A5-482A-8261-0C65E88FDC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CF9CB5EC-80A5-482A-8261-0C65E88FDC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CF9CB5EC-80A5-482A-8261-0C65E88FDC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C5CB583-5675-41F4-BA3D-B687090972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FC5CB583-5675-41F4-BA3D-B687090972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FC5CB583-5675-41F4-BA3D-B687090972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B2054BC-E772-4D74-BE50-FD96BA832F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graphicEl>
                                              <a:dgm id="{9B2054BC-E772-4D74-BE50-FD96BA832F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graphicEl>
                                              <a:dgm id="{9B2054BC-E772-4D74-BE50-FD96BA832F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81B557-72DB-4E17-AC1B-8DF95179A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9C81B557-72DB-4E17-AC1B-8DF95179A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graphicEl>
                                              <a:dgm id="{9C81B557-72DB-4E17-AC1B-8DF95179A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94C66C1-62DB-4562-823E-C0DD3F0E1F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394C66C1-62DB-4562-823E-C0DD3F0E1F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graphicEl>
                                              <a:dgm id="{394C66C1-62DB-4562-823E-C0DD3F0E1F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80BD3CF-ABC5-4F8F-9728-C280259D35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B80BD3CF-ABC5-4F8F-9728-C280259D35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B80BD3CF-ABC5-4F8F-9728-C280259D35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E9CA1E0-4612-48E1-A2CE-E220BDBF2A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DE9CA1E0-4612-48E1-A2CE-E220BDBF2A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DE9CA1E0-4612-48E1-A2CE-E220BDBF2A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fvd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7655" y="994979"/>
            <a:ext cx="5823637" cy="5398738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3062903" y="240891"/>
            <a:ext cx="3216619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2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সার্কভুক্ত</a:t>
            </a:r>
            <a:r>
              <a:rPr lang="bn-IN" sz="2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দেশ</a:t>
            </a:r>
            <a:r>
              <a:rPr lang="bn-IN" sz="2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সমূহ</a:t>
            </a:r>
            <a:endParaRPr lang="bn-BD" sz="2400" b="1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948183" y="3325016"/>
            <a:ext cx="16679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১।</a:t>
            </a:r>
            <a:r>
              <a:rPr lang="bn-IN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বাংলাদেশ</a:t>
            </a:r>
            <a:endParaRPr lang="en-US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70466" y="3368108"/>
            <a:ext cx="11448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২।</a:t>
            </a:r>
            <a:r>
              <a:rPr lang="bn-IN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ভারত</a:t>
            </a:r>
          </a:p>
        </p:txBody>
      </p:sp>
      <p:sp>
        <p:nvSpPr>
          <p:cNvPr id="8" name="Rectangle 7"/>
          <p:cNvSpPr/>
          <p:nvPr/>
        </p:nvSpPr>
        <p:spPr>
          <a:xfrm>
            <a:off x="1503514" y="2247527"/>
            <a:ext cx="1550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৩।</a:t>
            </a:r>
            <a:r>
              <a:rPr lang="bn-IN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পাকিস্থান</a:t>
            </a:r>
          </a:p>
        </p:txBody>
      </p:sp>
      <p:sp>
        <p:nvSpPr>
          <p:cNvPr id="9" name="Rectangle 8"/>
          <p:cNvSpPr/>
          <p:nvPr/>
        </p:nvSpPr>
        <p:spPr>
          <a:xfrm>
            <a:off x="1257524" y="1548078"/>
            <a:ext cx="20185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৮।</a:t>
            </a:r>
            <a:r>
              <a:rPr lang="bn-IN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আফগানিস্থান</a:t>
            </a:r>
            <a:endParaRPr lang="en-US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828800" y="5867400"/>
            <a:ext cx="13965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৭</a:t>
            </a:r>
            <a:r>
              <a:rPr lang="bn-BD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bn-IN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মালদ্বীপ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264342" y="5188138"/>
            <a:ext cx="13676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৪</a:t>
            </a:r>
            <a:r>
              <a:rPr lang="bn-BD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bn-IN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শ্রীলংকা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780382" y="1986702"/>
            <a:ext cx="12698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bn-BD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bn-IN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নেপাল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908077" y="2041491"/>
            <a:ext cx="11256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৫।</a:t>
            </a:r>
            <a:r>
              <a:rPr lang="bn-IN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ভূটান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3581400"/>
            <a:ext cx="8001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IN" sz="2400" dirty="0" smtClean="0"/>
              <a:t>সার্কের মূল লক্ষ্য অর্থনৈতিক সহযোগিতা হলেও এর কর্মক্ষেত্র সমাজ, শিক্ষা, সংস্কৃতি, যোগাযোগ প্রযুক্তি উন্নয়নের সর্বক্ষেত্রেই বিস্তৃত। </a:t>
            </a:r>
          </a:p>
          <a:p>
            <a:pPr algn="just"/>
            <a:endParaRPr lang="bn-IN" sz="2400" dirty="0" smtClean="0"/>
          </a:p>
          <a:p>
            <a:r>
              <a:rPr lang="bn-IN" sz="2400" dirty="0" smtClean="0"/>
              <a:t>সার্কের সদর দপ্তর নেপালের রাজধানী কাঠমুন্ডু তে। 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4356" y="228600"/>
            <a:ext cx="540668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300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7483" y="5029200"/>
            <a:ext cx="71648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ASEAN</a:t>
            </a:r>
            <a:r>
              <a:rPr lang="bn-IN" sz="2400" dirty="0" smtClean="0"/>
              <a:t> এর পুরো নাম</a:t>
            </a:r>
            <a:r>
              <a:rPr lang="bn-IN" sz="2400" dirty="0"/>
              <a:t>ঃ</a:t>
            </a:r>
            <a:r>
              <a:rPr lang="en-US" sz="2400" dirty="0" smtClean="0"/>
              <a:t> </a:t>
            </a:r>
            <a:endParaRPr lang="bn-IN" sz="2400" dirty="0" smtClean="0"/>
          </a:p>
          <a:p>
            <a:r>
              <a:rPr lang="en-US" sz="2400" dirty="0" smtClean="0"/>
              <a:t>Association of </a:t>
            </a:r>
            <a:r>
              <a:rPr lang="en-US" sz="2400" dirty="0" err="1" smtClean="0"/>
              <a:t>SouthEast</a:t>
            </a:r>
            <a:r>
              <a:rPr lang="en-US" sz="2400" dirty="0" smtClean="0"/>
              <a:t> Asian Nations</a:t>
            </a:r>
            <a:endParaRPr lang="en-US" sz="2400" dirty="0"/>
          </a:p>
        </p:txBody>
      </p:sp>
      <p:pic>
        <p:nvPicPr>
          <p:cNvPr id="4" name="Picture 3" descr="aseanlogo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915" y="157097"/>
            <a:ext cx="1672285" cy="167681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57400" y="1117158"/>
            <a:ext cx="7086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dirty="0" smtClean="0"/>
              <a:t>দক্ষিণ-পূর্ব এশিয়ার দশটি দেশ নিয়ে ১৯৬৭ সালের ৮ই আগষ্ট এশিয়ান গঠিত হয়।</a:t>
            </a:r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2176649"/>
            <a:ext cx="5334000" cy="27383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sean_Map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1" y="0"/>
            <a:ext cx="9132089" cy="6858000"/>
          </a:xfrm>
          <a:prstGeom prst="rect">
            <a:avLst/>
          </a:prstGeom>
          <a:ln w="3175" cap="sq">
            <a:solidFill>
              <a:schemeClr val="accent3">
                <a:lumMod val="20000"/>
                <a:lumOff val="80000"/>
              </a:schemeClr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Rectangle 2"/>
          <p:cNvSpPr/>
          <p:nvPr/>
        </p:nvSpPr>
        <p:spPr>
          <a:xfrm>
            <a:off x="3733800" y="381000"/>
            <a:ext cx="3886200" cy="523220"/>
          </a:xfrm>
          <a:prstGeom prst="rect">
            <a:avLst/>
          </a:prstGeom>
          <a:solidFill>
            <a:schemeClr val="bg1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bn-BD" sz="2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bn-BD" sz="2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আসিয়ান রাষ্ট্রসমূহ</a:t>
            </a:r>
            <a:r>
              <a:rPr lang="bn-IN" sz="2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ঃ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4038600"/>
            <a:ext cx="769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dirty="0" smtClean="0"/>
              <a:t>এশিয়ানের সদর দপ্তর ইন্দোনেশিয়ার রাজধানী জাকর্তায়।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762000"/>
            <a:ext cx="4090609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8427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jauneop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425994"/>
            <a:ext cx="2133600" cy="144969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71800" y="713747"/>
            <a:ext cx="4953000" cy="5847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ইউরোপিয় ইউনিয়ন (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EU</a:t>
            </a:r>
            <a:r>
              <a:rPr lang="bn-IN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" y="2133600"/>
            <a:ext cx="8153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পশ্চিম</a:t>
            </a:r>
            <a:r>
              <a:rPr lang="en-US" sz="2400" dirty="0" smtClean="0"/>
              <a:t> </a:t>
            </a:r>
            <a:r>
              <a:rPr lang="en-US" sz="2400" dirty="0" err="1" smtClean="0"/>
              <a:t>ইউরোপের</a:t>
            </a:r>
            <a:r>
              <a:rPr lang="en-US" sz="2400" dirty="0" smtClean="0"/>
              <a:t> </a:t>
            </a:r>
            <a:r>
              <a:rPr lang="en-US" sz="2400" dirty="0" err="1" smtClean="0"/>
              <a:t>দেশগুলো</a:t>
            </a:r>
            <a:r>
              <a:rPr lang="en-US" sz="2400" dirty="0" smtClean="0"/>
              <a:t> </a:t>
            </a:r>
            <a:r>
              <a:rPr lang="bn-IN" sz="2400" dirty="0" smtClean="0"/>
              <a:t>সহযোগিতার লক্ষ্যে প্রথম গড়ে তুলেছিল কমন মার্কেট। এরপর এর আওতা বেড়ে হয় ইউরোপিয় ইউনিয়ন।</a:t>
            </a:r>
          </a:p>
          <a:p>
            <a:r>
              <a:rPr lang="bn-IN" sz="2400" dirty="0" smtClean="0"/>
              <a:t>ইউরোপের প্রায় সকল রাষ্ট্রই এর সদস্যভূক্ত।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4900" y="868233"/>
            <a:ext cx="68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EU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4267200"/>
            <a:ext cx="7848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dirty="0"/>
              <a:t>ইউরোপিয় ইউনিয়নের সদর দপ্তর বেলজিয়ামের রাজধানী ব্রাসেলস এ।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7047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4232453010"/>
              </p:ext>
            </p:extLst>
          </p:nvPr>
        </p:nvGraphicFramePr>
        <p:xfrm>
          <a:off x="1295400" y="1397000"/>
          <a:ext cx="6324600" cy="4546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667000" y="228600"/>
            <a:ext cx="4419600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solidFill>
                  <a:srgbClr val="FF0000"/>
                </a:solidFill>
              </a:rPr>
              <a:t>অন</a:t>
            </a:r>
            <a:r>
              <a:rPr lang="bn-IN" sz="3600" dirty="0" smtClean="0">
                <a:solidFill>
                  <a:srgbClr val="FF0000"/>
                </a:solidFill>
              </a:rPr>
              <a:t>্যান্য সংস্থা সমূহঃ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95638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205662-D0AC-444A-BC72-B19D61F1F6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CB205662-D0AC-444A-BC72-B19D61F1F6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CB205662-D0AC-444A-BC72-B19D61F1F6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BA0C029-D4D7-4F99-9FC3-5AD3223F64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8BA0C029-D4D7-4F99-9FC3-5AD3223F64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8BA0C029-D4D7-4F99-9FC3-5AD3223F64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2DB9716-7A7E-4D9A-8535-689DAB08F2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graphicEl>
                                              <a:dgm id="{22DB9716-7A7E-4D9A-8535-689DAB08F2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graphicEl>
                                              <a:dgm id="{22DB9716-7A7E-4D9A-8535-689DAB08F2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E7C4404-682C-4D24-A6DA-F3BDEFDA80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2E7C4404-682C-4D24-A6DA-F3BDEFDA80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2E7C4404-682C-4D24-A6DA-F3BDEFDA80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8D990F8-5177-44AF-91FF-C1981D5839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graphicEl>
                                              <a:dgm id="{38D990F8-5177-44AF-91FF-C1981D5839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38D990F8-5177-44AF-91FF-C1981D5839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D1389EB-6030-4ACD-AE99-0FAF263B36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3D1389EB-6030-4ACD-AE99-0FAF263B36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3D1389EB-6030-4ACD-AE99-0FAF263B36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FDAD703-7C36-4279-AB64-D3B52F2F28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4FDAD703-7C36-4279-AB64-D3B52F2F28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4FDAD703-7C36-4279-AB64-D3B52F2F28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E2D84A7-7413-44F7-A77F-8633CB31D0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4E2D84A7-7413-44F7-A77F-8633CB31D0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4E2D84A7-7413-44F7-A77F-8633CB31D0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3AC8177-4750-4C32-953D-8889060B57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83AC8177-4750-4C32-953D-8889060B57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83AC8177-4750-4C32-953D-8889060B57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F750292-CE31-41B1-9872-D0334CFD24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0F750292-CE31-41B1-9872-D0334CFD24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0F750292-CE31-41B1-9872-D0334CFD24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1646DF-73FD-4A22-956A-F05F86CE73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1B1646DF-73FD-4A22-956A-F05F86CE73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>
                                            <p:graphicEl>
                                              <a:dgm id="{1B1646DF-73FD-4A22-956A-F05F86CE73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One"/>
        </p:bldSub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slhih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" y="234512"/>
            <a:ext cx="1484877" cy="1253627"/>
          </a:xfrm>
          <a:prstGeom prst="rect">
            <a:avLst/>
          </a:prstGeom>
        </p:spPr>
      </p:pic>
      <p:pic>
        <p:nvPicPr>
          <p:cNvPr id="6" name="Picture 5" descr="imagesij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9617" y="68914"/>
            <a:ext cx="1548900" cy="1419225"/>
          </a:xfrm>
          <a:prstGeom prst="rect">
            <a:avLst/>
          </a:prstGeom>
        </p:spPr>
      </p:pic>
      <p:pic>
        <p:nvPicPr>
          <p:cNvPr id="7" name="Picture 6" descr="imagesuhiioh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7800" y="137020"/>
            <a:ext cx="1828800" cy="136456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11624" y="1720303"/>
            <a:ext cx="746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dirty="0" smtClean="0"/>
              <a:t>শিল্পোন্নত শীর্ষ সাতটি দেশের জোট </a:t>
            </a:r>
            <a:r>
              <a:rPr lang="en-US" sz="2400" dirty="0" smtClean="0"/>
              <a:t>“</a:t>
            </a:r>
            <a:r>
              <a:rPr lang="bn-IN" sz="2400" dirty="0" smtClean="0"/>
              <a:t>‍‍‍‍‍‌জি-৭</a:t>
            </a:r>
            <a:r>
              <a:rPr lang="en-US" sz="2400" dirty="0" smtClean="0"/>
              <a:t>”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1008529" y="2356780"/>
            <a:ext cx="7391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আফ</a:t>
            </a:r>
            <a:r>
              <a:rPr lang="bn-IN" sz="2400" dirty="0" smtClean="0"/>
              <a:t>্রিকার দেশগুলো মিলে গড়ে তুলেছে ‌</a:t>
            </a:r>
            <a:r>
              <a:rPr lang="en-US" sz="2400" dirty="0"/>
              <a:t> “ </a:t>
            </a:r>
            <a:r>
              <a:rPr lang="bn-IN" sz="2400" dirty="0" smtClean="0"/>
              <a:t>ওএইউ</a:t>
            </a:r>
            <a:r>
              <a:rPr lang="en-US" sz="2400" dirty="0" smtClean="0"/>
              <a:t>”</a:t>
            </a:r>
            <a:r>
              <a:rPr lang="bn-IN" sz="2400" dirty="0" smtClean="0"/>
              <a:t> </a:t>
            </a:r>
            <a:endParaRPr lang="en-US" sz="2400" dirty="0" smtClean="0"/>
          </a:p>
          <a:p>
            <a:r>
              <a:rPr lang="bn-IN" sz="2400" dirty="0" smtClean="0"/>
              <a:t>(</a:t>
            </a:r>
            <a:r>
              <a:rPr lang="en-US" sz="2400" dirty="0" smtClean="0"/>
              <a:t>OAU</a:t>
            </a:r>
            <a:r>
              <a:rPr lang="bn-IN" sz="2400" dirty="0" smtClean="0"/>
              <a:t>)</a:t>
            </a:r>
            <a:r>
              <a:rPr lang="en-US" sz="2400" dirty="0" smtClean="0"/>
              <a:t> Organization of African Unity.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1030941" y="3413791"/>
            <a:ext cx="7467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মুসলিম</a:t>
            </a:r>
            <a:r>
              <a:rPr lang="en-US" sz="2400" dirty="0" smtClean="0"/>
              <a:t> </a:t>
            </a:r>
            <a:r>
              <a:rPr lang="bn-IN" sz="2400" dirty="0" smtClean="0"/>
              <a:t>দেশগুলো</a:t>
            </a:r>
            <a:r>
              <a:rPr lang="en-US" sz="2400" dirty="0" smtClean="0"/>
              <a:t>র </a:t>
            </a:r>
            <a:r>
              <a:rPr lang="en-US" sz="2400" dirty="0" err="1" smtClean="0"/>
              <a:t>সংগঠন</a:t>
            </a:r>
            <a:r>
              <a:rPr lang="en-US" sz="2400" dirty="0" smtClean="0"/>
              <a:t> </a:t>
            </a:r>
            <a:r>
              <a:rPr lang="en-US" sz="2400" dirty="0"/>
              <a:t>“ </a:t>
            </a:r>
            <a:r>
              <a:rPr lang="en-US" sz="2400" dirty="0" err="1" smtClean="0"/>
              <a:t>ওআইসি</a:t>
            </a:r>
            <a:r>
              <a:rPr lang="en-US" sz="2400" dirty="0" smtClean="0"/>
              <a:t>”</a:t>
            </a:r>
            <a:r>
              <a:rPr lang="bn-IN" sz="2400" dirty="0" smtClean="0"/>
              <a:t> </a:t>
            </a:r>
            <a:endParaRPr lang="en-US" sz="2400" dirty="0" smtClean="0"/>
          </a:p>
          <a:p>
            <a:r>
              <a:rPr lang="bn-IN" sz="2400" dirty="0" smtClean="0"/>
              <a:t>(</a:t>
            </a:r>
            <a:r>
              <a:rPr lang="en-US" sz="2400" dirty="0" smtClean="0"/>
              <a:t>OIC</a:t>
            </a:r>
            <a:r>
              <a:rPr lang="bn-IN" sz="2400" dirty="0" smtClean="0"/>
              <a:t>)</a:t>
            </a:r>
            <a:r>
              <a:rPr lang="en-US" sz="2400" dirty="0" smtClean="0"/>
              <a:t> Organization of Islamic Co-operation.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959224" y="4419600"/>
            <a:ext cx="762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dirty="0" smtClean="0"/>
              <a:t>ব্রিটিশ উপনিবেশ থেকে স্বাধীনতা প্রাপ্ত দেশগুলো কে নিয়ে গড়ে উঠেছে </a:t>
            </a:r>
            <a:r>
              <a:rPr lang="en-US" sz="2400" dirty="0"/>
              <a:t>“ </a:t>
            </a:r>
            <a:r>
              <a:rPr lang="bn-IN" sz="2400" dirty="0" smtClean="0"/>
              <a:t>কমনওয়েলথ</a:t>
            </a:r>
            <a:r>
              <a:rPr lang="en-US" sz="2400" dirty="0" smtClean="0"/>
              <a:t>”</a:t>
            </a:r>
            <a:r>
              <a:rPr lang="bn-IN" sz="2400" dirty="0" smtClean="0"/>
              <a:t>।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954741" y="5410200"/>
            <a:ext cx="7391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dirty="0" smtClean="0"/>
              <a:t>সামরিক জোটের সদস্য নয় এমন দেশগুলো নিয়ে গড়ে উঠেছে </a:t>
            </a:r>
            <a:r>
              <a:rPr lang="en-US" sz="2400" dirty="0"/>
              <a:t>“ </a:t>
            </a:r>
            <a:r>
              <a:rPr lang="bn-IN" sz="2400" dirty="0" smtClean="0"/>
              <a:t>জোট নিরপেক্ষ আন্দোলন</a:t>
            </a:r>
            <a:r>
              <a:rPr lang="en-US" sz="2400" dirty="0" smtClean="0"/>
              <a:t>”</a:t>
            </a:r>
            <a:r>
              <a:rPr lang="bn-IN" sz="2400" dirty="0" smtClean="0"/>
              <a:t>। </a:t>
            </a:r>
            <a:endParaRPr lang="en-US" sz="2400" dirty="0" smtClean="0"/>
          </a:p>
          <a:p>
            <a:r>
              <a:rPr lang="bn-IN" sz="2400" dirty="0" smtClean="0"/>
              <a:t>(</a:t>
            </a:r>
            <a:r>
              <a:rPr lang="en-US" sz="2400" dirty="0" smtClean="0"/>
              <a:t>NAM) Non- Aligned Movement.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94140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05200" y="304800"/>
            <a:ext cx="3810000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36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EDCN024.W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304800"/>
            <a:ext cx="3118332" cy="269870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62000" y="3352800"/>
            <a:ext cx="7848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>
                <a:latin typeface="NikoshBAN" pitchFamily="2" charset="0"/>
                <a:cs typeface="NikoshBAN" pitchFamily="2" charset="0"/>
              </a:rPr>
              <a:t>১।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সার্কভূক্ত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দেশগুলোর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নাম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লিখ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?</a:t>
            </a:r>
          </a:p>
          <a:p>
            <a:endParaRPr lang="en-US" sz="1050" dirty="0">
              <a:latin typeface="NikoshBAN" pitchFamily="2" charset="0"/>
              <a:cs typeface="NikoshBAN" pitchFamily="2" charset="0"/>
            </a:endParaRPr>
          </a:p>
          <a:p>
            <a:r>
              <a:rPr lang="bn-BD" sz="2400" dirty="0">
                <a:latin typeface="NikoshBAN" pitchFamily="2" charset="0"/>
                <a:cs typeface="NikoshBAN" pitchFamily="2" charset="0"/>
              </a:rPr>
              <a:t>২।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কয়েকটি আঞ্চলিক সহযোগিতা সংস্থার নাম লিখ।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304800" y="304800"/>
            <a:ext cx="8178420" cy="2461162"/>
            <a:chOff x="2376711" y="76200"/>
            <a:chExt cx="6481641" cy="2625437"/>
          </a:xfrm>
        </p:grpSpPr>
        <p:sp>
          <p:nvSpPr>
            <p:cNvPr id="6" name="TextBox 5"/>
            <p:cNvSpPr txBox="1"/>
            <p:nvPr/>
          </p:nvSpPr>
          <p:spPr>
            <a:xfrm>
              <a:off x="5563273" y="841661"/>
              <a:ext cx="3295079" cy="772937"/>
            </a:xfrm>
            <a:prstGeom prst="rect">
              <a:avLst/>
            </a:prstGeom>
            <a:solidFill>
              <a:srgbClr val="00B050"/>
            </a:solidFill>
          </p:spPr>
          <p:txBody>
            <a:bodyPr wrap="squar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>
                <a:defRPr/>
              </a:pPr>
              <a:r>
                <a:rPr lang="bn-BD" sz="4000" b="1" kern="1100" cap="all" dirty="0">
                  <a:ln w="9000" cmpd="sng">
                    <a:solidFill>
                      <a:srgbClr val="FFC000">
                        <a:shade val="50000"/>
                        <a:satMod val="120000"/>
                      </a:srgbClr>
                    </a:solidFill>
                    <a:prstDash val="solid"/>
                  </a:ln>
                  <a:effectLst>
                    <a:reflection blurRad="12700" stA="28000" endPos="45000" dist="1000" dir="5400000" sy="-100000" algn="bl" rotWithShape="0"/>
                  </a:effectLst>
                  <a:latin typeface="NikoshBAN" pitchFamily="2" charset="0"/>
                  <a:ea typeface="NikoshBAN" pitchFamily="2" charset="0"/>
                  <a:cs typeface="NikoshBAN" pitchFamily="2" charset="0"/>
                  <a:sym typeface="Wingdings"/>
                </a:rPr>
                <a:t></a:t>
              </a:r>
              <a:r>
                <a:rPr lang="bn-BD" sz="4400" b="1" kern="0" dirty="0" smtClean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দল</a:t>
              </a:r>
              <a:r>
                <a:rPr lang="bn-IN" sz="4400" b="1" kern="0" dirty="0" smtClean="0">
                  <a:ln w="1905"/>
                  <a:latin typeface="NikoshBAN" pitchFamily="2" charset="0"/>
                  <a:cs typeface="NikoshBAN" pitchFamily="2" charset="0"/>
                </a:rPr>
                <a:t>ীয়</a:t>
              </a:r>
              <a:r>
                <a:rPr lang="en-US" sz="4400" kern="0" dirty="0" smtClean="0">
                  <a:ln w="1905"/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4400" b="1" kern="0" dirty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কাজ</a:t>
              </a:r>
              <a:r>
                <a:rPr lang="en-US" sz="4400" b="1" kern="0" dirty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4400" b="1" kern="0" dirty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endParaRPr lang="en-US" sz="4400" b="1" kern="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6711" y="76200"/>
              <a:ext cx="3124200" cy="2625437"/>
            </a:xfrm>
            <a:prstGeom prst="ellipse">
              <a:avLst/>
            </a:prstGeom>
            <a:ln w="31750">
              <a:solidFill>
                <a:sysClr val="windowText" lastClr="000000"/>
              </a:solidFill>
              <a:miter lim="800000"/>
              <a:headEnd/>
              <a:tailEnd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Oval 7"/>
            <p:cNvSpPr/>
            <p:nvPr/>
          </p:nvSpPr>
          <p:spPr>
            <a:xfrm>
              <a:off x="2376711" y="76200"/>
              <a:ext cx="3124200" cy="2625437"/>
            </a:xfrm>
            <a:prstGeom prst="ellipse">
              <a:avLst/>
            </a:prstGeom>
            <a:noFill/>
            <a:ln w="44450" cap="flat" cmpd="thickThin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381000" y="3581400"/>
            <a:ext cx="861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১।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আঞ্চলিক সহযোগিতার গুরুত্ব আলোচনা করে লিখ।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505200" y="304800"/>
            <a:ext cx="3222642" cy="923330"/>
          </a:xfrm>
          <a:prstGeom prst="rect">
            <a:avLst/>
          </a:prstGeom>
          <a:solidFill>
            <a:schemeClr val="accent4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400" b="1" dirty="0" err="1">
                <a:ln/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r>
              <a:rPr lang="en-US" sz="5400" b="1" dirty="0">
                <a:ln/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5400" b="1" dirty="0">
              <a:ln/>
              <a:solidFill>
                <a:srgbClr val="FF0000"/>
              </a:solidFill>
            </a:endParaRPr>
          </a:p>
        </p:txBody>
      </p:sp>
      <p:pic>
        <p:nvPicPr>
          <p:cNvPr id="6" name="Picture 2" descr="E:\New Accounting -9\hfjfgjghjkghkjhkljotyity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381705"/>
            <a:ext cx="2524418" cy="1505793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" name="TextBox 1"/>
          <p:cNvSpPr txBox="1"/>
          <p:nvPr/>
        </p:nvSpPr>
        <p:spPr>
          <a:xfrm>
            <a:off x="533400" y="2286000"/>
            <a:ext cx="8077200" cy="2239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bn-BD" sz="2400" dirty="0">
                <a:latin typeface="NikoshBAN" pitchFamily="2" charset="0"/>
                <a:cs typeface="NikoshBAN" pitchFamily="2" charset="0"/>
              </a:rPr>
              <a:t>১।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সার্ক কি?</a:t>
            </a:r>
          </a:p>
          <a:p>
            <a:pPr>
              <a:lnSpc>
                <a:spcPct val="150000"/>
              </a:lnSpc>
            </a:pPr>
            <a:r>
              <a:rPr lang="bn-BD" sz="2400" dirty="0">
                <a:latin typeface="NikoshBAN" pitchFamily="2" charset="0"/>
                <a:cs typeface="NikoshBAN" pitchFamily="2" charset="0"/>
              </a:rPr>
              <a:t>২।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 সার্কের ক্ষেত্রসমূহ কি কি?</a:t>
            </a:r>
          </a:p>
          <a:p>
            <a:pPr>
              <a:lnSpc>
                <a:spcPct val="150000"/>
              </a:lnSpc>
            </a:pPr>
            <a:r>
              <a:rPr lang="bn-IN" sz="2400" dirty="0">
                <a:latin typeface="NikoshBAN" pitchFamily="2" charset="0"/>
                <a:cs typeface="NikoshBAN" pitchFamily="2" charset="0"/>
              </a:rPr>
              <a:t>৩।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আসিয়ান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ের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দেশ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সমূহের নাম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গুলো লেখ?</a:t>
            </a:r>
            <a:endParaRPr lang="bn-BD" sz="2400" dirty="0">
              <a:latin typeface="NikoshBAN" pitchFamily="2" charset="0"/>
              <a:cs typeface="NikoshBAN" pitchFamily="2" charset="0"/>
            </a:endParaRPr>
          </a:p>
          <a:p>
            <a:pPr>
              <a:lnSpc>
                <a:spcPct val="150000"/>
              </a:lnSpc>
            </a:pPr>
            <a:r>
              <a:rPr lang="bn-IN" sz="2400" dirty="0">
                <a:latin typeface="NikoshBAN" pitchFamily="2" charset="0"/>
                <a:cs typeface="NikoshBAN" pitchFamily="2" charset="0"/>
              </a:rPr>
              <a:t>৪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।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সংস্থাগুলো কোন কোন ক্ষেএে সহযোগিতা বাড়াতে পারে?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55760" y="4267200"/>
            <a:ext cx="8763000" cy="1077218"/>
          </a:xfrm>
          <a:prstGeom prst="rect">
            <a:avLst/>
          </a:prstGeom>
          <a:noFill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১।এশিয়ার একটি মানচিএ অংকন করে সার্ক ও আসিয়ান দেশসমূহ চিহ্নিত কর।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7E669329-FA46-4600-A578-BC5444B28F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0683" y="1371600"/>
            <a:ext cx="3193154" cy="251108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748828" y="157607"/>
            <a:ext cx="6019800" cy="8309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/>
            <a:r>
              <a:rPr lang="bn-BD" sz="48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blipFill>
                  <a:blip r:embed="rId4"/>
                  <a:tile tx="0" ty="0" sx="100000" sy="100000" flip="none" algn="tl"/>
                </a:blip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বাড়ীর কাজ</a:t>
            </a:r>
            <a:endParaRPr lang="en-US" sz="48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blipFill>
                <a:blip r:embed="rId4"/>
                <a:tile tx="0" ty="0" sx="100000" sy="100000" flip="none" algn="tl"/>
              </a:blip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81096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100513" y="4572000"/>
            <a:ext cx="6000750" cy="971550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6600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854" y="0"/>
            <a:ext cx="9130145" cy="6781800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000" r="-3000"/>
            </a:stretch>
          </a:blipFill>
          <a:ln w="57150"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bn-BD" dirty="0" smtClean="0"/>
          </a:p>
          <a:p>
            <a:endParaRPr lang="bn-BD" dirty="0"/>
          </a:p>
          <a:p>
            <a:pPr algn="ctr"/>
            <a:endParaRPr lang="bn-BD" dirty="0"/>
          </a:p>
        </p:txBody>
      </p:sp>
      <p:sp>
        <p:nvSpPr>
          <p:cNvPr id="7" name="TextBox 6"/>
          <p:cNvSpPr txBox="1"/>
          <p:nvPr/>
        </p:nvSpPr>
        <p:spPr>
          <a:xfrm>
            <a:off x="1295400" y="228600"/>
            <a:ext cx="6781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ধন্যবাদ </a:t>
            </a:r>
            <a:r>
              <a:rPr lang="bn-IN" sz="6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সবাই কে।</a:t>
            </a:r>
            <a:endParaRPr lang="en-GB" sz="60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77046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1758</TotalTime>
  <Words>488</Words>
  <Application>Microsoft Office PowerPoint</Application>
  <PresentationFormat>On-screen Show (4:3)</PresentationFormat>
  <Paragraphs>111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7" baseType="lpstr">
      <vt:lpstr>Adorable</vt:lpstr>
      <vt:lpstr>Arial</vt:lpstr>
      <vt:lpstr>Arial Black</vt:lpstr>
      <vt:lpstr>Calibri</vt:lpstr>
      <vt:lpstr>Calibri Light</vt:lpstr>
      <vt:lpstr>Castellar</vt:lpstr>
      <vt:lpstr>Monotype Corsiva</vt:lpstr>
      <vt:lpstr>Nikosh</vt:lpstr>
      <vt:lpstr>NikoshBAN</vt:lpstr>
      <vt:lpstr>Times New Roman</vt:lpstr>
      <vt:lpstr>Vrinda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Computer Source</dc:creator>
  <cp:lastModifiedBy>CSL-KB</cp:lastModifiedBy>
  <cp:revision>178</cp:revision>
  <dcterms:created xsi:type="dcterms:W3CDTF">2006-08-16T00:00:00Z</dcterms:created>
  <dcterms:modified xsi:type="dcterms:W3CDTF">2021-01-14T00:17:46Z</dcterms:modified>
</cp:coreProperties>
</file>