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6" r:id="rId3"/>
    <p:sldId id="257" r:id="rId4"/>
    <p:sldId id="259" r:id="rId5"/>
    <p:sldId id="260" r:id="rId6"/>
    <p:sldId id="263" r:id="rId7"/>
    <p:sldId id="266" r:id="rId8"/>
    <p:sldId id="261" r:id="rId9"/>
    <p:sldId id="262" r:id="rId10"/>
    <p:sldId id="264" r:id="rId11"/>
    <p:sldId id="265" r:id="rId12"/>
    <p:sldId id="267" r:id="rId13"/>
    <p:sldId id="268" r:id="rId14"/>
    <p:sldId id="276" r:id="rId15"/>
    <p:sldId id="275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93791-81AC-4E19-9ED8-42F2A38BD1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A26D48-7BA6-4116-A1AA-15235FB82745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7200" dirty="0" err="1" smtClean="0">
              <a:latin typeface="NikoshBAN" pitchFamily="2" charset="0"/>
              <a:cs typeface="NikoshBAN" pitchFamily="2" charset="0"/>
            </a:rPr>
            <a:t>অর্থ</a:t>
          </a:r>
          <a:endParaRPr lang="en-US" sz="7200" dirty="0">
            <a:latin typeface="NikoshBAN" pitchFamily="2" charset="0"/>
            <a:cs typeface="NikoshBAN" pitchFamily="2" charset="0"/>
          </a:endParaRPr>
        </a:p>
      </dgm:t>
    </dgm:pt>
    <dgm:pt modelId="{7C9C1F27-3954-4CC5-9124-190F8C959111}" type="parTrans" cxnId="{85B9D145-CD4D-4EA0-9DCA-7B5FE38BFD0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E0E206D-0F20-4DA7-A616-74FCC4C6D6C2}" type="sibTrans" cxnId="{85B9D145-CD4D-4EA0-9DCA-7B5FE38BFD0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504833B-54B4-4313-B509-78284A2CAECB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প্রামণিক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মুদ্রা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9FF3A3D-6382-44EE-B4FD-F64A23C10BC3}" type="parTrans" cxnId="{E819245D-28E7-4710-BE98-D8237D22499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814CA03-9981-416B-96C0-87D69DB2DE00}" type="sibTrans" cxnId="{E819245D-28E7-4710-BE98-D8237D22499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6DA9AAB-5438-421B-9301-B013B3FDE33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কাগজি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নোট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486BF23-5E5E-41A3-B3B4-1774741D2063}" type="parTrans" cxnId="{DD27E2BA-F6A2-4402-9FAA-F834E1A7829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9FBE5CD-D01C-4911-A0BA-F2A199522D98}" type="sibTrans" cxnId="{DD27E2BA-F6A2-4402-9FAA-F834E1A7829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959AB21-1192-435F-A68C-26FD5C2B9A5E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রূপান্তযোগ্য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মুদ্রা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DCBB1A9-1169-4F85-B51E-F5E43B55A15C}" type="parTrans" cxnId="{E851891A-51A7-4287-942C-9EE25A5521D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6FE1AD6-F3C7-4AC2-A1C0-50B257353D5C}" type="sibTrans" cxnId="{E851891A-51A7-4287-942C-9EE25A5521D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31D94D2-1444-49DB-B125-46464031CF8C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রুপান্তর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অযোগ্য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মুদ্রা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5778406-8DAE-41B6-9ECB-5D323EE5328A}" type="parTrans" cxnId="{7D0047FA-9739-4D6E-BF5E-054475653638}">
      <dgm:prSet/>
      <dgm:spPr/>
      <dgm:t>
        <a:bodyPr/>
        <a:lstStyle/>
        <a:p>
          <a:endParaRPr lang="en-US"/>
        </a:p>
      </dgm:t>
    </dgm:pt>
    <dgm:pt modelId="{52029C5D-DFA1-40F2-993C-9F4B69F967E5}" type="sibTrans" cxnId="{7D0047FA-9739-4D6E-BF5E-054475653638}">
      <dgm:prSet/>
      <dgm:spPr/>
      <dgm:t>
        <a:bodyPr/>
        <a:lstStyle/>
        <a:p>
          <a:endParaRPr lang="en-US"/>
        </a:p>
      </dgm:t>
    </dgm:pt>
    <dgm:pt modelId="{C65AA28B-5B07-47C2-BCA3-3B58B9622308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ধাতব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মুদ্রা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</dgm:t>
    </dgm:pt>
    <dgm:pt modelId="{D4B187B1-DFAF-4526-B8EF-ADD92EEDB042}" type="parTrans" cxnId="{3DD66C46-FD0A-4183-BF61-56BD97ABC766}">
      <dgm:prSet/>
      <dgm:spPr/>
      <dgm:t>
        <a:bodyPr/>
        <a:lstStyle/>
        <a:p>
          <a:endParaRPr lang="en-US"/>
        </a:p>
      </dgm:t>
    </dgm:pt>
    <dgm:pt modelId="{04CDA3FD-11F0-4BCD-8BF6-21E24FE89841}" type="sibTrans" cxnId="{3DD66C46-FD0A-4183-BF61-56BD97ABC766}">
      <dgm:prSet/>
      <dgm:spPr/>
      <dgm:t>
        <a:bodyPr/>
        <a:lstStyle/>
        <a:p>
          <a:endParaRPr lang="en-US"/>
        </a:p>
      </dgm:t>
    </dgm:pt>
    <dgm:pt modelId="{1B8879B9-92AE-4768-BBEB-1693DF78A4FB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প্রতীক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মুদ্রা</a:t>
          </a:r>
          <a:endParaRPr lang="en-US" sz="3200" dirty="0" smtClean="0">
            <a:latin typeface="NikoshBAN" pitchFamily="2" charset="0"/>
            <a:cs typeface="NikoshBAN" pitchFamily="2" charset="0"/>
          </a:endParaRPr>
        </a:p>
      </dgm:t>
    </dgm:pt>
    <dgm:pt modelId="{5F2F8A48-043D-428B-A947-AC0F3F1B1EF6}" type="parTrans" cxnId="{42FCFA49-270E-41D0-85DD-58ABFD92B876}">
      <dgm:prSet/>
      <dgm:spPr/>
      <dgm:t>
        <a:bodyPr/>
        <a:lstStyle/>
        <a:p>
          <a:endParaRPr lang="en-US"/>
        </a:p>
      </dgm:t>
    </dgm:pt>
    <dgm:pt modelId="{30E9DCB2-B6B7-4F55-BCBB-F3E032DAF51D}" type="sibTrans" cxnId="{42FCFA49-270E-41D0-85DD-58ABFD92B876}">
      <dgm:prSet/>
      <dgm:spPr/>
      <dgm:t>
        <a:bodyPr/>
        <a:lstStyle/>
        <a:p>
          <a:endParaRPr lang="en-US"/>
        </a:p>
      </dgm:t>
    </dgm:pt>
    <dgm:pt modelId="{AA301A05-9A0C-4599-A7EC-E9930898D4BA}" type="pres">
      <dgm:prSet presAssocID="{8E493791-81AC-4E19-9ED8-42F2A38BD1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BABE8A-9BF1-47CE-8D73-BD93B91B4343}" type="pres">
      <dgm:prSet presAssocID="{1BA26D48-7BA6-4116-A1AA-15235FB82745}" presName="hierRoot1" presStyleCnt="0"/>
      <dgm:spPr/>
    </dgm:pt>
    <dgm:pt modelId="{31E2A008-4C60-480A-93C1-09443FF508C8}" type="pres">
      <dgm:prSet presAssocID="{1BA26D48-7BA6-4116-A1AA-15235FB82745}" presName="composite" presStyleCnt="0"/>
      <dgm:spPr/>
    </dgm:pt>
    <dgm:pt modelId="{159E4078-1F9E-4249-8698-D568768D0A3E}" type="pres">
      <dgm:prSet presAssocID="{1BA26D48-7BA6-4116-A1AA-15235FB82745}" presName="background" presStyleLbl="node0" presStyleIdx="0" presStyleCnt="1"/>
      <dgm:spPr/>
    </dgm:pt>
    <dgm:pt modelId="{7D98F892-721A-4473-BE78-28E3C88BC90C}" type="pres">
      <dgm:prSet presAssocID="{1BA26D48-7BA6-4116-A1AA-15235FB82745}" presName="text" presStyleLbl="fgAcc0" presStyleIdx="0" presStyleCnt="1" custLinFactNeighborX="441" custLinFactNeighborY="-3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2BB6E-A30D-4FEC-BDA2-2BAE26C92523}" type="pres">
      <dgm:prSet presAssocID="{1BA26D48-7BA6-4116-A1AA-15235FB82745}" presName="hierChild2" presStyleCnt="0"/>
      <dgm:spPr/>
    </dgm:pt>
    <dgm:pt modelId="{41DF6E60-9F9B-4706-BCC6-28D944FEE4BD}" type="pres">
      <dgm:prSet presAssocID="{D4B187B1-DFAF-4526-B8EF-ADD92EEDB04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8AD61A0-5BBD-4D15-A7F4-784F2EA77ACF}" type="pres">
      <dgm:prSet presAssocID="{C65AA28B-5B07-47C2-BCA3-3B58B9622308}" presName="hierRoot2" presStyleCnt="0"/>
      <dgm:spPr/>
    </dgm:pt>
    <dgm:pt modelId="{D1C2FE9A-50D1-4143-993C-49194A47EFA2}" type="pres">
      <dgm:prSet presAssocID="{C65AA28B-5B07-47C2-BCA3-3B58B9622308}" presName="composite2" presStyleCnt="0"/>
      <dgm:spPr/>
    </dgm:pt>
    <dgm:pt modelId="{80BA617B-6FD3-41B5-93FD-A77DE4DEFA67}" type="pres">
      <dgm:prSet presAssocID="{C65AA28B-5B07-47C2-BCA3-3B58B9622308}" presName="background2" presStyleLbl="node2" presStyleIdx="0" presStyleCnt="2"/>
      <dgm:spPr/>
    </dgm:pt>
    <dgm:pt modelId="{9A473061-274C-4A98-A948-D35B50503E9C}" type="pres">
      <dgm:prSet presAssocID="{C65AA28B-5B07-47C2-BCA3-3B58B9622308}" presName="text2" presStyleLbl="fgAcc2" presStyleIdx="0" presStyleCnt="2" custScaleX="99999" custLinFactNeighborX="-5966" custLinFactNeighborY="6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CC455-2A8C-4385-B0D3-5D00F1F4B726}" type="pres">
      <dgm:prSet presAssocID="{C65AA28B-5B07-47C2-BCA3-3B58B9622308}" presName="hierChild3" presStyleCnt="0"/>
      <dgm:spPr/>
    </dgm:pt>
    <dgm:pt modelId="{DC8D4966-BE47-41A4-B480-AB77E8347CFD}" type="pres">
      <dgm:prSet presAssocID="{D9FF3A3D-6382-44EE-B4FD-F64A23C10BC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6750E0E-4F42-433A-84F7-E318ABA05CD6}" type="pres">
      <dgm:prSet presAssocID="{F504833B-54B4-4313-B509-78284A2CAECB}" presName="hierRoot3" presStyleCnt="0"/>
      <dgm:spPr/>
    </dgm:pt>
    <dgm:pt modelId="{6481AB88-1F5E-4F88-9A24-FD747DA72366}" type="pres">
      <dgm:prSet presAssocID="{F504833B-54B4-4313-B509-78284A2CAECB}" presName="composite3" presStyleCnt="0"/>
      <dgm:spPr/>
    </dgm:pt>
    <dgm:pt modelId="{4432E434-59F8-40CF-914C-BB905C57043B}" type="pres">
      <dgm:prSet presAssocID="{F504833B-54B4-4313-B509-78284A2CAECB}" presName="background3" presStyleLbl="node3" presStyleIdx="0" presStyleCnt="4"/>
      <dgm:spPr/>
    </dgm:pt>
    <dgm:pt modelId="{8D048626-B619-4FD6-BBB6-EF47B4B6C5FB}" type="pres">
      <dgm:prSet presAssocID="{F504833B-54B4-4313-B509-78284A2CAECB}" presName="text3" presStyleLbl="fgAcc3" presStyleIdx="0" presStyleCnt="4" custScaleX="82909" custScaleY="80496" custLinFactNeighborX="-23203" custLinFactNeighborY="-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4B8AA-2B4B-4FBD-89C0-B9831BB31CCE}" type="pres">
      <dgm:prSet presAssocID="{F504833B-54B4-4313-B509-78284A2CAECB}" presName="hierChild4" presStyleCnt="0"/>
      <dgm:spPr/>
    </dgm:pt>
    <dgm:pt modelId="{297B4352-23A3-43F4-A8D3-5D44C14126F3}" type="pres">
      <dgm:prSet presAssocID="{5F2F8A48-043D-428B-A947-AC0F3F1B1EF6}" presName="Name17" presStyleLbl="parChTrans1D3" presStyleIdx="1" presStyleCnt="4"/>
      <dgm:spPr/>
      <dgm:t>
        <a:bodyPr/>
        <a:lstStyle/>
        <a:p>
          <a:endParaRPr lang="en-US"/>
        </a:p>
      </dgm:t>
    </dgm:pt>
    <dgm:pt modelId="{7867F00E-1B21-4E30-BFA2-73BD0CB070E6}" type="pres">
      <dgm:prSet presAssocID="{1B8879B9-92AE-4768-BBEB-1693DF78A4FB}" presName="hierRoot3" presStyleCnt="0"/>
      <dgm:spPr/>
    </dgm:pt>
    <dgm:pt modelId="{3BBA6B3F-8189-4A1A-B1AD-54E4AD42E4B1}" type="pres">
      <dgm:prSet presAssocID="{1B8879B9-92AE-4768-BBEB-1693DF78A4FB}" presName="composite3" presStyleCnt="0"/>
      <dgm:spPr/>
    </dgm:pt>
    <dgm:pt modelId="{24ECF2C4-54F4-46DB-888B-74841C5FDAC2}" type="pres">
      <dgm:prSet presAssocID="{1B8879B9-92AE-4768-BBEB-1693DF78A4FB}" presName="background3" presStyleLbl="node3" presStyleIdx="1" presStyleCnt="4"/>
      <dgm:spPr/>
    </dgm:pt>
    <dgm:pt modelId="{17BD6D42-22CA-4C17-9169-61836A8EE98A}" type="pres">
      <dgm:prSet presAssocID="{1B8879B9-92AE-4768-BBEB-1693DF78A4FB}" presName="text3" presStyleLbl="fgAcc3" presStyleIdx="1" presStyleCnt="4" custScaleX="80785" custScaleY="83758" custLinFactNeighborX="-2893" custLinFactNeighborY="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5AA59-952A-4079-AE5C-229D82185358}" type="pres">
      <dgm:prSet presAssocID="{1B8879B9-92AE-4768-BBEB-1693DF78A4FB}" presName="hierChild4" presStyleCnt="0"/>
      <dgm:spPr/>
    </dgm:pt>
    <dgm:pt modelId="{533F9585-19E7-4297-B5B0-7A73D60DDE81}" type="pres">
      <dgm:prSet presAssocID="{B486BF23-5E5E-41A3-B3B4-1774741D206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A17A6B6-86BA-40DC-B835-F4F59CD9C231}" type="pres">
      <dgm:prSet presAssocID="{D6DA9AAB-5438-421B-9301-B013B3FDE336}" presName="hierRoot2" presStyleCnt="0"/>
      <dgm:spPr/>
    </dgm:pt>
    <dgm:pt modelId="{17BFE883-43E6-4F08-9B25-437578F4F771}" type="pres">
      <dgm:prSet presAssocID="{D6DA9AAB-5438-421B-9301-B013B3FDE336}" presName="composite2" presStyleCnt="0"/>
      <dgm:spPr/>
    </dgm:pt>
    <dgm:pt modelId="{34591DDF-8830-4070-94E3-8BD585960BA9}" type="pres">
      <dgm:prSet presAssocID="{D6DA9AAB-5438-421B-9301-B013B3FDE336}" presName="background2" presStyleLbl="node2" presStyleIdx="1" presStyleCnt="2"/>
      <dgm:spPr/>
    </dgm:pt>
    <dgm:pt modelId="{72B5B9AC-3550-45F0-B4BF-173B0853596A}" type="pres">
      <dgm:prSet presAssocID="{D6DA9AAB-5438-421B-9301-B013B3FDE336}" presName="text2" presStyleLbl="fgAcc2" presStyleIdx="1" presStyleCnt="2" custLinFactNeighborX="-9572" custLinFactNeighborY="7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22526-1074-4EC1-B090-8F1E86BB1207}" type="pres">
      <dgm:prSet presAssocID="{D6DA9AAB-5438-421B-9301-B013B3FDE336}" presName="hierChild3" presStyleCnt="0"/>
      <dgm:spPr/>
    </dgm:pt>
    <dgm:pt modelId="{157CFEAA-312C-4689-8E19-FEEC38EA062F}" type="pres">
      <dgm:prSet presAssocID="{DDCBB1A9-1169-4F85-B51E-F5E43B55A15C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94328C2-3F2F-4D9F-B2DF-2848B7C67045}" type="pres">
      <dgm:prSet presAssocID="{0959AB21-1192-435F-A68C-26FD5C2B9A5E}" presName="hierRoot3" presStyleCnt="0"/>
      <dgm:spPr/>
    </dgm:pt>
    <dgm:pt modelId="{080AB83B-6CF2-4CED-98AD-FAFF4575BE63}" type="pres">
      <dgm:prSet presAssocID="{0959AB21-1192-435F-A68C-26FD5C2B9A5E}" presName="composite3" presStyleCnt="0"/>
      <dgm:spPr/>
    </dgm:pt>
    <dgm:pt modelId="{1211FBE5-10FB-407D-8B12-BC5065AA8818}" type="pres">
      <dgm:prSet presAssocID="{0959AB21-1192-435F-A68C-26FD5C2B9A5E}" presName="background3" presStyleLbl="node3" presStyleIdx="2" presStyleCnt="4"/>
      <dgm:spPr/>
    </dgm:pt>
    <dgm:pt modelId="{4A9DBC9B-C96C-49E0-8968-AF9BE45F9635}" type="pres">
      <dgm:prSet presAssocID="{0959AB21-1192-435F-A68C-26FD5C2B9A5E}" presName="text3" presStyleLbl="fgAcc3" presStyleIdx="2" presStyleCnt="4" custScaleX="85965" custScaleY="81522" custLinFactNeighborX="232" custLinFactNeighborY="41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D484B8-E64F-4938-94A7-4A299BAF5703}" type="pres">
      <dgm:prSet presAssocID="{0959AB21-1192-435F-A68C-26FD5C2B9A5E}" presName="hierChild4" presStyleCnt="0"/>
      <dgm:spPr/>
    </dgm:pt>
    <dgm:pt modelId="{59029D37-C6DD-4B6E-A6B7-FB066004E8F9}" type="pres">
      <dgm:prSet presAssocID="{A5778406-8DAE-41B6-9ECB-5D323EE5328A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553D633-6A64-47C8-8FCC-DC5B951BAF81}" type="pres">
      <dgm:prSet presAssocID="{131D94D2-1444-49DB-B125-46464031CF8C}" presName="hierRoot3" presStyleCnt="0"/>
      <dgm:spPr/>
    </dgm:pt>
    <dgm:pt modelId="{7D48DC55-5633-466B-A17F-D8E63641F126}" type="pres">
      <dgm:prSet presAssocID="{131D94D2-1444-49DB-B125-46464031CF8C}" presName="composite3" presStyleCnt="0"/>
      <dgm:spPr/>
    </dgm:pt>
    <dgm:pt modelId="{C152A581-556F-4078-8FFB-50D829017CE7}" type="pres">
      <dgm:prSet presAssocID="{131D94D2-1444-49DB-B125-46464031CF8C}" presName="background3" presStyleLbl="node3" presStyleIdx="3" presStyleCnt="4"/>
      <dgm:spPr/>
    </dgm:pt>
    <dgm:pt modelId="{059A85B3-B6AF-43ED-8A90-A4F69D752765}" type="pres">
      <dgm:prSet presAssocID="{131D94D2-1444-49DB-B125-46464031CF8C}" presName="text3" presStyleLbl="fgAcc3" presStyleIdx="3" presStyleCnt="4" custScaleX="99264" custScaleY="92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713DAB-7647-4B45-8ABE-A34582475E53}" type="pres">
      <dgm:prSet presAssocID="{131D94D2-1444-49DB-B125-46464031CF8C}" presName="hierChild4" presStyleCnt="0"/>
      <dgm:spPr/>
    </dgm:pt>
  </dgm:ptLst>
  <dgm:cxnLst>
    <dgm:cxn modelId="{E135784D-4672-45C6-99CA-0834C2C98F14}" type="presOf" srcId="{1B8879B9-92AE-4768-BBEB-1693DF78A4FB}" destId="{17BD6D42-22CA-4C17-9169-61836A8EE98A}" srcOrd="0" destOrd="0" presId="urn:microsoft.com/office/officeart/2005/8/layout/hierarchy1"/>
    <dgm:cxn modelId="{3DD66C46-FD0A-4183-BF61-56BD97ABC766}" srcId="{1BA26D48-7BA6-4116-A1AA-15235FB82745}" destId="{C65AA28B-5B07-47C2-BCA3-3B58B9622308}" srcOrd="0" destOrd="0" parTransId="{D4B187B1-DFAF-4526-B8EF-ADD92EEDB042}" sibTransId="{04CDA3FD-11F0-4BCD-8BF6-21E24FE89841}"/>
    <dgm:cxn modelId="{7F006EC2-2D03-4D3C-A20D-DC30D639A1E5}" type="presOf" srcId="{131D94D2-1444-49DB-B125-46464031CF8C}" destId="{059A85B3-B6AF-43ED-8A90-A4F69D752765}" srcOrd="0" destOrd="0" presId="urn:microsoft.com/office/officeart/2005/8/layout/hierarchy1"/>
    <dgm:cxn modelId="{D094AD5B-34B9-4DAD-9333-66725A4F129B}" type="presOf" srcId="{5F2F8A48-043D-428B-A947-AC0F3F1B1EF6}" destId="{297B4352-23A3-43F4-A8D3-5D44C14126F3}" srcOrd="0" destOrd="0" presId="urn:microsoft.com/office/officeart/2005/8/layout/hierarchy1"/>
    <dgm:cxn modelId="{29E78134-92C0-47E1-9B3B-A9571F700317}" type="presOf" srcId="{1BA26D48-7BA6-4116-A1AA-15235FB82745}" destId="{7D98F892-721A-4473-BE78-28E3C88BC90C}" srcOrd="0" destOrd="0" presId="urn:microsoft.com/office/officeart/2005/8/layout/hierarchy1"/>
    <dgm:cxn modelId="{F02046A5-CD41-4BA9-AE9E-F27C570B4E2A}" type="presOf" srcId="{D6DA9AAB-5438-421B-9301-B013B3FDE336}" destId="{72B5B9AC-3550-45F0-B4BF-173B0853596A}" srcOrd="0" destOrd="0" presId="urn:microsoft.com/office/officeart/2005/8/layout/hierarchy1"/>
    <dgm:cxn modelId="{85B9D145-CD4D-4EA0-9DCA-7B5FE38BFD0C}" srcId="{8E493791-81AC-4E19-9ED8-42F2A38BD15B}" destId="{1BA26D48-7BA6-4116-A1AA-15235FB82745}" srcOrd="0" destOrd="0" parTransId="{7C9C1F27-3954-4CC5-9124-190F8C959111}" sibTransId="{1E0E206D-0F20-4DA7-A616-74FCC4C6D6C2}"/>
    <dgm:cxn modelId="{DD27E2BA-F6A2-4402-9FAA-F834E1A78296}" srcId="{1BA26D48-7BA6-4116-A1AA-15235FB82745}" destId="{D6DA9AAB-5438-421B-9301-B013B3FDE336}" srcOrd="1" destOrd="0" parTransId="{B486BF23-5E5E-41A3-B3B4-1774741D2063}" sibTransId="{49FBE5CD-D01C-4911-A0BA-F2A199522D98}"/>
    <dgm:cxn modelId="{9695C9F8-60A6-4777-90F7-804CD90A34E3}" type="presOf" srcId="{0959AB21-1192-435F-A68C-26FD5C2B9A5E}" destId="{4A9DBC9B-C96C-49E0-8968-AF9BE45F9635}" srcOrd="0" destOrd="0" presId="urn:microsoft.com/office/officeart/2005/8/layout/hierarchy1"/>
    <dgm:cxn modelId="{46020EDD-8D4E-4A9C-9585-34BBF1F088F7}" type="presOf" srcId="{D9FF3A3D-6382-44EE-B4FD-F64A23C10BC3}" destId="{DC8D4966-BE47-41A4-B480-AB77E8347CFD}" srcOrd="0" destOrd="0" presId="urn:microsoft.com/office/officeart/2005/8/layout/hierarchy1"/>
    <dgm:cxn modelId="{42FCFA49-270E-41D0-85DD-58ABFD92B876}" srcId="{C65AA28B-5B07-47C2-BCA3-3B58B9622308}" destId="{1B8879B9-92AE-4768-BBEB-1693DF78A4FB}" srcOrd="1" destOrd="0" parTransId="{5F2F8A48-043D-428B-A947-AC0F3F1B1EF6}" sibTransId="{30E9DCB2-B6B7-4F55-BCBB-F3E032DAF51D}"/>
    <dgm:cxn modelId="{E819245D-28E7-4710-BE98-D8237D224997}" srcId="{C65AA28B-5B07-47C2-BCA3-3B58B9622308}" destId="{F504833B-54B4-4313-B509-78284A2CAECB}" srcOrd="0" destOrd="0" parTransId="{D9FF3A3D-6382-44EE-B4FD-F64A23C10BC3}" sibTransId="{3814CA03-9981-416B-96C0-87D69DB2DE00}"/>
    <dgm:cxn modelId="{7D0047FA-9739-4D6E-BF5E-054475653638}" srcId="{D6DA9AAB-5438-421B-9301-B013B3FDE336}" destId="{131D94D2-1444-49DB-B125-46464031CF8C}" srcOrd="1" destOrd="0" parTransId="{A5778406-8DAE-41B6-9ECB-5D323EE5328A}" sibTransId="{52029C5D-DFA1-40F2-993C-9F4B69F967E5}"/>
    <dgm:cxn modelId="{7C03D4D0-6637-4C0C-8DA2-85D3B2079678}" type="presOf" srcId="{F504833B-54B4-4313-B509-78284A2CAECB}" destId="{8D048626-B619-4FD6-BBB6-EF47B4B6C5FB}" srcOrd="0" destOrd="0" presId="urn:microsoft.com/office/officeart/2005/8/layout/hierarchy1"/>
    <dgm:cxn modelId="{696C4CE8-78B6-4A0C-BDF1-A458D1AFE7C2}" type="presOf" srcId="{A5778406-8DAE-41B6-9ECB-5D323EE5328A}" destId="{59029D37-C6DD-4B6E-A6B7-FB066004E8F9}" srcOrd="0" destOrd="0" presId="urn:microsoft.com/office/officeart/2005/8/layout/hierarchy1"/>
    <dgm:cxn modelId="{DEBF194F-01CF-4313-A6D4-947447E10BD4}" type="presOf" srcId="{C65AA28B-5B07-47C2-BCA3-3B58B9622308}" destId="{9A473061-274C-4A98-A948-D35B50503E9C}" srcOrd="0" destOrd="0" presId="urn:microsoft.com/office/officeart/2005/8/layout/hierarchy1"/>
    <dgm:cxn modelId="{B6E715FB-6EE6-4FAD-856C-4BC643643DCE}" type="presOf" srcId="{D4B187B1-DFAF-4526-B8EF-ADD92EEDB042}" destId="{41DF6E60-9F9B-4706-BCC6-28D944FEE4BD}" srcOrd="0" destOrd="0" presId="urn:microsoft.com/office/officeart/2005/8/layout/hierarchy1"/>
    <dgm:cxn modelId="{641EFCE1-7AA1-4BBC-A7A7-6E1C526F9DF7}" type="presOf" srcId="{8E493791-81AC-4E19-9ED8-42F2A38BD15B}" destId="{AA301A05-9A0C-4599-A7EC-E9930898D4BA}" srcOrd="0" destOrd="0" presId="urn:microsoft.com/office/officeart/2005/8/layout/hierarchy1"/>
    <dgm:cxn modelId="{5C926526-6082-40EB-9A6D-8E313324DAFD}" type="presOf" srcId="{B486BF23-5E5E-41A3-B3B4-1774741D2063}" destId="{533F9585-19E7-4297-B5B0-7A73D60DDE81}" srcOrd="0" destOrd="0" presId="urn:microsoft.com/office/officeart/2005/8/layout/hierarchy1"/>
    <dgm:cxn modelId="{E851891A-51A7-4287-942C-9EE25A5521D2}" srcId="{D6DA9AAB-5438-421B-9301-B013B3FDE336}" destId="{0959AB21-1192-435F-A68C-26FD5C2B9A5E}" srcOrd="0" destOrd="0" parTransId="{DDCBB1A9-1169-4F85-B51E-F5E43B55A15C}" sibTransId="{96FE1AD6-F3C7-4AC2-A1C0-50B257353D5C}"/>
    <dgm:cxn modelId="{4650D82D-0792-4369-92EC-EE509A3A5AEA}" type="presOf" srcId="{DDCBB1A9-1169-4F85-B51E-F5E43B55A15C}" destId="{157CFEAA-312C-4689-8E19-FEEC38EA062F}" srcOrd="0" destOrd="0" presId="urn:microsoft.com/office/officeart/2005/8/layout/hierarchy1"/>
    <dgm:cxn modelId="{B5B36862-7EB2-4A42-89C1-44AC1067EC60}" type="presParOf" srcId="{AA301A05-9A0C-4599-A7EC-E9930898D4BA}" destId="{6EBABE8A-9BF1-47CE-8D73-BD93B91B4343}" srcOrd="0" destOrd="0" presId="urn:microsoft.com/office/officeart/2005/8/layout/hierarchy1"/>
    <dgm:cxn modelId="{587351EF-0C99-4E83-9C0B-BFFCB29B231E}" type="presParOf" srcId="{6EBABE8A-9BF1-47CE-8D73-BD93B91B4343}" destId="{31E2A008-4C60-480A-93C1-09443FF508C8}" srcOrd="0" destOrd="0" presId="urn:microsoft.com/office/officeart/2005/8/layout/hierarchy1"/>
    <dgm:cxn modelId="{108F2698-24F2-4139-B7DC-2B70F4A2833D}" type="presParOf" srcId="{31E2A008-4C60-480A-93C1-09443FF508C8}" destId="{159E4078-1F9E-4249-8698-D568768D0A3E}" srcOrd="0" destOrd="0" presId="urn:microsoft.com/office/officeart/2005/8/layout/hierarchy1"/>
    <dgm:cxn modelId="{64635946-0A46-49D0-8633-1E378895D273}" type="presParOf" srcId="{31E2A008-4C60-480A-93C1-09443FF508C8}" destId="{7D98F892-721A-4473-BE78-28E3C88BC90C}" srcOrd="1" destOrd="0" presId="urn:microsoft.com/office/officeart/2005/8/layout/hierarchy1"/>
    <dgm:cxn modelId="{B297BBFF-BE85-47FE-9A7D-34ACA5CEA03E}" type="presParOf" srcId="{6EBABE8A-9BF1-47CE-8D73-BD93B91B4343}" destId="{6F42BB6E-A30D-4FEC-BDA2-2BAE26C92523}" srcOrd="1" destOrd="0" presId="urn:microsoft.com/office/officeart/2005/8/layout/hierarchy1"/>
    <dgm:cxn modelId="{739AFA27-4EDB-44D4-9F63-E89F001FAE27}" type="presParOf" srcId="{6F42BB6E-A30D-4FEC-BDA2-2BAE26C92523}" destId="{41DF6E60-9F9B-4706-BCC6-28D944FEE4BD}" srcOrd="0" destOrd="0" presId="urn:microsoft.com/office/officeart/2005/8/layout/hierarchy1"/>
    <dgm:cxn modelId="{DAFD46D8-A625-492F-9186-88862583D031}" type="presParOf" srcId="{6F42BB6E-A30D-4FEC-BDA2-2BAE26C92523}" destId="{68AD61A0-5BBD-4D15-A7F4-784F2EA77ACF}" srcOrd="1" destOrd="0" presId="urn:microsoft.com/office/officeart/2005/8/layout/hierarchy1"/>
    <dgm:cxn modelId="{9475F152-AB5F-4C27-B235-26B845903369}" type="presParOf" srcId="{68AD61A0-5BBD-4D15-A7F4-784F2EA77ACF}" destId="{D1C2FE9A-50D1-4143-993C-49194A47EFA2}" srcOrd="0" destOrd="0" presId="urn:microsoft.com/office/officeart/2005/8/layout/hierarchy1"/>
    <dgm:cxn modelId="{5400520B-4321-4010-AF4C-C2C054487F44}" type="presParOf" srcId="{D1C2FE9A-50D1-4143-993C-49194A47EFA2}" destId="{80BA617B-6FD3-41B5-93FD-A77DE4DEFA67}" srcOrd="0" destOrd="0" presId="urn:microsoft.com/office/officeart/2005/8/layout/hierarchy1"/>
    <dgm:cxn modelId="{E20A9E1F-0F97-4AEA-91E9-F3790106704C}" type="presParOf" srcId="{D1C2FE9A-50D1-4143-993C-49194A47EFA2}" destId="{9A473061-274C-4A98-A948-D35B50503E9C}" srcOrd="1" destOrd="0" presId="urn:microsoft.com/office/officeart/2005/8/layout/hierarchy1"/>
    <dgm:cxn modelId="{5C94ABA7-1968-4CBC-A4BD-A410E28C8102}" type="presParOf" srcId="{68AD61A0-5BBD-4D15-A7F4-784F2EA77ACF}" destId="{87FCC455-2A8C-4385-B0D3-5D00F1F4B726}" srcOrd="1" destOrd="0" presId="urn:microsoft.com/office/officeart/2005/8/layout/hierarchy1"/>
    <dgm:cxn modelId="{20021012-F7CB-4B28-8EFE-7E6182009F35}" type="presParOf" srcId="{87FCC455-2A8C-4385-B0D3-5D00F1F4B726}" destId="{DC8D4966-BE47-41A4-B480-AB77E8347CFD}" srcOrd="0" destOrd="0" presId="urn:microsoft.com/office/officeart/2005/8/layout/hierarchy1"/>
    <dgm:cxn modelId="{A4E62460-BDBF-45F4-AF65-1FA80E520D5A}" type="presParOf" srcId="{87FCC455-2A8C-4385-B0D3-5D00F1F4B726}" destId="{26750E0E-4F42-433A-84F7-E318ABA05CD6}" srcOrd="1" destOrd="0" presId="urn:microsoft.com/office/officeart/2005/8/layout/hierarchy1"/>
    <dgm:cxn modelId="{EE24015D-846D-4006-B0E3-448770C099E2}" type="presParOf" srcId="{26750E0E-4F42-433A-84F7-E318ABA05CD6}" destId="{6481AB88-1F5E-4F88-9A24-FD747DA72366}" srcOrd="0" destOrd="0" presId="urn:microsoft.com/office/officeart/2005/8/layout/hierarchy1"/>
    <dgm:cxn modelId="{380A1261-38DE-4271-B176-1B4DD3B73329}" type="presParOf" srcId="{6481AB88-1F5E-4F88-9A24-FD747DA72366}" destId="{4432E434-59F8-40CF-914C-BB905C57043B}" srcOrd="0" destOrd="0" presId="urn:microsoft.com/office/officeart/2005/8/layout/hierarchy1"/>
    <dgm:cxn modelId="{EB3215E0-25E7-4532-998D-B3C4E23040B8}" type="presParOf" srcId="{6481AB88-1F5E-4F88-9A24-FD747DA72366}" destId="{8D048626-B619-4FD6-BBB6-EF47B4B6C5FB}" srcOrd="1" destOrd="0" presId="urn:microsoft.com/office/officeart/2005/8/layout/hierarchy1"/>
    <dgm:cxn modelId="{DED42A9C-915A-4A59-8011-BFFAFE7FD591}" type="presParOf" srcId="{26750E0E-4F42-433A-84F7-E318ABA05CD6}" destId="{14D4B8AA-2B4B-4FBD-89C0-B9831BB31CCE}" srcOrd="1" destOrd="0" presId="urn:microsoft.com/office/officeart/2005/8/layout/hierarchy1"/>
    <dgm:cxn modelId="{7AF85EC5-4620-403F-BEDE-69DFCB4EBD52}" type="presParOf" srcId="{87FCC455-2A8C-4385-B0D3-5D00F1F4B726}" destId="{297B4352-23A3-43F4-A8D3-5D44C14126F3}" srcOrd="2" destOrd="0" presId="urn:microsoft.com/office/officeart/2005/8/layout/hierarchy1"/>
    <dgm:cxn modelId="{E66E4565-EA4B-4E5A-AF78-514D13CF14A5}" type="presParOf" srcId="{87FCC455-2A8C-4385-B0D3-5D00F1F4B726}" destId="{7867F00E-1B21-4E30-BFA2-73BD0CB070E6}" srcOrd="3" destOrd="0" presId="urn:microsoft.com/office/officeart/2005/8/layout/hierarchy1"/>
    <dgm:cxn modelId="{2E551F3C-824E-4DAB-8B7E-9469D0B8F286}" type="presParOf" srcId="{7867F00E-1B21-4E30-BFA2-73BD0CB070E6}" destId="{3BBA6B3F-8189-4A1A-B1AD-54E4AD42E4B1}" srcOrd="0" destOrd="0" presId="urn:microsoft.com/office/officeart/2005/8/layout/hierarchy1"/>
    <dgm:cxn modelId="{B9FAFEC6-65F8-4A64-9338-82A2184FDCC9}" type="presParOf" srcId="{3BBA6B3F-8189-4A1A-B1AD-54E4AD42E4B1}" destId="{24ECF2C4-54F4-46DB-888B-74841C5FDAC2}" srcOrd="0" destOrd="0" presId="urn:microsoft.com/office/officeart/2005/8/layout/hierarchy1"/>
    <dgm:cxn modelId="{A5467939-C551-4900-BF0C-F2F96AFB92E5}" type="presParOf" srcId="{3BBA6B3F-8189-4A1A-B1AD-54E4AD42E4B1}" destId="{17BD6D42-22CA-4C17-9169-61836A8EE98A}" srcOrd="1" destOrd="0" presId="urn:microsoft.com/office/officeart/2005/8/layout/hierarchy1"/>
    <dgm:cxn modelId="{684CB80A-65E8-4D5D-B605-122430003286}" type="presParOf" srcId="{7867F00E-1B21-4E30-BFA2-73BD0CB070E6}" destId="{48B5AA59-952A-4079-AE5C-229D82185358}" srcOrd="1" destOrd="0" presId="urn:microsoft.com/office/officeart/2005/8/layout/hierarchy1"/>
    <dgm:cxn modelId="{204DF4D5-5550-4D0B-8A8F-420FA54C62E3}" type="presParOf" srcId="{6F42BB6E-A30D-4FEC-BDA2-2BAE26C92523}" destId="{533F9585-19E7-4297-B5B0-7A73D60DDE81}" srcOrd="2" destOrd="0" presId="urn:microsoft.com/office/officeart/2005/8/layout/hierarchy1"/>
    <dgm:cxn modelId="{329B29B4-137C-4C40-BF8D-2F65C55449EC}" type="presParOf" srcId="{6F42BB6E-A30D-4FEC-BDA2-2BAE26C92523}" destId="{BA17A6B6-86BA-40DC-B835-F4F59CD9C231}" srcOrd="3" destOrd="0" presId="urn:microsoft.com/office/officeart/2005/8/layout/hierarchy1"/>
    <dgm:cxn modelId="{D83EFB1E-D47E-43A9-8497-43FA5A9E6EBC}" type="presParOf" srcId="{BA17A6B6-86BA-40DC-B835-F4F59CD9C231}" destId="{17BFE883-43E6-4F08-9B25-437578F4F771}" srcOrd="0" destOrd="0" presId="urn:microsoft.com/office/officeart/2005/8/layout/hierarchy1"/>
    <dgm:cxn modelId="{C311E426-E337-4E78-8123-D4543FBC71C6}" type="presParOf" srcId="{17BFE883-43E6-4F08-9B25-437578F4F771}" destId="{34591DDF-8830-4070-94E3-8BD585960BA9}" srcOrd="0" destOrd="0" presId="urn:microsoft.com/office/officeart/2005/8/layout/hierarchy1"/>
    <dgm:cxn modelId="{6C74DE11-8BDE-4912-8ED1-2AA43F8D09C9}" type="presParOf" srcId="{17BFE883-43E6-4F08-9B25-437578F4F771}" destId="{72B5B9AC-3550-45F0-B4BF-173B0853596A}" srcOrd="1" destOrd="0" presId="urn:microsoft.com/office/officeart/2005/8/layout/hierarchy1"/>
    <dgm:cxn modelId="{92FE5256-49F7-4437-8CC0-11D68BBF22D7}" type="presParOf" srcId="{BA17A6B6-86BA-40DC-B835-F4F59CD9C231}" destId="{43222526-1074-4EC1-B090-8F1E86BB1207}" srcOrd="1" destOrd="0" presId="urn:microsoft.com/office/officeart/2005/8/layout/hierarchy1"/>
    <dgm:cxn modelId="{6F9DAEDA-3FFA-4DA9-9DEF-F93B2A77D1E7}" type="presParOf" srcId="{43222526-1074-4EC1-B090-8F1E86BB1207}" destId="{157CFEAA-312C-4689-8E19-FEEC38EA062F}" srcOrd="0" destOrd="0" presId="urn:microsoft.com/office/officeart/2005/8/layout/hierarchy1"/>
    <dgm:cxn modelId="{AEB26AF5-6119-4884-9CD2-64E4BE7856CA}" type="presParOf" srcId="{43222526-1074-4EC1-B090-8F1E86BB1207}" destId="{094328C2-3F2F-4D9F-B2DF-2848B7C67045}" srcOrd="1" destOrd="0" presId="urn:microsoft.com/office/officeart/2005/8/layout/hierarchy1"/>
    <dgm:cxn modelId="{C8F36B4B-4BE2-4F49-8FB3-7FBECAF613A8}" type="presParOf" srcId="{094328C2-3F2F-4D9F-B2DF-2848B7C67045}" destId="{080AB83B-6CF2-4CED-98AD-FAFF4575BE63}" srcOrd="0" destOrd="0" presId="urn:microsoft.com/office/officeart/2005/8/layout/hierarchy1"/>
    <dgm:cxn modelId="{E7660316-B289-4316-8042-7C4815AB6E52}" type="presParOf" srcId="{080AB83B-6CF2-4CED-98AD-FAFF4575BE63}" destId="{1211FBE5-10FB-407D-8B12-BC5065AA8818}" srcOrd="0" destOrd="0" presId="urn:microsoft.com/office/officeart/2005/8/layout/hierarchy1"/>
    <dgm:cxn modelId="{49AE2BAD-5D14-44CD-A959-1A7F94E7C8A7}" type="presParOf" srcId="{080AB83B-6CF2-4CED-98AD-FAFF4575BE63}" destId="{4A9DBC9B-C96C-49E0-8968-AF9BE45F9635}" srcOrd="1" destOrd="0" presId="urn:microsoft.com/office/officeart/2005/8/layout/hierarchy1"/>
    <dgm:cxn modelId="{34929CAE-4C3A-4127-9E8E-4C4D2238D044}" type="presParOf" srcId="{094328C2-3F2F-4D9F-B2DF-2848B7C67045}" destId="{98D484B8-E64F-4938-94A7-4A299BAF5703}" srcOrd="1" destOrd="0" presId="urn:microsoft.com/office/officeart/2005/8/layout/hierarchy1"/>
    <dgm:cxn modelId="{C3B04C59-97B8-4B16-90F2-EA34D2BD550B}" type="presParOf" srcId="{43222526-1074-4EC1-B090-8F1E86BB1207}" destId="{59029D37-C6DD-4B6E-A6B7-FB066004E8F9}" srcOrd="2" destOrd="0" presId="urn:microsoft.com/office/officeart/2005/8/layout/hierarchy1"/>
    <dgm:cxn modelId="{3B8EBBD8-A7AD-40C3-9138-D359D3AA166D}" type="presParOf" srcId="{43222526-1074-4EC1-B090-8F1E86BB1207}" destId="{9553D633-6A64-47C8-8FCC-DC5B951BAF81}" srcOrd="3" destOrd="0" presId="urn:microsoft.com/office/officeart/2005/8/layout/hierarchy1"/>
    <dgm:cxn modelId="{3480A1CB-56EE-4904-82FD-7E410099AC45}" type="presParOf" srcId="{9553D633-6A64-47C8-8FCC-DC5B951BAF81}" destId="{7D48DC55-5633-466B-A17F-D8E63641F126}" srcOrd="0" destOrd="0" presId="urn:microsoft.com/office/officeart/2005/8/layout/hierarchy1"/>
    <dgm:cxn modelId="{4EA70D80-769E-4424-B24B-1B9C7CB80746}" type="presParOf" srcId="{7D48DC55-5633-466B-A17F-D8E63641F126}" destId="{C152A581-556F-4078-8FFB-50D829017CE7}" srcOrd="0" destOrd="0" presId="urn:microsoft.com/office/officeart/2005/8/layout/hierarchy1"/>
    <dgm:cxn modelId="{80BD808D-AC48-4858-B1B4-FCC6AD129CDC}" type="presParOf" srcId="{7D48DC55-5633-466B-A17F-D8E63641F126}" destId="{059A85B3-B6AF-43ED-8A90-A4F69D752765}" srcOrd="1" destOrd="0" presId="urn:microsoft.com/office/officeart/2005/8/layout/hierarchy1"/>
    <dgm:cxn modelId="{DAA9D6FB-FE1A-4D61-A09E-4AF24E695C4D}" type="presParOf" srcId="{9553D633-6A64-47C8-8FCC-DC5B951BAF81}" destId="{C5713DAB-7647-4B45-8ABE-A34582475E53}" srcOrd="1" destOrd="0" presId="urn:microsoft.com/office/officeart/2005/8/layout/hierarchy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873CF-57C7-459C-BDD6-B4F4FA9A511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6C0B0-FA1E-4C0A-9D20-65FF51ACEA06}">
      <dgm:prSet phldrT="[Text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বিহিত</a:t>
          </a:r>
          <a:r>
            <a: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অর্থ</a:t>
          </a:r>
          <a:endParaRPr lang="en-US" dirty="0" smtClean="0">
            <a:solidFill>
              <a:schemeClr val="tx1">
                <a:lumMod val="85000"/>
                <a:lumOff val="1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F2267A2-870D-4E1C-A53D-2626E049D83E}" type="parTrans" cxnId="{594A1DF5-D9DB-44F1-A8FE-5197949A65E4}">
      <dgm:prSet/>
      <dgm:spPr/>
      <dgm:t>
        <a:bodyPr/>
        <a:lstStyle/>
        <a:p>
          <a:endParaRPr lang="en-US"/>
        </a:p>
      </dgm:t>
    </dgm:pt>
    <dgm:pt modelId="{27A1C385-F697-4B39-9E53-4510C62157B3}" type="sibTrans" cxnId="{594A1DF5-D9DB-44F1-A8FE-5197949A65E4}">
      <dgm:prSet/>
      <dgm:spPr/>
      <dgm:t>
        <a:bodyPr/>
        <a:lstStyle/>
        <a:p>
          <a:endParaRPr lang="en-US"/>
        </a:p>
      </dgm:t>
    </dgm:pt>
    <dgm:pt modelId="{577AF51B-CBC1-45E7-B129-4D1421BFEECE}">
      <dgm:prSet phldrT="[Text]"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5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অসীম</a:t>
          </a:r>
          <a:r>
            <a: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বিহিত</a:t>
          </a:r>
          <a:r>
            <a: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54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অর্থ</a:t>
          </a:r>
          <a:endParaRPr lang="en-US" sz="5400" dirty="0">
            <a:solidFill>
              <a:schemeClr val="tx1">
                <a:lumMod val="85000"/>
                <a:lumOff val="1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BA1C2887-241F-4283-8F7E-A14E10EF8883}" type="parTrans" cxnId="{4F619AA0-7D6E-4ED1-8C2C-A672F7442E3F}">
      <dgm:prSet/>
      <dgm:spPr/>
      <dgm:t>
        <a:bodyPr/>
        <a:lstStyle/>
        <a:p>
          <a:endParaRPr lang="en-US"/>
        </a:p>
      </dgm:t>
    </dgm:pt>
    <dgm:pt modelId="{7A454779-7EF0-4457-B07C-EEC6561FDF0D}" type="sibTrans" cxnId="{4F619AA0-7D6E-4ED1-8C2C-A672F7442E3F}">
      <dgm:prSet/>
      <dgm:spPr/>
      <dgm:t>
        <a:bodyPr/>
        <a:lstStyle/>
        <a:p>
          <a:endParaRPr lang="en-US"/>
        </a:p>
      </dgm:t>
    </dgm:pt>
    <dgm:pt modelId="{667D438F-98A4-4CCA-AA17-F10BF1B70F04}">
      <dgm:prSet phldrT="[Text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সসীম</a:t>
          </a:r>
          <a:r>
            <a: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বিহিত</a:t>
          </a:r>
          <a:r>
            <a: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অর্থ</a:t>
          </a:r>
          <a:endParaRPr lang="en-US" dirty="0" smtClean="0">
            <a:solidFill>
              <a:schemeClr val="tx1">
                <a:lumMod val="85000"/>
                <a:lumOff val="1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D4D64FB-45B7-4A5D-82FB-6C2AE4940EC0}" type="parTrans" cxnId="{71DDF582-C2D9-4A84-A925-CB23CE909E2A}">
      <dgm:prSet/>
      <dgm:spPr/>
      <dgm:t>
        <a:bodyPr/>
        <a:lstStyle/>
        <a:p>
          <a:endParaRPr lang="en-US"/>
        </a:p>
      </dgm:t>
    </dgm:pt>
    <dgm:pt modelId="{583078A9-98CA-4D7F-A8CE-755C21B00D08}" type="sibTrans" cxnId="{71DDF582-C2D9-4A84-A925-CB23CE909E2A}">
      <dgm:prSet/>
      <dgm:spPr/>
      <dgm:t>
        <a:bodyPr/>
        <a:lstStyle/>
        <a:p>
          <a:endParaRPr lang="en-US"/>
        </a:p>
      </dgm:t>
    </dgm:pt>
    <dgm:pt modelId="{AA700908-B235-41E1-BC75-FCBD178EFAA8}" type="pres">
      <dgm:prSet presAssocID="{A4C873CF-57C7-459C-BDD6-B4F4FA9A51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650A7-118D-40A6-A338-0226303B4DE0}" type="pres">
      <dgm:prSet presAssocID="{A4C873CF-57C7-459C-BDD6-B4F4FA9A511F}" presName="dummyMaxCanvas" presStyleCnt="0">
        <dgm:presLayoutVars/>
      </dgm:prSet>
      <dgm:spPr/>
    </dgm:pt>
    <dgm:pt modelId="{A8F56134-958D-4EA9-AE82-49EDFBE35A4B}" type="pres">
      <dgm:prSet presAssocID="{A4C873CF-57C7-459C-BDD6-B4F4FA9A511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D5AB2-7A68-43C0-A19D-D6D9AC5B7CAC}" type="pres">
      <dgm:prSet presAssocID="{A4C873CF-57C7-459C-BDD6-B4F4FA9A511F}" presName="ThreeNodes_2" presStyleLbl="node1" presStyleIdx="1" presStyleCnt="3" custLinFactNeighborX="980" custLinFactNeighborY="1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B54D4-B34D-4184-8C76-C0E56F0080B3}" type="pres">
      <dgm:prSet presAssocID="{A4C873CF-57C7-459C-BDD6-B4F4FA9A511F}" presName="ThreeNodes_3" presStyleLbl="node1" presStyleIdx="2" presStyleCnt="3" custLinFactNeighborX="871" custLinFactNeighborY="2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60625-83D1-46A1-801D-09D718E08EA9}" type="pres">
      <dgm:prSet presAssocID="{A4C873CF-57C7-459C-BDD6-B4F4FA9A511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D5580-E4E7-41CC-B832-89642D3FD3A2}" type="pres">
      <dgm:prSet presAssocID="{A4C873CF-57C7-459C-BDD6-B4F4FA9A511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C6E10-BDA0-481F-997C-B97971C542DA}" type="pres">
      <dgm:prSet presAssocID="{A4C873CF-57C7-459C-BDD6-B4F4FA9A511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CAFEB-81BA-432E-9FDD-3CA0EA8DC9EF}" type="pres">
      <dgm:prSet presAssocID="{A4C873CF-57C7-459C-BDD6-B4F4FA9A511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96ACD-DD1F-452D-8AF0-4780A0751626}" type="pres">
      <dgm:prSet presAssocID="{A4C873CF-57C7-459C-BDD6-B4F4FA9A511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DF582-C2D9-4A84-A925-CB23CE909E2A}" srcId="{A4C873CF-57C7-459C-BDD6-B4F4FA9A511F}" destId="{667D438F-98A4-4CCA-AA17-F10BF1B70F04}" srcOrd="2" destOrd="0" parTransId="{0D4D64FB-45B7-4A5D-82FB-6C2AE4940EC0}" sibTransId="{583078A9-98CA-4D7F-A8CE-755C21B00D08}"/>
    <dgm:cxn modelId="{D5D3F29D-8E23-414C-A6B3-A2486DE89430}" type="presOf" srcId="{667D438F-98A4-4CCA-AA17-F10BF1B70F04}" destId="{73996ACD-DD1F-452D-8AF0-4780A0751626}" srcOrd="1" destOrd="0" presId="urn:microsoft.com/office/officeart/2005/8/layout/vProcess5"/>
    <dgm:cxn modelId="{FEFF0EC7-3E0B-41EC-B196-E14FDE6D6D05}" type="presOf" srcId="{667D438F-98A4-4CCA-AA17-F10BF1B70F04}" destId="{BFDB54D4-B34D-4184-8C76-C0E56F0080B3}" srcOrd="0" destOrd="0" presId="urn:microsoft.com/office/officeart/2005/8/layout/vProcess5"/>
    <dgm:cxn modelId="{18188020-C0CC-46CB-BF84-FC28D03E62C6}" type="presOf" srcId="{577AF51B-CBC1-45E7-B129-4D1421BFEECE}" destId="{F6AD5AB2-7A68-43C0-A19D-D6D9AC5B7CAC}" srcOrd="0" destOrd="0" presId="urn:microsoft.com/office/officeart/2005/8/layout/vProcess5"/>
    <dgm:cxn modelId="{8DC612E0-BADF-4D71-87E2-26A4AD1B238F}" type="presOf" srcId="{7A454779-7EF0-4457-B07C-EEC6561FDF0D}" destId="{EBDD5580-E4E7-41CC-B832-89642D3FD3A2}" srcOrd="0" destOrd="0" presId="urn:microsoft.com/office/officeart/2005/8/layout/vProcess5"/>
    <dgm:cxn modelId="{5E6B0EF8-ECA4-44F4-855B-DEC32AC3D275}" type="presOf" srcId="{F6A6C0B0-FA1E-4C0A-9D20-65FF51ACEA06}" destId="{A8F56134-958D-4EA9-AE82-49EDFBE35A4B}" srcOrd="0" destOrd="0" presId="urn:microsoft.com/office/officeart/2005/8/layout/vProcess5"/>
    <dgm:cxn modelId="{594A1DF5-D9DB-44F1-A8FE-5197949A65E4}" srcId="{A4C873CF-57C7-459C-BDD6-B4F4FA9A511F}" destId="{F6A6C0B0-FA1E-4C0A-9D20-65FF51ACEA06}" srcOrd="0" destOrd="0" parTransId="{1F2267A2-870D-4E1C-A53D-2626E049D83E}" sibTransId="{27A1C385-F697-4B39-9E53-4510C62157B3}"/>
    <dgm:cxn modelId="{A6E55005-6BCE-4C70-BBD0-BDD9F29A372B}" type="presOf" srcId="{A4C873CF-57C7-459C-BDD6-B4F4FA9A511F}" destId="{AA700908-B235-41E1-BC75-FCBD178EFAA8}" srcOrd="0" destOrd="0" presId="urn:microsoft.com/office/officeart/2005/8/layout/vProcess5"/>
    <dgm:cxn modelId="{48470D0B-952C-4257-B582-6F4B1FA4EF68}" type="presOf" srcId="{577AF51B-CBC1-45E7-B129-4D1421BFEECE}" destId="{15FCAFEB-81BA-432E-9FDD-3CA0EA8DC9EF}" srcOrd="1" destOrd="0" presId="urn:microsoft.com/office/officeart/2005/8/layout/vProcess5"/>
    <dgm:cxn modelId="{4F619AA0-7D6E-4ED1-8C2C-A672F7442E3F}" srcId="{A4C873CF-57C7-459C-BDD6-B4F4FA9A511F}" destId="{577AF51B-CBC1-45E7-B129-4D1421BFEECE}" srcOrd="1" destOrd="0" parTransId="{BA1C2887-241F-4283-8F7E-A14E10EF8883}" sibTransId="{7A454779-7EF0-4457-B07C-EEC6561FDF0D}"/>
    <dgm:cxn modelId="{999B705D-2738-48B5-9DB6-A68B78F4B4E4}" type="presOf" srcId="{27A1C385-F697-4B39-9E53-4510C62157B3}" destId="{A3560625-83D1-46A1-801D-09D718E08EA9}" srcOrd="0" destOrd="0" presId="urn:microsoft.com/office/officeart/2005/8/layout/vProcess5"/>
    <dgm:cxn modelId="{9302E272-FA4F-4C2A-A91B-5926CEF03E30}" type="presOf" srcId="{F6A6C0B0-FA1E-4C0A-9D20-65FF51ACEA06}" destId="{66FC6E10-BDA0-481F-997C-B97971C542DA}" srcOrd="1" destOrd="0" presId="urn:microsoft.com/office/officeart/2005/8/layout/vProcess5"/>
    <dgm:cxn modelId="{11FBBB69-4BC5-4829-A901-939B6507A01E}" type="presParOf" srcId="{AA700908-B235-41E1-BC75-FCBD178EFAA8}" destId="{41C650A7-118D-40A6-A338-0226303B4DE0}" srcOrd="0" destOrd="0" presId="urn:microsoft.com/office/officeart/2005/8/layout/vProcess5"/>
    <dgm:cxn modelId="{0C5196A1-3D8D-4C0D-9E17-3CE92F53F060}" type="presParOf" srcId="{AA700908-B235-41E1-BC75-FCBD178EFAA8}" destId="{A8F56134-958D-4EA9-AE82-49EDFBE35A4B}" srcOrd="1" destOrd="0" presId="urn:microsoft.com/office/officeart/2005/8/layout/vProcess5"/>
    <dgm:cxn modelId="{E16CFB5D-26B2-4754-BF31-7A4C151A4B97}" type="presParOf" srcId="{AA700908-B235-41E1-BC75-FCBD178EFAA8}" destId="{F6AD5AB2-7A68-43C0-A19D-D6D9AC5B7CAC}" srcOrd="2" destOrd="0" presId="urn:microsoft.com/office/officeart/2005/8/layout/vProcess5"/>
    <dgm:cxn modelId="{FF0982F4-55EA-4080-9AE0-2BDD28836DD9}" type="presParOf" srcId="{AA700908-B235-41E1-BC75-FCBD178EFAA8}" destId="{BFDB54D4-B34D-4184-8C76-C0E56F0080B3}" srcOrd="3" destOrd="0" presId="urn:microsoft.com/office/officeart/2005/8/layout/vProcess5"/>
    <dgm:cxn modelId="{F4D0CE05-1BF1-4110-991A-5731ED4F0EB6}" type="presParOf" srcId="{AA700908-B235-41E1-BC75-FCBD178EFAA8}" destId="{A3560625-83D1-46A1-801D-09D718E08EA9}" srcOrd="4" destOrd="0" presId="urn:microsoft.com/office/officeart/2005/8/layout/vProcess5"/>
    <dgm:cxn modelId="{FDA35D78-29C5-4882-AC74-2F4753616C2F}" type="presParOf" srcId="{AA700908-B235-41E1-BC75-FCBD178EFAA8}" destId="{EBDD5580-E4E7-41CC-B832-89642D3FD3A2}" srcOrd="5" destOrd="0" presId="urn:microsoft.com/office/officeart/2005/8/layout/vProcess5"/>
    <dgm:cxn modelId="{CA5CAF7A-2792-4022-A2B7-E369448AA435}" type="presParOf" srcId="{AA700908-B235-41E1-BC75-FCBD178EFAA8}" destId="{66FC6E10-BDA0-481F-997C-B97971C542DA}" srcOrd="6" destOrd="0" presId="urn:microsoft.com/office/officeart/2005/8/layout/vProcess5"/>
    <dgm:cxn modelId="{66503FA4-A3D5-4F9B-96D8-A9F843D725CD}" type="presParOf" srcId="{AA700908-B235-41E1-BC75-FCBD178EFAA8}" destId="{15FCAFEB-81BA-432E-9FDD-3CA0EA8DC9EF}" srcOrd="7" destOrd="0" presId="urn:microsoft.com/office/officeart/2005/8/layout/vProcess5"/>
    <dgm:cxn modelId="{C5565AA5-9B96-4CCF-8DD7-DE2E343B0077}" type="presParOf" srcId="{AA700908-B235-41E1-BC75-FCBD178EFAA8}" destId="{73996ACD-DD1F-452D-8AF0-4780A075162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E43AD-F37A-4CB8-AC90-104646AF338C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820F3-F784-4E87-954E-86A7E5031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820F3-F784-4E87-954E-86A7E50318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096962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74" y="1600200"/>
            <a:ext cx="803705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bb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3810000" cy="3564310"/>
          </a:xfr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371600" y="5410200"/>
            <a:ext cx="24384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প্রামাণিক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imageawq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51495" y="1676400"/>
            <a:ext cx="3641343" cy="3657600"/>
          </a:xfrm>
          <a:ln w="12700">
            <a:solidFill>
              <a:schemeClr val="accent6">
                <a:lumMod val="40000"/>
                <a:lumOff val="6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5000" y="5486400"/>
            <a:ext cx="21336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Content Placeholder 10" descr="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8077200" cy="4038600"/>
          </a:xfrm>
          <a:ln w="571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209800" y="5791200"/>
            <a:ext cx="5486400" cy="830997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762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bang12f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640580"/>
            <a:ext cx="3505200" cy="1379220"/>
          </a:xfrm>
          <a:ln w="38100">
            <a:solidFill>
              <a:schemeClr val="tx1"/>
            </a:solidFill>
          </a:ln>
        </p:spPr>
      </p:pic>
      <p:pic>
        <p:nvPicPr>
          <p:cNvPr id="10" name="Picture 9" descr="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82980"/>
            <a:ext cx="2133600" cy="150114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564380"/>
            <a:ext cx="3810000" cy="1447800"/>
          </a:xfrm>
          <a:prstGeom prst="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13" name="Picture 12" descr="m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135380"/>
            <a:ext cx="2636520" cy="1173480"/>
          </a:xfrm>
          <a:prstGeom prst="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14" name="Picture 13" descr="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1135380"/>
            <a:ext cx="2491740" cy="1143000"/>
          </a:xfrm>
          <a:prstGeom prst="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15" name="Picture 14" descr="imagekjm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2659380"/>
            <a:ext cx="2819400" cy="1752599"/>
          </a:xfrm>
          <a:prstGeom prst="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16" name="Picture 15" descr="s-l30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8200" y="2506980"/>
            <a:ext cx="3124200" cy="1981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3276600" y="6096000"/>
            <a:ext cx="21336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রুপান্তরযোগ্য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33600"/>
            <a:ext cx="3356811" cy="2895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590800" y="5334000"/>
            <a:ext cx="40386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অযোগ্য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Content Placeholder 10" descr="BD6B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85800" y="2133600"/>
            <a:ext cx="3657600" cy="2895600"/>
          </a:xfr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বাধ্যবাধকতার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dex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81200"/>
            <a:ext cx="3733800" cy="234846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Content Placeholder 8" descr="indexh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3000" y="3124200"/>
            <a:ext cx="3846541" cy="2229690"/>
          </a:xfrm>
          <a:ln w="28575">
            <a:solidFill>
              <a:schemeClr val="tx1"/>
            </a:solidFill>
          </a:ln>
        </p:spPr>
      </p:pic>
      <p:pic>
        <p:nvPicPr>
          <p:cNvPr id="11" name="Picture 10" descr="indexq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2522220"/>
            <a:ext cx="4559300" cy="273558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219200" y="5486401"/>
            <a:ext cx="29718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বিহিত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5478959"/>
            <a:ext cx="27432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381000" y="762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F56134-958D-4EA9-AE82-49EDFBE35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A8F56134-958D-4EA9-AE82-49EDFBE35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60625-83D1-46A1-801D-09D718E08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A3560625-83D1-46A1-801D-09D718E08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D5AB2-7A68-43C0-A19D-D6D9AC5B7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F6AD5AB2-7A68-43C0-A19D-D6D9AC5B7C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DD5580-E4E7-41CC-B832-89642D3F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EBDD5580-E4E7-41CC-B832-89642D3FD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DB54D4-B34D-4184-8C76-C0E56F008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BFDB54D4-B34D-4184-8C76-C0E56F008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প্রকারভেদের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98" y="1143001"/>
            <a:ext cx="8118802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বাধ্যবাধকতার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l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99754"/>
            <a:ext cx="4648200" cy="316922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t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7848599" cy="5606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2743200" y="2286000"/>
            <a:ext cx="4038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648200" cy="3428999"/>
          </a:xfr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নৃপেন্দ্র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নাথ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মণ্ডল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ভাগবা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কয়রা,খুলনা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0" y="1600201"/>
            <a:ext cx="3352800" cy="3428999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২9।০৯।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19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সয়মঃ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40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ngladesh-7-Different-Paper-Money-Currency-100-50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533400" y="381000"/>
            <a:ext cx="8128000" cy="6096000"/>
          </a:xfrm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81000"/>
            <a:ext cx="8763000" cy="2514600"/>
          </a:xfr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4191000"/>
            <a:ext cx="4724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কাগজি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jjj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648200" y="304800"/>
            <a:ext cx="3962400" cy="2438400"/>
          </a:xfrm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657600"/>
            <a:ext cx="5867400" cy="200406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838200" y="2895600"/>
            <a:ext cx="21336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2905780"/>
            <a:ext cx="2286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পরিমাপক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5877580"/>
            <a:ext cx="1905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khgfd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04801"/>
            <a:ext cx="4153110" cy="243840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দেশীয়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038600"/>
            <a:ext cx="4162095" cy="18287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 descr="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371600"/>
            <a:ext cx="4114800" cy="185945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4" name="Content Placeholder 13" descr="inhdex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8600" y="4038600"/>
            <a:ext cx="4191000" cy="1828800"/>
          </a:xfrm>
          <a:ln w="57150"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6477000" y="3301425"/>
            <a:ext cx="7620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5943600"/>
            <a:ext cx="10668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ইউরো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5968425"/>
            <a:ext cx="12192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ডলার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rt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371600"/>
            <a:ext cx="41148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828800" y="3352801"/>
            <a:ext cx="11430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8763000" cy="914400"/>
          </a:xfr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304800" y="9906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536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9E4078-1F9E-4249-8698-D568768D0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159E4078-1F9E-4249-8698-D568768D0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98F892-721A-4473-BE78-28E3C88BC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7D98F892-721A-4473-BE78-28E3C88BC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DF6E60-9F9B-4706-BCC6-28D944FE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41DF6E60-9F9B-4706-BCC6-28D944FEE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BA617B-6FD3-41B5-93FD-A77DE4DEF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80BA617B-6FD3-41B5-93FD-A77DE4DEF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473061-274C-4A98-A948-D35B50503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9A473061-274C-4A98-A948-D35B50503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3F9585-19E7-4297-B5B0-7A73D60D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533F9585-19E7-4297-B5B0-7A73D60D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591DDF-8830-4070-94E3-8BD585960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34591DDF-8830-4070-94E3-8BD585960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B5B9AC-3550-45F0-B4BF-173B08535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2B5B9AC-3550-45F0-B4BF-173B08535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8D4966-BE47-41A4-B480-AB77E8347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DC8D4966-BE47-41A4-B480-AB77E8347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32E434-59F8-40CF-914C-BB905C570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432E434-59F8-40CF-914C-BB905C570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048626-B619-4FD6-BBB6-EF47B4B6C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8D048626-B619-4FD6-BBB6-EF47B4B6C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7B4352-23A3-43F4-A8D3-5D44C1412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297B4352-23A3-43F4-A8D3-5D44C1412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ECF2C4-54F4-46DB-888B-74841C5FD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24ECF2C4-54F4-46DB-888B-74841C5FD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BD6D42-22CA-4C17-9169-61836A8EE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17BD6D42-22CA-4C17-9169-61836A8EE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7CFEAA-312C-4689-8E19-FEEC38EA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157CFEAA-312C-4689-8E19-FEEC38EA0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11FBE5-10FB-407D-8B12-BC5065AA8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graphicEl>
                                              <a:dgm id="{1211FBE5-10FB-407D-8B12-BC5065AA8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9DBC9B-C96C-49E0-8968-AF9BE45F9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graphicEl>
                                              <a:dgm id="{4A9DBC9B-C96C-49E0-8968-AF9BE45F96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029D37-C6DD-4B6E-A6B7-FB066004E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graphicEl>
                                              <a:dgm id="{59029D37-C6DD-4B6E-A6B7-FB066004E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52A581-556F-4078-8FFB-50D829017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dgm id="{C152A581-556F-4078-8FFB-50D829017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9A85B3-B6AF-43ED-8A90-A4F69D752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">
                                            <p:graphicEl>
                                              <a:dgm id="{059A85B3-B6AF-43ED-8A90-A4F69D752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hg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905000"/>
            <a:ext cx="8153400" cy="3581400"/>
          </a:xfrm>
          <a:ln w="38100"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3200400" y="5722203"/>
            <a:ext cx="2362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176</Words>
  <Application>Microsoft Office PowerPoint</Application>
  <PresentationFormat>On-screen Show (4:3)</PresentationFormat>
  <Paragraphs>70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স্বাগতম </vt:lpstr>
      <vt:lpstr>পরিচিতি </vt:lpstr>
      <vt:lpstr>PowerPoint Presentation</vt:lpstr>
      <vt:lpstr>আজকের পাঠ</vt:lpstr>
      <vt:lpstr>শিখনফল</vt:lpstr>
      <vt:lpstr>PowerPoint Presentation</vt:lpstr>
      <vt:lpstr>বিভিন্ন দেশীয় মুদ্রা</vt:lpstr>
      <vt:lpstr>অর্থের প্রকারভেদ</vt:lpstr>
      <vt:lpstr>অর্থ</vt:lpstr>
      <vt:lpstr>ধাতব মুদ্রা</vt:lpstr>
      <vt:lpstr>কাগজি নোট</vt:lpstr>
      <vt:lpstr>কাগজি নোট</vt:lpstr>
      <vt:lpstr>কাগজি মুদ্রা</vt:lpstr>
      <vt:lpstr>গ্রহণের বাধ্যবাধকতার দিক থেকে অর্থ</vt:lpstr>
      <vt:lpstr>PowerPoint Presentation</vt:lpstr>
      <vt:lpstr>দলীয় কাজ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Shemul</dc:creator>
  <cp:lastModifiedBy>asus</cp:lastModifiedBy>
  <cp:revision>140</cp:revision>
  <dcterms:created xsi:type="dcterms:W3CDTF">2006-08-16T00:00:00Z</dcterms:created>
  <dcterms:modified xsi:type="dcterms:W3CDTF">2021-01-15T06:14:40Z</dcterms:modified>
</cp:coreProperties>
</file>