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6" r:id="rId3"/>
    <p:sldId id="260" r:id="rId4"/>
    <p:sldId id="262" r:id="rId5"/>
    <p:sldId id="287" r:id="rId6"/>
    <p:sldId id="263" r:id="rId7"/>
    <p:sldId id="265" r:id="rId8"/>
    <p:sldId id="271" r:id="rId9"/>
    <p:sldId id="281" r:id="rId10"/>
    <p:sldId id="266" r:id="rId11"/>
    <p:sldId id="267" r:id="rId12"/>
    <p:sldId id="268" r:id="rId13"/>
    <p:sldId id="270" r:id="rId14"/>
    <p:sldId id="274" r:id="rId15"/>
    <p:sldId id="276" r:id="rId16"/>
    <p:sldId id="282" r:id="rId17"/>
    <p:sldId id="269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91D2-D5FD-4B79-B12D-19CA2999658F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3F125-BA73-434C-A4E5-6E61DEE7B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35C5-747E-4119-A678-CB53B4CF6795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6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8179-7C96-4889-80FA-CEFE3BA097AB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456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8179-7C96-4889-80FA-CEFE3BA097AB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956501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8179-7C96-4889-80FA-CEFE3BA097AB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801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8179-7C96-4889-80FA-CEFE3BA097AB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110394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8179-7C96-4889-80FA-CEFE3BA097AB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9557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E9DA-BC84-4C5F-B63F-FB9A436A1169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6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4068-48AF-4EA1-8E17-37526F80C30E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5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41B2-C917-45D9-956F-9E984C411D5F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2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6F9B-6682-4EFC-BD95-772F64E87758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1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58CA-A3AC-4ED6-A6AE-7A50AFB878B7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4782-D995-41CB-9B3B-B08EE1F3CACD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3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6836-85C0-4828-9D85-92C71686C72B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4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DEC5-065D-47E3-AB72-33F744CE087A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2845B-9461-4CCC-8BB2-EC3811F20A1A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2748-CAB1-4111-8B18-7C826138B7F8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8179-7C96-4889-80FA-CEFE3BA097AB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589C98-F74D-4258-BB8E-AC20691A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5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66" y="-381000"/>
            <a:ext cx="8763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2933700"/>
            <a:ext cx="91440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174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52400" y="0"/>
            <a:ext cx="4191000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76400" y="3962400"/>
            <a:ext cx="558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8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bn-BD" sz="8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INE\Desktop\MD.HAYDAR\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400" y="0"/>
            <a:ext cx="4572000" cy="26594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2743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শাকিব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পিটি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করাচ্ছে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পিটি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করাচ্ছে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2743200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</a:rPr>
              <a:t>জেলেরা মাছ ধরছে।</a:t>
            </a:r>
          </a:p>
          <a:p>
            <a:r>
              <a:rPr lang="bn-BD" sz="2000" dirty="0" smtClean="0">
                <a:solidFill>
                  <a:srgbClr val="FF0000"/>
                </a:solidFill>
              </a:rPr>
              <a:t>তাঁরা</a:t>
            </a:r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dirty="0" smtClean="0">
                <a:solidFill>
                  <a:srgbClr val="002060"/>
                </a:solidFill>
              </a:rPr>
              <a:t>মাছ ধরছে।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05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সালাম,কাদের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জলিল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খেলছে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105400"/>
            <a:ext cx="629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4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bn-BD" sz="4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581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i="1" dirty="0" smtClean="0"/>
              <a:t>রহিম </a:t>
            </a:r>
            <a:r>
              <a:rPr lang="en-US" sz="2400" i="1" u="sng" dirty="0" smtClean="0">
                <a:solidFill>
                  <a:srgbClr val="FF0000"/>
                </a:solidFill>
              </a:rPr>
              <a:t>ও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bn-BD" sz="2400" i="1" dirty="0" smtClean="0"/>
              <a:t>করিম </a:t>
            </a:r>
            <a:r>
              <a:rPr lang="bn-BD" sz="2400" i="1" dirty="0" smtClean="0"/>
              <a:t>মাছ ধরছে।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7" y="8467"/>
            <a:ext cx="4372276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33" y="381000"/>
            <a:ext cx="4258733" cy="2726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103064" cy="2895600"/>
          </a:xfrm>
          <a:prstGeom prst="rect">
            <a:avLst/>
          </a:prstGeom>
        </p:spPr>
      </p:pic>
      <p:pic>
        <p:nvPicPr>
          <p:cNvPr id="3" name="Picture 2" descr="DSCF1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1" y="152400"/>
            <a:ext cx="4138844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52800"/>
            <a:ext cx="43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ফিতা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মাপছে</a:t>
            </a:r>
            <a:r>
              <a:rPr lang="bn-BD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352800"/>
            <a:ext cx="619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4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লাফ</a:t>
            </a:r>
            <a:r>
              <a:rPr lang="en-US" sz="4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bn-BD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419600"/>
            <a:ext cx="477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819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</a:rPr>
              <a:t>সুন্দুরী</a:t>
            </a:r>
            <a:r>
              <a:rPr lang="bn-BD" sz="2000" dirty="0" smtClean="0"/>
              <a:t> </a:t>
            </a:r>
            <a:r>
              <a:rPr lang="bn-BD" sz="2000" dirty="0" smtClean="0">
                <a:solidFill>
                  <a:srgbClr val="002060"/>
                </a:solidFill>
              </a:rPr>
              <a:t>বউ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5825" y="2716691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কালো</a:t>
            </a:r>
            <a:r>
              <a:rPr lang="bn-BD" sz="2000" dirty="0" smtClean="0"/>
              <a:t> </a:t>
            </a:r>
            <a:r>
              <a:rPr lang="bn-BD" sz="2000" dirty="0" smtClean="0">
                <a:solidFill>
                  <a:srgbClr val="00B0F0"/>
                </a:solidFill>
              </a:rPr>
              <a:t>গরু।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6334780"/>
            <a:ext cx="2069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i="1" dirty="0" smtClean="0">
                <a:solidFill>
                  <a:srgbClr val="00B0F0"/>
                </a:solidFill>
              </a:rPr>
              <a:t>বিশেষণ পদ।</a:t>
            </a:r>
            <a:endParaRPr lang="en-US" sz="2800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MINE\Desktop\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76600"/>
            <a:ext cx="3352800" cy="249827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66800" y="5867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লাল </a:t>
            </a:r>
            <a:r>
              <a:rPr lang="bn-BD" sz="2400" dirty="0" smtClean="0"/>
              <a:t>ফল।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47998" y="5878903"/>
            <a:ext cx="194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ছোট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bn-BD" sz="2400" dirty="0" smtClean="0">
                <a:solidFill>
                  <a:srgbClr val="FF0000"/>
                </a:solidFill>
              </a:rPr>
              <a:t>বড় </a:t>
            </a:r>
            <a:r>
              <a:rPr lang="bn-BD" sz="2400" dirty="0" smtClean="0"/>
              <a:t>মাছ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5" y="162439"/>
            <a:ext cx="1997435" cy="2574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2861"/>
            <a:ext cx="2333625" cy="2333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6600"/>
            <a:ext cx="3063724" cy="2498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DSCF1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9" y="0"/>
            <a:ext cx="5105401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2342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400" i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স্তম্ভে</a:t>
            </a:r>
            <a:r>
              <a:rPr lang="en-US" sz="4400" i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দাড়িয়ে</a:t>
            </a:r>
            <a:endParaRPr lang="en-US" i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3600" y="4166370"/>
            <a:ext cx="284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5200" y="5366520"/>
            <a:ext cx="284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9800" y="4953000"/>
            <a:ext cx="820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আরিফ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উল্লাস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G:\Download\images ১০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5534526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4267200"/>
            <a:ext cx="5305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তাহারা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257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0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04800"/>
            <a:ext cx="35814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/>
              <a:t>দলীয় কাজঃ- 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66700" y="1447800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মুরগী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5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5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5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724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3022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২।অব্যয়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৩।বিশেষণ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৪।ক্রিয়া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57200"/>
            <a:ext cx="5486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বাড়ীর কাজঃ-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74676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১।পদ কাকে বলে?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743200"/>
            <a:ext cx="74676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২।পদ কত প্রকার ও কি কি উদাহরণ সহ লিখবে?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08890"/>
            <a:ext cx="4230556" cy="2815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568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1" y="2666999"/>
            <a:ext cx="7394059" cy="4155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63604"/>
            <a:ext cx="2529566" cy="24033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9C98-F74D-4258-BB8E-AC20691A71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228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475323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৬ষ্ঠ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১৬/০৩/১৯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43840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নৃপেন্দ্র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০১৯১৮৬১৩৬০৫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16" y="123924"/>
            <a:ext cx="1776384" cy="2306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2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1905000"/>
            <a:ext cx="8077200" cy="441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/>
          </a:p>
          <a:p>
            <a:pPr algn="ctr"/>
            <a:endParaRPr lang="bn-BD" sz="4000" dirty="0" smtClean="0"/>
          </a:p>
          <a:p>
            <a:pPr algn="ctr"/>
            <a:r>
              <a:rPr lang="en-US" sz="287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287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72891"/>
            <a:ext cx="5562600" cy="1555909"/>
          </a:xfrm>
          <a:prstGeom prst="down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251501"/>
            <a:ext cx="6705599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পদের সংজ্ঞা বলতে পারবে।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1" y="3364689"/>
            <a:ext cx="67056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পদের প্রকারভেদ বলতে পারবে।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382454"/>
            <a:ext cx="670559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পদের উদাহরন দিতে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0" y="0"/>
            <a:ext cx="9067800" cy="990600"/>
          </a:xfrm>
          <a:prstGeom prst="downArrow">
            <a:avLst>
              <a:gd name="adj1" fmla="val 67539"/>
              <a:gd name="adj2" fmla="val 5426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8800"/>
            <a:ext cx="2590800" cy="345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5400" y="4162961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ধরিতেছে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58800"/>
            <a:ext cx="45720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5486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অর্ন্তগত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477071" y="2526076"/>
            <a:ext cx="1600323" cy="1600323"/>
            <a:chOff x="3123556" y="2068876"/>
            <a:chExt cx="1600323" cy="16003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6" name="Oval 75"/>
            <p:cNvSpPr/>
            <p:nvPr/>
          </p:nvSpPr>
          <p:spPr>
            <a:xfrm>
              <a:off x="3123556" y="2068876"/>
              <a:ext cx="1600323" cy="1600323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Oval 4"/>
            <p:cNvSpPr/>
            <p:nvPr/>
          </p:nvSpPr>
          <p:spPr>
            <a:xfrm>
              <a:off x="3357918" y="2303238"/>
              <a:ext cx="1131599" cy="1131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kern="1200" dirty="0" err="1" smtClean="0">
                  <a:latin typeface="NikoshBAN" pitchFamily="2" charset="0"/>
                  <a:cs typeface="NikoshBAN" pitchFamily="2" charset="0"/>
                </a:rPr>
                <a:t>পদ</a:t>
              </a:r>
              <a:endParaRPr lang="en-US" sz="6000" kern="12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353852" y="457200"/>
            <a:ext cx="1600323" cy="2070709"/>
            <a:chOff x="2353852" y="457200"/>
            <a:chExt cx="1600323" cy="2070709"/>
          </a:xfrm>
        </p:grpSpPr>
        <p:grpSp>
          <p:nvGrpSpPr>
            <p:cNvPr id="46" name="Group 45"/>
            <p:cNvGrpSpPr/>
            <p:nvPr/>
          </p:nvGrpSpPr>
          <p:grpSpPr>
            <a:xfrm>
              <a:off x="3197093" y="2055690"/>
              <a:ext cx="37061" cy="472219"/>
              <a:chOff x="3843578" y="1598490"/>
              <a:chExt cx="37061" cy="472219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4" name="Straight Connector 5"/>
              <p:cNvSpPr/>
              <p:nvPr/>
            </p:nvSpPr>
            <p:spPr>
              <a:xfrm rot="15995495">
                <a:off x="3625999" y="1816069"/>
                <a:ext cx="472219" cy="3706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8530"/>
                    </a:moveTo>
                    <a:lnTo>
                      <a:pt x="472219" y="18530"/>
                    </a:lnTo>
                  </a:path>
                </a:pathLst>
              </a:custGeom>
              <a:noFill/>
              <a:sp3d z="-110000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Straight Connector 6"/>
              <p:cNvSpPr/>
              <p:nvPr/>
            </p:nvSpPr>
            <p:spPr>
              <a:xfrm rot="26795495">
                <a:off x="3850303" y="1822794"/>
                <a:ext cx="23610" cy="23610"/>
              </a:xfrm>
              <a:prstGeom prst="rect">
                <a:avLst/>
              </a:prstGeom>
              <a:sp3d z="-11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353852" y="457200"/>
              <a:ext cx="1600323" cy="1600323"/>
              <a:chOff x="3000337" y="0"/>
              <a:chExt cx="1600323" cy="160032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2" name="Oval 71"/>
              <p:cNvSpPr/>
              <p:nvPr/>
            </p:nvSpPr>
            <p:spPr>
              <a:xfrm>
                <a:off x="3000337" y="0"/>
                <a:ext cx="1600323" cy="1600323"/>
              </a:xfrm>
              <a:prstGeom prst="ellips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Oval 8"/>
              <p:cNvSpPr/>
              <p:nvPr/>
            </p:nvSpPr>
            <p:spPr>
              <a:xfrm>
                <a:off x="3234699" y="234362"/>
                <a:ext cx="1131599" cy="1131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smtClean="0">
                    <a:latin typeface="NikoshBAN" pitchFamily="2" charset="0"/>
                    <a:cs typeface="NikoshBAN" pitchFamily="2" charset="0"/>
                  </a:rPr>
                  <a:t>বিশেষ্য</a:t>
                </a:r>
                <a:endParaRPr lang="en-US" sz="2800" kern="1200" dirty="0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4030834" y="1917072"/>
            <a:ext cx="1991395" cy="1600323"/>
            <a:chOff x="4030834" y="1917072"/>
            <a:chExt cx="1991395" cy="1600323"/>
          </a:xfrm>
        </p:grpSpPr>
        <p:grpSp>
          <p:nvGrpSpPr>
            <p:cNvPr id="48" name="Group 47"/>
            <p:cNvGrpSpPr/>
            <p:nvPr/>
          </p:nvGrpSpPr>
          <p:grpSpPr>
            <a:xfrm>
              <a:off x="4030834" y="3003205"/>
              <a:ext cx="437632" cy="37061"/>
              <a:chOff x="4677319" y="2546005"/>
              <a:chExt cx="437632" cy="370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0" name="Straight Connector 9"/>
              <p:cNvSpPr/>
              <p:nvPr/>
            </p:nvSpPr>
            <p:spPr>
              <a:xfrm rot="20556756">
                <a:off x="4677319" y="2546005"/>
                <a:ext cx="437632" cy="3706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8530"/>
                    </a:moveTo>
                    <a:lnTo>
                      <a:pt x="437632" y="18530"/>
                    </a:lnTo>
                  </a:path>
                </a:pathLst>
              </a:custGeom>
              <a:noFill/>
              <a:sp3d z="-110000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Straight Connector 10"/>
              <p:cNvSpPr/>
              <p:nvPr/>
            </p:nvSpPr>
            <p:spPr>
              <a:xfrm rot="20556756">
                <a:off x="4885195" y="2553595"/>
                <a:ext cx="21881" cy="21881"/>
              </a:xfrm>
              <a:prstGeom prst="rect">
                <a:avLst/>
              </a:prstGeom>
              <a:sp3d z="-11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421906" y="1917072"/>
              <a:ext cx="1600323" cy="1600323"/>
              <a:chOff x="5068391" y="1459872"/>
              <a:chExt cx="1600323" cy="160032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8" name="Oval 67"/>
              <p:cNvSpPr/>
              <p:nvPr/>
            </p:nvSpPr>
            <p:spPr>
              <a:xfrm>
                <a:off x="5068391" y="1459872"/>
                <a:ext cx="1600323" cy="1600323"/>
              </a:xfrm>
              <a:prstGeom prst="ellips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2483469"/>
                  <a:satOff val="9953"/>
                  <a:lumOff val="2157"/>
                  <a:alphaOff val="0"/>
                </a:schemeClr>
              </a:fillRef>
              <a:effectRef idx="2">
                <a:schemeClr val="accent5">
                  <a:hueOff val="-2483469"/>
                  <a:satOff val="9953"/>
                  <a:lumOff val="215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9" name="Oval 12"/>
              <p:cNvSpPr/>
              <p:nvPr/>
            </p:nvSpPr>
            <p:spPr>
              <a:xfrm>
                <a:off x="5302753" y="1694234"/>
                <a:ext cx="1131599" cy="1131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smtClean="0">
                    <a:latin typeface="NikoshBAN" pitchFamily="2" charset="0"/>
                    <a:cs typeface="NikoshBAN" pitchFamily="2" charset="0"/>
                  </a:rPr>
                  <a:t>সর্বনাম</a:t>
                </a:r>
                <a:endParaRPr lang="en-US" sz="2800" kern="1200" dirty="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3664714" y="3941428"/>
            <a:ext cx="1600323" cy="1906362"/>
            <a:chOff x="3664714" y="3941428"/>
            <a:chExt cx="1600323" cy="1906362"/>
          </a:xfrm>
        </p:grpSpPr>
        <p:grpSp>
          <p:nvGrpSpPr>
            <p:cNvPr id="50" name="Group 49"/>
            <p:cNvGrpSpPr/>
            <p:nvPr/>
          </p:nvGrpSpPr>
          <p:grpSpPr>
            <a:xfrm>
              <a:off x="3852524" y="3941428"/>
              <a:ext cx="37061" cy="491011"/>
              <a:chOff x="4499009" y="3484228"/>
              <a:chExt cx="37061" cy="49101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6" name="Straight Connector 13"/>
              <p:cNvSpPr/>
              <p:nvPr/>
            </p:nvSpPr>
            <p:spPr>
              <a:xfrm rot="3323818">
                <a:off x="4272034" y="3711203"/>
                <a:ext cx="491011" cy="3706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8530"/>
                    </a:moveTo>
                    <a:lnTo>
                      <a:pt x="491011" y="18530"/>
                    </a:lnTo>
                  </a:path>
                </a:pathLst>
              </a:custGeom>
              <a:noFill/>
              <a:sp3d z="-110000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" name="Straight Connector 14"/>
              <p:cNvSpPr/>
              <p:nvPr/>
            </p:nvSpPr>
            <p:spPr>
              <a:xfrm rot="3323818">
                <a:off x="4505264" y="3717459"/>
                <a:ext cx="24550" cy="24550"/>
              </a:xfrm>
              <a:prstGeom prst="rect">
                <a:avLst/>
              </a:prstGeom>
              <a:sp3d z="-11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664714" y="4247467"/>
              <a:ext cx="1600323" cy="1600323"/>
              <a:chOff x="4311199" y="3790267"/>
              <a:chExt cx="1600323" cy="160032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4" name="Oval 63"/>
              <p:cNvSpPr/>
              <p:nvPr/>
            </p:nvSpPr>
            <p:spPr>
              <a:xfrm>
                <a:off x="4311199" y="3790267"/>
                <a:ext cx="1600323" cy="1600323"/>
              </a:xfrm>
              <a:prstGeom prst="ellips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Oval 16"/>
              <p:cNvSpPr/>
              <p:nvPr/>
            </p:nvSpPr>
            <p:spPr>
              <a:xfrm>
                <a:off x="4545561" y="4024629"/>
                <a:ext cx="1131599" cy="1131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smtClean="0">
                    <a:latin typeface="NikoshBAN" pitchFamily="2" charset="0"/>
                    <a:cs typeface="NikoshBAN" pitchFamily="2" charset="0"/>
                  </a:rPr>
                  <a:t>অব্যয়</a:t>
                </a:r>
                <a:endParaRPr lang="en-US" sz="2800" kern="1200" dirty="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214391" y="3919675"/>
            <a:ext cx="1600323" cy="1928115"/>
            <a:chOff x="1214391" y="3919675"/>
            <a:chExt cx="1600323" cy="1928115"/>
          </a:xfrm>
        </p:grpSpPr>
        <p:grpSp>
          <p:nvGrpSpPr>
            <p:cNvPr id="52" name="Group 51"/>
            <p:cNvGrpSpPr/>
            <p:nvPr/>
          </p:nvGrpSpPr>
          <p:grpSpPr>
            <a:xfrm>
              <a:off x="2627362" y="3919675"/>
              <a:ext cx="37061" cy="534517"/>
              <a:chOff x="3273847" y="3462475"/>
              <a:chExt cx="37061" cy="534517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2" name="Straight Connector 17"/>
              <p:cNvSpPr/>
              <p:nvPr/>
            </p:nvSpPr>
            <p:spPr>
              <a:xfrm rot="7575655">
                <a:off x="3025119" y="3711203"/>
                <a:ext cx="534517" cy="3706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8530"/>
                    </a:moveTo>
                    <a:lnTo>
                      <a:pt x="534517" y="18530"/>
                    </a:lnTo>
                  </a:path>
                </a:pathLst>
              </a:custGeom>
              <a:noFill/>
              <a:sp3d z="-110000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Straight Connector 18"/>
              <p:cNvSpPr/>
              <p:nvPr/>
            </p:nvSpPr>
            <p:spPr>
              <a:xfrm rot="18375655">
                <a:off x="3279015" y="3716371"/>
                <a:ext cx="26725" cy="26725"/>
              </a:xfrm>
              <a:prstGeom prst="rect">
                <a:avLst/>
              </a:prstGeom>
              <a:sp3d z="-11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214391" y="4247467"/>
              <a:ext cx="1600323" cy="1600323"/>
              <a:chOff x="1860876" y="3790267"/>
              <a:chExt cx="1600323" cy="160032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0" name="Oval 59"/>
              <p:cNvSpPr/>
              <p:nvPr/>
            </p:nvSpPr>
            <p:spPr>
              <a:xfrm>
                <a:off x="1860876" y="3790267"/>
                <a:ext cx="1600323" cy="1600323"/>
              </a:xfrm>
              <a:prstGeom prst="ellips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450407"/>
                  <a:satOff val="29858"/>
                  <a:lumOff val="6471"/>
                  <a:alphaOff val="0"/>
                </a:schemeClr>
              </a:fillRef>
              <a:effectRef idx="2">
                <a:schemeClr val="accent5">
                  <a:hueOff val="-7450407"/>
                  <a:satOff val="29858"/>
                  <a:lumOff val="6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Oval 20"/>
              <p:cNvSpPr/>
              <p:nvPr/>
            </p:nvSpPr>
            <p:spPr>
              <a:xfrm>
                <a:off x="2095238" y="4024629"/>
                <a:ext cx="1131599" cy="1131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smtClean="0">
                    <a:latin typeface="NikoshBAN" pitchFamily="2" charset="0"/>
                    <a:cs typeface="NikoshBAN" pitchFamily="2" charset="0"/>
                  </a:rPr>
                  <a:t>ক্রিয়া</a:t>
                </a:r>
                <a:endParaRPr lang="en-US" sz="2800" kern="1200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57200" y="1917072"/>
            <a:ext cx="2064777" cy="1600323"/>
            <a:chOff x="457200" y="1917072"/>
            <a:chExt cx="2064777" cy="1600323"/>
          </a:xfrm>
        </p:grpSpPr>
        <p:grpSp>
          <p:nvGrpSpPr>
            <p:cNvPr id="54" name="Group 53"/>
            <p:cNvGrpSpPr/>
            <p:nvPr/>
          </p:nvGrpSpPr>
          <p:grpSpPr>
            <a:xfrm>
              <a:off x="2012617" y="3003205"/>
              <a:ext cx="509360" cy="37061"/>
              <a:chOff x="2659102" y="2546005"/>
              <a:chExt cx="509360" cy="370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8" name="Straight Connector 21"/>
              <p:cNvSpPr/>
              <p:nvPr/>
            </p:nvSpPr>
            <p:spPr>
              <a:xfrm rot="11806705">
                <a:off x="2659102" y="2546005"/>
                <a:ext cx="509360" cy="3706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8530"/>
                    </a:moveTo>
                    <a:lnTo>
                      <a:pt x="509360" y="18530"/>
                    </a:lnTo>
                  </a:path>
                </a:pathLst>
              </a:custGeom>
              <a:noFill/>
              <a:sp3d z="-110000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Straight Connector 22"/>
              <p:cNvSpPr/>
              <p:nvPr/>
            </p:nvSpPr>
            <p:spPr>
              <a:xfrm rot="22606705">
                <a:off x="2901048" y="2551802"/>
                <a:ext cx="25468" cy="25468"/>
              </a:xfrm>
              <a:prstGeom prst="rect">
                <a:avLst/>
              </a:prstGeom>
              <a:sp3d z="-11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57200" y="1917072"/>
              <a:ext cx="1600323" cy="1600323"/>
              <a:chOff x="1103685" y="1459872"/>
              <a:chExt cx="1600323" cy="160032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6" name="Oval 55"/>
              <p:cNvSpPr/>
              <p:nvPr/>
            </p:nvSpPr>
            <p:spPr>
              <a:xfrm>
                <a:off x="1103685" y="1459872"/>
                <a:ext cx="1600323" cy="1600323"/>
              </a:xfrm>
              <a:prstGeom prst="ellipse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Oval 24"/>
              <p:cNvSpPr/>
              <p:nvPr/>
            </p:nvSpPr>
            <p:spPr>
              <a:xfrm>
                <a:off x="1338047" y="1694234"/>
                <a:ext cx="1131599" cy="113159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smtClean="0">
                    <a:latin typeface="NikoshBAN" pitchFamily="2" charset="0"/>
                    <a:cs typeface="NikoshBAN" pitchFamily="2" charset="0"/>
                  </a:rPr>
                  <a:t>বিশেষণ</a:t>
                </a:r>
                <a:endParaRPr lang="en-US" sz="28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752600" y="6019800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/>
              <a:t>পদের প্রকারভেদ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443210" y="2786390"/>
            <a:ext cx="44196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রহিম   ভাল   ছেলে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443335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/>
              <a:t>রহিম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891135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/>
              <a:t>ভাল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667000" y="605135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/>
              <a:t>ছেলে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1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4640" y="4624620"/>
            <a:ext cx="2534920" cy="1443038"/>
          </a:xfrm>
          <a:prstGeom prst="roundRect">
            <a:avLst>
              <a:gd name="adj" fmla="val 18214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3048000" y="838200"/>
            <a:ext cx="1676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648201"/>
            <a:ext cx="1676400" cy="8002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কুকুর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2971800"/>
            <a:ext cx="18288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আমীর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INE\Desktop\MD.HAYDAR\New folder\Images\0201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2362200" cy="1748070"/>
          </a:xfrm>
          <a:prstGeom prst="rect">
            <a:avLst/>
          </a:prstGeom>
          <a:noFill/>
        </p:spPr>
      </p:pic>
      <p:pic>
        <p:nvPicPr>
          <p:cNvPr id="2050" name="Picture 2" descr="C:\Users\MINE\Desktop\MD.HAYDAR\images1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2466975" cy="18478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629400" y="762000"/>
            <a:ext cx="211307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2895600"/>
            <a:ext cx="2113079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4648200"/>
            <a:ext cx="2285999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724400" y="1219200"/>
            <a:ext cx="1905000" cy="14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  <a:endCxn id="12" idx="1"/>
          </p:cNvCxnSpPr>
          <p:nvPr/>
        </p:nvCxnSpPr>
        <p:spPr>
          <a:xfrm>
            <a:off x="4876800" y="3264188"/>
            <a:ext cx="1752600" cy="16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648200" y="5029200"/>
            <a:ext cx="1905000" cy="14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4876800"/>
            <a:ext cx="2286000" cy="17526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2819400" y="533400"/>
            <a:ext cx="2438400" cy="10464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ফ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ুল।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029200"/>
            <a:ext cx="2565400" cy="10464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কুকুর।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050" name="Picture 2" descr="C:\Users\MINE\Desktop\MD.HAYDAR\New folder\Images\21022013(00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28" y="2514600"/>
            <a:ext cx="2267774" cy="2209800"/>
          </a:xfrm>
          <a:prstGeom prst="rect">
            <a:avLst/>
          </a:prstGeom>
          <a:noFill/>
        </p:spPr>
      </p:pic>
      <p:pic>
        <p:nvPicPr>
          <p:cNvPr id="15" name="Picture 2" descr="C:\Users\MINE\Desktop\MD.HAYDAR\images1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466975" cy="18478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553200" y="685800"/>
            <a:ext cx="23622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বিশেষণ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3352800"/>
            <a:ext cx="2007281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1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বিশেষণ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5105400"/>
            <a:ext cx="2057399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1748" y="3352800"/>
            <a:ext cx="25908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>
            <a:stCxn id="5" idx="3"/>
            <a:endCxn id="18" idx="1"/>
          </p:cNvCxnSpPr>
          <p:nvPr/>
        </p:nvCxnSpPr>
        <p:spPr>
          <a:xfrm>
            <a:off x="5257800" y="1056620"/>
            <a:ext cx="1295400" cy="13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91796" y="3733800"/>
            <a:ext cx="1447800" cy="5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14072" y="54102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19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685800"/>
            <a:ext cx="419100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8077200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</a:rPr>
              <a:t>বিশেষণ পদ কাকে বলে? তিনটি করে উদাহরণ দাও। 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26698</TotalTime>
  <Words>302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asus</cp:lastModifiedBy>
  <cp:revision>184</cp:revision>
  <dcterms:created xsi:type="dcterms:W3CDTF">2014-01-22T16:18:56Z</dcterms:created>
  <dcterms:modified xsi:type="dcterms:W3CDTF">2021-01-15T05:19:32Z</dcterms:modified>
</cp:coreProperties>
</file>