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1" r:id="rId7"/>
    <p:sldId id="272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78" r:id="rId18"/>
    <p:sldId id="279" r:id="rId19"/>
    <p:sldId id="273" r:id="rId20"/>
    <p:sldId id="276" r:id="rId21"/>
    <p:sldId id="275" r:id="rId22"/>
    <p:sldId id="267" r:id="rId23"/>
    <p:sldId id="27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7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19600"/>
            <a:ext cx="8382000" cy="2438400"/>
          </a:xfr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6" name="Picture 5" descr="graphics-flowers-53176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0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  <a:endPara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61001_221300.jpg"/>
          <p:cNvPicPr>
            <a:picLocks noChangeAspect="1"/>
          </p:cNvPicPr>
          <p:nvPr/>
        </p:nvPicPr>
        <p:blipFill>
          <a:blip r:embed="rId2" cstate="print"/>
          <a:srcRect t="26667" r="25926" b="37778"/>
          <a:stretch>
            <a:fillRect/>
          </a:stretch>
        </p:blipFill>
        <p:spPr>
          <a:xfrm>
            <a:off x="4038600" y="152400"/>
            <a:ext cx="4724400" cy="24384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2901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343400"/>
            <a:ext cx="7010400" cy="251460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Notched Right Arrow 5"/>
          <p:cNvSpPr/>
          <p:nvPr/>
        </p:nvSpPr>
        <p:spPr>
          <a:xfrm>
            <a:off x="2590800" y="914400"/>
            <a:ext cx="1371600" cy="6858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4191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76200"/>
            <a:ext cx="129540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119152"/>
            <a:ext cx="76200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beautiful-bangladesh-paddy-f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733800" y="3276600"/>
            <a:ext cx="3733800" cy="205981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6322"/>
            <a:ext cx="2057400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76200"/>
            <a:ext cx="1143000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76200"/>
            <a:ext cx="2819400" cy="186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1500" b="1" dirty="0">
                <a:latin typeface="Times New Roman" pitchFamily="18" charset="0"/>
                <a:cs typeface="Times New Roman" pitchFamily="18" charset="0"/>
              </a:rPr>
              <a:t>irl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33800" y="7620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B_IMG_14448124408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2676524" cy="4648200"/>
          </a:xfrm>
          <a:prstGeom prst="rect">
            <a:avLst/>
          </a:prstGeom>
        </p:spPr>
      </p:pic>
      <p:pic>
        <p:nvPicPr>
          <p:cNvPr id="13" name="Picture 12" descr="20160121_111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85260" y="3177540"/>
            <a:ext cx="4648200" cy="256032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371600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76200"/>
            <a:ext cx="1066800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4" name="Picture 3" descr="three_cl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8839200" cy="464820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181600" y="119152"/>
            <a:ext cx="2743200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500" b="1" dirty="0">
                <a:latin typeface="Times New Roman" pitchFamily="18" charset="0"/>
                <a:cs typeface="Times New Roman" pitchFamily="18" charset="0"/>
              </a:rPr>
              <a:t>ut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48000" y="685800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38200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76200"/>
            <a:ext cx="685800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76200"/>
            <a:ext cx="3733800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11500" b="1" dirty="0">
                <a:latin typeface="Times New Roman" pitchFamily="18" charset="0"/>
                <a:cs typeface="Times New Roman" pitchFamily="18" charset="0"/>
              </a:rPr>
              <a:t>gloo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G_20161001_221343.jpg"/>
          <p:cNvPicPr>
            <a:picLocks noChangeAspect="1"/>
          </p:cNvPicPr>
          <p:nvPr/>
        </p:nvPicPr>
        <p:blipFill>
          <a:blip r:embed="rId2" cstate="print"/>
          <a:srcRect l="13978" t="25807" r="4480" b="30645"/>
          <a:stretch>
            <a:fillRect/>
          </a:stretch>
        </p:blipFill>
        <p:spPr>
          <a:xfrm>
            <a:off x="2057400" y="2137954"/>
            <a:ext cx="5105400" cy="334844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352800" y="5534561"/>
            <a:ext cx="24384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gloo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514600" y="762000"/>
            <a:ext cx="1905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-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8763000" cy="403860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572000" y="152400"/>
            <a:ext cx="3810000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52400"/>
            <a:ext cx="9906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95352"/>
            <a:ext cx="6858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819400" y="6096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1001_195208.jpg"/>
          <p:cNvPicPr>
            <a:picLocks noChangeAspect="1"/>
          </p:cNvPicPr>
          <p:nvPr/>
        </p:nvPicPr>
        <p:blipFill>
          <a:blip r:embed="rId2" cstate="print"/>
          <a:srcRect l="6667" t="6157" r="7500" b="15278"/>
          <a:stretch>
            <a:fillRect/>
          </a:stretch>
        </p:blipFill>
        <p:spPr>
          <a:xfrm>
            <a:off x="228600" y="1295400"/>
            <a:ext cx="8686800" cy="53340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127337"/>
            <a:ext cx="8991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 your book page no.5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91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 your book page no.5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219200"/>
            <a:ext cx="8686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Look, Listen and say in pair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819400"/>
            <a:ext cx="4343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Ff - Farmer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819400"/>
            <a:ext cx="4267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- Girl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18337"/>
            <a:ext cx="4267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- Hut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343400"/>
            <a:ext cx="4267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Ii - Igloo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5867400"/>
            <a:ext cx="3048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- Jeep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610600" cy="21236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learn another new words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286000"/>
            <a:ext cx="5029200" cy="1015663"/>
            <a:chOff x="0" y="2286000"/>
            <a:chExt cx="5029200" cy="1015663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TextBox 2"/>
            <p:cNvSpPr txBox="1"/>
            <p:nvPr/>
          </p:nvSpPr>
          <p:spPr>
            <a:xfrm>
              <a:off x="0" y="2286000"/>
              <a:ext cx="26670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F- Fish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 descr="335462_5_o.jpg"/>
            <p:cNvPicPr>
              <a:picLocks noChangeAspect="1"/>
            </p:cNvPicPr>
            <p:nvPr/>
          </p:nvPicPr>
          <p:blipFill>
            <a:blip r:embed="rId2"/>
            <a:srcRect b="11111"/>
            <a:stretch>
              <a:fillRect/>
            </a:stretch>
          </p:blipFill>
          <p:spPr>
            <a:xfrm>
              <a:off x="2895600" y="2514600"/>
              <a:ext cx="2133600" cy="762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2" name="Group 11"/>
          <p:cNvGrpSpPr/>
          <p:nvPr/>
        </p:nvGrpSpPr>
        <p:grpSpPr>
          <a:xfrm>
            <a:off x="0" y="5562600"/>
            <a:ext cx="7086600" cy="1066800"/>
            <a:chOff x="0" y="5029200"/>
            <a:chExt cx="7086600" cy="1066800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TextBox 6"/>
            <p:cNvSpPr txBox="1"/>
            <p:nvPr/>
          </p:nvSpPr>
          <p:spPr>
            <a:xfrm>
              <a:off x="0" y="5029200"/>
              <a:ext cx="46482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I – Ice-cream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0" descr="junk-food.jpg"/>
            <p:cNvPicPr>
              <a:picLocks noChangeAspect="1"/>
            </p:cNvPicPr>
            <p:nvPr/>
          </p:nvPicPr>
          <p:blipFill>
            <a:blip r:embed="rId3" cstate="print"/>
            <a:srcRect t="45556" r="66667"/>
            <a:stretch>
              <a:fillRect/>
            </a:stretch>
          </p:blipFill>
          <p:spPr>
            <a:xfrm>
              <a:off x="4800600" y="5105400"/>
              <a:ext cx="2286000" cy="9906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5486400" y="2286000"/>
            <a:ext cx="3657600" cy="1521464"/>
            <a:chOff x="5486400" y="2286000"/>
            <a:chExt cx="3657600" cy="1521464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xtBox 5"/>
            <p:cNvSpPr txBox="1"/>
            <p:nvPr/>
          </p:nvSpPr>
          <p:spPr>
            <a:xfrm>
              <a:off x="5486400" y="2590800"/>
              <a:ext cx="24384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J - Jug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 descr="BROC_JU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8285" y="2286000"/>
              <a:ext cx="1195715" cy="152146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0" y="3251537"/>
            <a:ext cx="5257800" cy="1015663"/>
            <a:chOff x="0" y="3251537"/>
            <a:chExt cx="5257800" cy="1015663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TextBox 7"/>
            <p:cNvSpPr txBox="1"/>
            <p:nvPr/>
          </p:nvSpPr>
          <p:spPr>
            <a:xfrm>
              <a:off x="0" y="3251537"/>
              <a:ext cx="27432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G- Gun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 descr="Gu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7853" y="3429000"/>
              <a:ext cx="2439947" cy="762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0" y="4343400"/>
            <a:ext cx="4968240" cy="1143000"/>
            <a:chOff x="0" y="3987463"/>
            <a:chExt cx="4968240" cy="1143000"/>
          </a:xfrm>
          <a:solidFill>
            <a:schemeClr val="bg2">
              <a:lumMod val="5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0" y="4114800"/>
              <a:ext cx="28194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H - Hen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He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800" y="3987463"/>
              <a:ext cx="1996440" cy="1117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181600" cy="132343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600200"/>
            <a:ext cx="8534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Group-1: write 2 words of 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" y="2658070"/>
            <a:ext cx="86487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Group-2: write 2 words of 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3733800"/>
            <a:ext cx="86487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Group-3: write 2 words of 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4791670"/>
            <a:ext cx="86106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Group-4: write 2 words of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5867400"/>
            <a:ext cx="86106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Group-5: write 2 words of J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of Group work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" y="1371600"/>
            <a:ext cx="7848600" cy="1015663"/>
            <a:chOff x="76200" y="1371600"/>
            <a:chExt cx="7848600" cy="10156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TextBox 7"/>
            <p:cNvSpPr txBox="1"/>
            <p:nvPr/>
          </p:nvSpPr>
          <p:spPr>
            <a:xfrm>
              <a:off x="2438400" y="1371600"/>
              <a:ext cx="54864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F- Farmer; Fish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1524000"/>
              <a:ext cx="2286000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Group-1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2438400"/>
            <a:ext cx="6858000" cy="1015663"/>
            <a:chOff x="76200" y="2438400"/>
            <a:chExt cx="6858000" cy="1015663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TextBox 3"/>
            <p:cNvSpPr txBox="1"/>
            <p:nvPr/>
          </p:nvSpPr>
          <p:spPr>
            <a:xfrm>
              <a:off x="2438400" y="2438400"/>
              <a:ext cx="44958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G- Girl; Gun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2514600"/>
              <a:ext cx="2286000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Group-2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" y="3556337"/>
            <a:ext cx="7366000" cy="1015663"/>
            <a:chOff x="91912" y="3556337"/>
            <a:chExt cx="6606619" cy="1015663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TextBox 4"/>
            <p:cNvSpPr txBox="1"/>
            <p:nvPr/>
          </p:nvSpPr>
          <p:spPr>
            <a:xfrm>
              <a:off x="2278931" y="3556337"/>
              <a:ext cx="4419600" cy="10156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H- Hut; Hen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912" y="3733800"/>
              <a:ext cx="2118674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Group-3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" y="4648200"/>
            <a:ext cx="8991600" cy="1015663"/>
            <a:chOff x="76200" y="4648200"/>
            <a:chExt cx="89916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2514600" y="4648200"/>
              <a:ext cx="6553200" cy="1015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I- Ice </a:t>
              </a:r>
              <a:r>
                <a:rPr lang="en-US" sz="6000" b="1" dirty="0" err="1">
                  <a:latin typeface="Times New Roman" pitchFamily="18" charset="0"/>
                  <a:cs typeface="Times New Roman" pitchFamily="18" charset="0"/>
                </a:rPr>
                <a:t>cmeam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; Igloo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" y="4716959"/>
              <a:ext cx="2286000" cy="769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Group-4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" y="5766137"/>
            <a:ext cx="7848600" cy="1015663"/>
            <a:chOff x="76200" y="5766137"/>
            <a:chExt cx="7848600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5766137"/>
              <a:ext cx="5410200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J- </a:t>
              </a:r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Jeep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bn-BD" sz="6000" b="1" dirty="0">
                  <a:latin typeface="Times New Roman" pitchFamily="18" charset="0"/>
                  <a:cs typeface="Times New Roman" pitchFamily="18" charset="0"/>
                </a:rPr>
                <a:t>Jug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" y="5791200"/>
              <a:ext cx="2286000" cy="7694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Group-5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" y="76200"/>
            <a:ext cx="8610600" cy="5560913"/>
            <a:chOff x="304800" y="235672"/>
            <a:chExt cx="8610600" cy="4148041"/>
          </a:xfrm>
        </p:grpSpPr>
        <p:sp>
          <p:nvSpPr>
            <p:cNvPr id="6" name="Rectangle 5"/>
            <p:cNvSpPr/>
            <p:nvPr/>
          </p:nvSpPr>
          <p:spPr>
            <a:xfrm>
              <a:off x="304800" y="235672"/>
              <a:ext cx="8587576" cy="8792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304800" y="1445100"/>
              <a:ext cx="8610600" cy="29386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6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Teknogpara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Mobile-01768031223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Mail-zannatonnahar@gmail.com</a:t>
              </a:r>
            </a:p>
          </p:txBody>
        </p:sp>
        <p:pic>
          <p:nvPicPr>
            <p:cNvPr id="8" name="Picture 7" descr="Zannatonnah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6100" y="1217056"/>
              <a:ext cx="1996276" cy="19583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5" name="Group 24"/>
          <p:cNvGrpSpPr/>
          <p:nvPr/>
        </p:nvGrpSpPr>
        <p:grpSpPr>
          <a:xfrm>
            <a:off x="100553" y="6248400"/>
            <a:ext cx="8866694" cy="553211"/>
            <a:chOff x="100553" y="6248400"/>
            <a:chExt cx="8866694" cy="553211"/>
          </a:xfrm>
        </p:grpSpPr>
        <p:grpSp>
          <p:nvGrpSpPr>
            <p:cNvPr id="9" name="Group 8"/>
            <p:cNvGrpSpPr/>
            <p:nvPr/>
          </p:nvGrpSpPr>
          <p:grpSpPr>
            <a:xfrm>
              <a:off x="100553" y="6248400"/>
              <a:ext cx="1652047" cy="553211"/>
              <a:chOff x="0" y="6304789"/>
              <a:chExt cx="1652047" cy="553211"/>
            </a:xfrm>
          </p:grpSpPr>
          <p:pic>
            <p:nvPicPr>
              <p:cNvPr id="3" name="Picture 2" descr="Sada Shapla-2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6304789"/>
                <a:ext cx="838199" cy="553211"/>
              </a:xfrm>
              <a:prstGeom prst="rect">
                <a:avLst/>
              </a:prstGeom>
            </p:spPr>
          </p:pic>
          <p:pic>
            <p:nvPicPr>
              <p:cNvPr id="4" name="Picture 3" descr="imag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8200" y="6324600"/>
                <a:ext cx="813847" cy="5334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1905000" y="6248400"/>
              <a:ext cx="1652047" cy="553211"/>
              <a:chOff x="0" y="6304789"/>
              <a:chExt cx="1652047" cy="553211"/>
            </a:xfrm>
          </p:grpSpPr>
          <p:pic>
            <p:nvPicPr>
              <p:cNvPr id="14" name="Picture 13" descr="Sada Shapla-2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6304789"/>
                <a:ext cx="838199" cy="553211"/>
              </a:xfrm>
              <a:prstGeom prst="rect">
                <a:avLst/>
              </a:prstGeom>
            </p:spPr>
          </p:pic>
          <p:pic>
            <p:nvPicPr>
              <p:cNvPr id="15" name="Picture 14" descr="imag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8200" y="6324600"/>
                <a:ext cx="813847" cy="5334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681953" y="6248400"/>
              <a:ext cx="1652047" cy="553211"/>
              <a:chOff x="0" y="6304789"/>
              <a:chExt cx="1652047" cy="553211"/>
            </a:xfrm>
          </p:grpSpPr>
          <p:pic>
            <p:nvPicPr>
              <p:cNvPr id="17" name="Picture 16" descr="Sada Shapla-2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6304789"/>
                <a:ext cx="838199" cy="553211"/>
              </a:xfrm>
              <a:prstGeom prst="rect">
                <a:avLst/>
              </a:prstGeom>
            </p:spPr>
          </p:pic>
          <p:pic>
            <p:nvPicPr>
              <p:cNvPr id="18" name="Picture 17" descr="imag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8200" y="6324600"/>
                <a:ext cx="813847" cy="53340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5510753" y="6248400"/>
              <a:ext cx="1652047" cy="553211"/>
              <a:chOff x="0" y="6304789"/>
              <a:chExt cx="1652047" cy="553211"/>
            </a:xfrm>
          </p:grpSpPr>
          <p:pic>
            <p:nvPicPr>
              <p:cNvPr id="20" name="Picture 19" descr="Sada Shapla-2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6304789"/>
                <a:ext cx="838199" cy="553211"/>
              </a:xfrm>
              <a:prstGeom prst="rect">
                <a:avLst/>
              </a:prstGeom>
            </p:spPr>
          </p:pic>
          <p:pic>
            <p:nvPicPr>
              <p:cNvPr id="21" name="Picture 20" descr="imag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8200" y="6324600"/>
                <a:ext cx="813847" cy="533400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315200" y="6248400"/>
              <a:ext cx="1652047" cy="553211"/>
              <a:chOff x="0" y="6304789"/>
              <a:chExt cx="1652047" cy="553211"/>
            </a:xfrm>
          </p:grpSpPr>
          <p:pic>
            <p:nvPicPr>
              <p:cNvPr id="23" name="Picture 22" descr="Sada Shapla-2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6304789"/>
                <a:ext cx="838199" cy="553211"/>
              </a:xfrm>
              <a:prstGeom prst="rect">
                <a:avLst/>
              </a:prstGeom>
            </p:spPr>
          </p:pic>
          <p:pic>
            <p:nvPicPr>
              <p:cNvPr id="24" name="Picture 23" descr="image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8200" y="6324600"/>
                <a:ext cx="813847" cy="5334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518160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" y="1219200"/>
            <a:ext cx="7162800" cy="1015663"/>
            <a:chOff x="76200" y="1219200"/>
            <a:chExt cx="7162800" cy="1015663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1219200"/>
              <a:ext cx="4953000" cy="101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Farmer – </a:t>
              </a:r>
              <a:r>
                <a:rPr lang="en-US" sz="60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কৃষক</a:t>
              </a:r>
              <a:r>
                <a:rPr lang="bn-BD" sz="6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4" name="Picture 13" descr="2901314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1219200"/>
              <a:ext cx="2209800" cy="861646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76200" y="2133600"/>
            <a:ext cx="4953000" cy="1295400"/>
            <a:chOff x="76200" y="2133600"/>
            <a:chExt cx="4953000" cy="1295400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2337137"/>
              <a:ext cx="4191000" cy="101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Girl- </a:t>
              </a:r>
              <a:r>
                <a:rPr lang="en-US" sz="60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bn-BD" sz="6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5" name="Picture 14" descr="13190125-Sparkling-clean-boy-and-girl-Stock-Vector-cartoon-children-kids.jpg"/>
            <p:cNvPicPr>
              <a:picLocks noChangeAspect="1"/>
            </p:cNvPicPr>
            <p:nvPr/>
          </p:nvPicPr>
          <p:blipFill>
            <a:blip r:embed="rId3" cstate="print"/>
            <a:srcRect l="3846" r="48077"/>
            <a:stretch>
              <a:fillRect/>
            </a:stretch>
          </p:blipFill>
          <p:spPr>
            <a:xfrm>
              <a:off x="4343400" y="2133600"/>
              <a:ext cx="685800" cy="1295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76200" y="4419600"/>
            <a:ext cx="8229600" cy="1168063"/>
            <a:chOff x="76200" y="4419600"/>
            <a:chExt cx="8229600" cy="1168063"/>
          </a:xfrm>
        </p:grpSpPr>
        <p:sp>
          <p:nvSpPr>
            <p:cNvPr id="9" name="TextBox 8"/>
            <p:cNvSpPr txBox="1"/>
            <p:nvPr/>
          </p:nvSpPr>
          <p:spPr>
            <a:xfrm>
              <a:off x="76200" y="4572000"/>
              <a:ext cx="5410200" cy="101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Igloo-</a:t>
              </a:r>
              <a:r>
                <a:rPr lang="bn-BD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6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বরফের ঘর।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7" name="Picture 16" descr="IMG_20161001_221343.jpg"/>
            <p:cNvPicPr>
              <a:picLocks noChangeAspect="1"/>
            </p:cNvPicPr>
            <p:nvPr/>
          </p:nvPicPr>
          <p:blipFill>
            <a:blip r:embed="rId4" cstate="print"/>
            <a:srcRect l="13978" t="25807" r="4480" b="30645"/>
            <a:stretch>
              <a:fillRect/>
            </a:stretch>
          </p:blipFill>
          <p:spPr>
            <a:xfrm>
              <a:off x="5562600" y="4419600"/>
              <a:ext cx="2743200" cy="1163865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76200" y="5692588"/>
            <a:ext cx="7620000" cy="1038075"/>
            <a:chOff x="76200" y="5692588"/>
            <a:chExt cx="7620000" cy="1038075"/>
          </a:xfrm>
        </p:grpSpPr>
        <p:sp>
          <p:nvSpPr>
            <p:cNvPr id="11" name="TextBox 10"/>
            <p:cNvSpPr txBox="1"/>
            <p:nvPr/>
          </p:nvSpPr>
          <p:spPr>
            <a:xfrm>
              <a:off x="76200" y="5715000"/>
              <a:ext cx="5257800" cy="101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Jeep-</a:t>
              </a:r>
              <a:r>
                <a:rPr lang="bn-BD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6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জিপ গাড়ি।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8" name="Picture 17" descr="car-sid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0" y="5692588"/>
              <a:ext cx="2209800" cy="936812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76200" y="3276600"/>
            <a:ext cx="7315200" cy="1244263"/>
            <a:chOff x="76200" y="3276600"/>
            <a:chExt cx="7315200" cy="1244263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3505200"/>
              <a:ext cx="4191000" cy="101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Hut-</a:t>
              </a:r>
              <a:r>
                <a:rPr lang="bn-BD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6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কুঁড়েঘর।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6" name="Picture 15" descr="three_cluster.jpg"/>
            <p:cNvPicPr>
              <a:picLocks noChangeAspect="1"/>
            </p:cNvPicPr>
            <p:nvPr/>
          </p:nvPicPr>
          <p:blipFill>
            <a:blip r:embed="rId7" cstate="print"/>
            <a:srcRect l="42408" t="17742" r="11791" b="16129"/>
            <a:stretch>
              <a:fillRect/>
            </a:stretch>
          </p:blipFill>
          <p:spPr>
            <a:xfrm>
              <a:off x="5715000" y="3276600"/>
              <a:ext cx="1676400" cy="1066799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1" name="Right Arrow 20"/>
            <p:cNvSpPr/>
            <p:nvPr/>
          </p:nvSpPr>
          <p:spPr>
            <a:xfrm>
              <a:off x="4267200" y="3733800"/>
              <a:ext cx="13716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"/>
            <a:ext cx="55626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001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Write one word by using </a:t>
            </a:r>
          </a:p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F, G, H, I, J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76200"/>
            <a:ext cx="51054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447800"/>
            <a:ext cx="6629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their name</a:t>
            </a:r>
            <a:r>
              <a:rPr lang="bn-BD" sz="4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in English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" y="4572000"/>
            <a:ext cx="2971800" cy="2209801"/>
            <a:chOff x="76200" y="4572000"/>
            <a:chExt cx="2971800" cy="2209801"/>
          </a:xfrm>
        </p:grpSpPr>
        <p:pic>
          <p:nvPicPr>
            <p:cNvPr id="13" name="Picture 12" descr="junk-food.jpg"/>
            <p:cNvPicPr>
              <a:picLocks noChangeAspect="1"/>
            </p:cNvPicPr>
            <p:nvPr/>
          </p:nvPicPr>
          <p:blipFill>
            <a:blip r:embed="rId2" cstate="print"/>
            <a:srcRect l="9134" t="54267" r="69479"/>
            <a:stretch>
              <a:fillRect/>
            </a:stretch>
          </p:blipFill>
          <p:spPr>
            <a:xfrm>
              <a:off x="685800" y="4572001"/>
              <a:ext cx="2362200" cy="2209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76200" y="4572000"/>
              <a:ext cx="609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76600" y="4572000"/>
            <a:ext cx="2743200" cy="2209800"/>
            <a:chOff x="3276600" y="4572000"/>
            <a:chExt cx="2743200" cy="2209800"/>
          </a:xfrm>
        </p:grpSpPr>
        <p:pic>
          <p:nvPicPr>
            <p:cNvPr id="14" name="Picture 13" descr="three_cluster.jpg"/>
            <p:cNvPicPr>
              <a:picLocks noChangeAspect="1"/>
            </p:cNvPicPr>
            <p:nvPr/>
          </p:nvPicPr>
          <p:blipFill>
            <a:blip r:embed="rId3" cstate="print"/>
            <a:srcRect l="42408" t="17742" r="11791" b="16129"/>
            <a:stretch>
              <a:fillRect/>
            </a:stretch>
          </p:blipFill>
          <p:spPr>
            <a:xfrm>
              <a:off x="3886200" y="4572000"/>
              <a:ext cx="2133600" cy="2209800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276600" y="4572000"/>
              <a:ext cx="609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4572000"/>
            <a:ext cx="2819400" cy="2209800"/>
            <a:chOff x="6172200" y="4572000"/>
            <a:chExt cx="2819400" cy="2209800"/>
          </a:xfrm>
        </p:grpSpPr>
        <p:pic>
          <p:nvPicPr>
            <p:cNvPr id="15" name="Picture 14" descr="2901314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4572000"/>
              <a:ext cx="2209800" cy="2209800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172200" y="4572000"/>
              <a:ext cx="609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200" y="2514600"/>
            <a:ext cx="3124200" cy="1524000"/>
            <a:chOff x="3886200" y="2514600"/>
            <a:chExt cx="3124200" cy="1524000"/>
          </a:xfrm>
        </p:grpSpPr>
        <p:pic>
          <p:nvPicPr>
            <p:cNvPr id="12" name="Picture 11" descr="car-sid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2514600"/>
              <a:ext cx="2590800" cy="1524000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886200" y="2819400"/>
              <a:ext cx="609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" y="2514600"/>
            <a:ext cx="3162300" cy="1600200"/>
            <a:chOff x="76200" y="2514600"/>
            <a:chExt cx="3162300" cy="1600200"/>
          </a:xfrm>
        </p:grpSpPr>
        <p:pic>
          <p:nvPicPr>
            <p:cNvPr id="10" name="Picture 9" descr="335462_5_o.jpg"/>
            <p:cNvPicPr>
              <a:picLocks noChangeAspect="1"/>
            </p:cNvPicPr>
            <p:nvPr/>
          </p:nvPicPr>
          <p:blipFill>
            <a:blip r:embed="rId6"/>
            <a:srcRect b="11111"/>
            <a:stretch>
              <a:fillRect/>
            </a:stretch>
          </p:blipFill>
          <p:spPr>
            <a:xfrm>
              <a:off x="685800" y="2514600"/>
              <a:ext cx="2552700" cy="16002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76200" y="2514600"/>
              <a:ext cx="609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81800" y="457200"/>
            <a:ext cx="2209800" cy="3657600"/>
            <a:chOff x="6781800" y="457200"/>
            <a:chExt cx="2209800" cy="3657600"/>
          </a:xfrm>
        </p:grpSpPr>
        <p:pic>
          <p:nvPicPr>
            <p:cNvPr id="11" name="Picture 10" descr="13190125-Sparkling-clean-boy-and-girl-Stock-Vector-cartoon-children-kids.jpg"/>
            <p:cNvPicPr>
              <a:picLocks noChangeAspect="1"/>
            </p:cNvPicPr>
            <p:nvPr/>
          </p:nvPicPr>
          <p:blipFill>
            <a:blip r:embed="rId7"/>
            <a:srcRect l="3846" r="48077"/>
            <a:stretch>
              <a:fillRect/>
            </a:stretch>
          </p:blipFill>
          <p:spPr>
            <a:xfrm>
              <a:off x="7391400" y="457200"/>
              <a:ext cx="1600200" cy="3657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6781800" y="1676400"/>
              <a:ext cx="609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486400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6106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two words by using F, G, H, I, J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graphics-flowers-205090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19600" y="5486400"/>
              <a:ext cx="464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THANKS</a:t>
              </a:r>
              <a:endParaRPr lang="en-US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82000" cy="464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Class:Two</a:t>
            </a:r>
            <a:b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  <a:b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Unit:02</a:t>
            </a:r>
            <a:b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Lesson:4-6</a:t>
            </a:r>
            <a:b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Alphabet:F,G,H,I,J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Time..40 Min.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64068"/>
            <a:ext cx="6781800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pic>
        <p:nvPicPr>
          <p:cNvPr id="4" name="Picture 3" descr="C:\Users\Dell\Desktop\Picture\cover_Class_Two_Engl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48462"/>
            <a:ext cx="2590800" cy="32045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228600"/>
            <a:ext cx="7848600" cy="5462052"/>
            <a:chOff x="609600" y="228600"/>
            <a:chExt cx="7848600" cy="5462052"/>
          </a:xfrm>
        </p:grpSpPr>
        <p:sp>
          <p:nvSpPr>
            <p:cNvPr id="3" name="Rectangle 2"/>
            <p:cNvSpPr/>
            <p:nvPr/>
          </p:nvSpPr>
          <p:spPr>
            <a:xfrm>
              <a:off x="1219200" y="228600"/>
              <a:ext cx="6629400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Learning outcomes</a:t>
              </a:r>
              <a:r>
                <a: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1905000"/>
              <a:ext cx="7848600" cy="37856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1.1.1.become familiar with English sounds by listening to common English words.</a:t>
              </a:r>
              <a:endParaRPr lang="en-US" sz="6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6634" y="247158"/>
            <a:ext cx="8804609" cy="6152064"/>
            <a:chOff x="166634" y="247158"/>
            <a:chExt cx="8804609" cy="6152064"/>
          </a:xfrm>
        </p:grpSpPr>
        <p:pic>
          <p:nvPicPr>
            <p:cNvPr id="11" name="Picture 10" descr="vlcsnap-2017-07-11-18h08m14s5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595686">
              <a:off x="4883019" y="411675"/>
              <a:ext cx="1485900" cy="990600"/>
            </a:xfrm>
            <a:prstGeom prst="rect">
              <a:avLst/>
            </a:prstGeom>
          </p:spPr>
        </p:pic>
        <p:pic>
          <p:nvPicPr>
            <p:cNvPr id="2" name="Picture 1" descr="vlcsnap-2017-07-11-18h07m06s40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143123">
              <a:off x="166634" y="409844"/>
              <a:ext cx="1514400" cy="1009600"/>
            </a:xfrm>
            <a:prstGeom prst="rect">
              <a:avLst/>
            </a:prstGeom>
          </p:spPr>
        </p:pic>
        <p:pic>
          <p:nvPicPr>
            <p:cNvPr id="3" name="Picture 2" descr="vlcsnap-2017-07-11-18h07m14s37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50982">
              <a:off x="1076052" y="1676769"/>
              <a:ext cx="1524000" cy="929066"/>
            </a:xfrm>
            <a:prstGeom prst="rect">
              <a:avLst/>
            </a:prstGeom>
          </p:spPr>
        </p:pic>
        <p:pic>
          <p:nvPicPr>
            <p:cNvPr id="4" name="Picture 3" descr="vlcsnap-2017-07-11-18h07m21s54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73759">
              <a:off x="1461653" y="348587"/>
              <a:ext cx="1524000" cy="990600"/>
            </a:xfrm>
            <a:prstGeom prst="rect">
              <a:avLst/>
            </a:prstGeom>
          </p:spPr>
        </p:pic>
        <p:pic>
          <p:nvPicPr>
            <p:cNvPr id="5" name="Picture 4" descr="vlcsnap-2017-07-11-18h07m28s78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086029">
              <a:off x="2765488" y="362330"/>
              <a:ext cx="1527600" cy="1018400"/>
            </a:xfrm>
            <a:prstGeom prst="rect">
              <a:avLst/>
            </a:prstGeom>
          </p:spPr>
        </p:pic>
        <p:pic>
          <p:nvPicPr>
            <p:cNvPr id="6" name="Picture 5" descr="vlcsnap-2017-07-11-18h07m36s60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4114">
              <a:off x="6767963" y="5408622"/>
              <a:ext cx="1485900" cy="990600"/>
            </a:xfrm>
            <a:prstGeom prst="rect">
              <a:avLst/>
            </a:prstGeom>
          </p:spPr>
        </p:pic>
        <p:pic>
          <p:nvPicPr>
            <p:cNvPr id="7" name="Picture 6" descr="vlcsnap-2017-07-11-18h07m44s80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69996">
              <a:off x="6264842" y="2401828"/>
              <a:ext cx="1485900" cy="990600"/>
            </a:xfrm>
            <a:prstGeom prst="rect">
              <a:avLst/>
            </a:prstGeom>
          </p:spPr>
        </p:pic>
        <p:pic>
          <p:nvPicPr>
            <p:cNvPr id="8" name="Picture 7" descr="vlcsnap-2017-07-11-18h07m52s183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9312745">
              <a:off x="7748749" y="247158"/>
              <a:ext cx="1143000" cy="990600"/>
            </a:xfrm>
            <a:prstGeom prst="rect">
              <a:avLst/>
            </a:prstGeom>
          </p:spPr>
        </p:pic>
        <p:pic>
          <p:nvPicPr>
            <p:cNvPr id="9" name="Picture 8" descr="vlcsnap-2017-07-11-18h07m59s713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228792">
              <a:off x="3499217" y="5385067"/>
              <a:ext cx="1485900" cy="914400"/>
            </a:xfrm>
            <a:prstGeom prst="rect">
              <a:avLst/>
            </a:prstGeom>
          </p:spPr>
        </p:pic>
        <p:pic>
          <p:nvPicPr>
            <p:cNvPr id="10" name="Picture 9" descr="vlcsnap-2017-07-11-18h08m06s650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9800706">
              <a:off x="1966227" y="3139565"/>
              <a:ext cx="1378800" cy="919200"/>
            </a:xfrm>
            <a:prstGeom prst="rect">
              <a:avLst/>
            </a:prstGeom>
          </p:spPr>
        </p:pic>
        <p:pic>
          <p:nvPicPr>
            <p:cNvPr id="12" name="Picture 11" descr="vlcsnap-2017-07-11-18h08m22s232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7285392">
              <a:off x="6304245" y="554237"/>
              <a:ext cx="1485900" cy="990600"/>
            </a:xfrm>
            <a:prstGeom prst="rect">
              <a:avLst/>
            </a:prstGeom>
          </p:spPr>
        </p:pic>
        <p:pic>
          <p:nvPicPr>
            <p:cNvPr id="13" name="Picture 12" descr="vlcsnap-2017-07-11-18h08m30s418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805752">
              <a:off x="7813843" y="1453988"/>
              <a:ext cx="1157400" cy="1000200"/>
            </a:xfrm>
            <a:prstGeom prst="rect">
              <a:avLst/>
            </a:prstGeom>
          </p:spPr>
        </p:pic>
        <p:pic>
          <p:nvPicPr>
            <p:cNvPr id="14" name="Picture 13" descr="vlcsnap-2017-07-11-18h08m38s450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664483">
              <a:off x="227282" y="2650379"/>
              <a:ext cx="1447800" cy="965200"/>
            </a:xfrm>
            <a:prstGeom prst="rect">
              <a:avLst/>
            </a:prstGeom>
          </p:spPr>
        </p:pic>
        <p:pic>
          <p:nvPicPr>
            <p:cNvPr id="15" name="Picture 14" descr="vlcsnap-2017-07-11-18h08m45s663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612308">
              <a:off x="4047251" y="1049106"/>
              <a:ext cx="1447800" cy="965200"/>
            </a:xfrm>
            <a:prstGeom prst="rect">
              <a:avLst/>
            </a:prstGeom>
          </p:spPr>
        </p:pic>
        <p:pic>
          <p:nvPicPr>
            <p:cNvPr id="16" name="Picture 15" descr="vlcsnap-2017-07-11-18h08m54s529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35682" y="4623103"/>
              <a:ext cx="1431300" cy="954200"/>
            </a:xfrm>
            <a:prstGeom prst="rect">
              <a:avLst/>
            </a:prstGeom>
          </p:spPr>
        </p:pic>
        <p:pic>
          <p:nvPicPr>
            <p:cNvPr id="17" name="Picture 16" descr="vlcsnap-2017-07-11-18h09m02s50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8106974">
              <a:off x="5708195" y="3877223"/>
              <a:ext cx="1485900" cy="990600"/>
            </a:xfrm>
            <a:prstGeom prst="rect">
              <a:avLst/>
            </a:prstGeom>
          </p:spPr>
        </p:pic>
        <p:pic>
          <p:nvPicPr>
            <p:cNvPr id="18" name="Picture 17" descr="vlcsnap-2017-07-11-18h09m10s069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9489030">
              <a:off x="4886293" y="2488341"/>
              <a:ext cx="1398000" cy="932000"/>
            </a:xfrm>
            <a:prstGeom prst="rect">
              <a:avLst/>
            </a:prstGeom>
          </p:spPr>
        </p:pic>
        <p:pic>
          <p:nvPicPr>
            <p:cNvPr id="19" name="Picture 18" descr="vlcsnap-2017-07-11-18h09m17s353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19241235">
              <a:off x="471552" y="5159211"/>
              <a:ext cx="1485900" cy="990600"/>
            </a:xfrm>
            <a:prstGeom prst="rect">
              <a:avLst/>
            </a:prstGeom>
          </p:spPr>
        </p:pic>
        <p:pic>
          <p:nvPicPr>
            <p:cNvPr id="20" name="Picture 19" descr="vlcsnap-2017-07-11-18h09m25s279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19006411">
              <a:off x="522153" y="4016540"/>
              <a:ext cx="1524000" cy="1016000"/>
            </a:xfrm>
            <a:prstGeom prst="rect">
              <a:avLst/>
            </a:prstGeom>
          </p:spPr>
        </p:pic>
        <p:pic>
          <p:nvPicPr>
            <p:cNvPr id="21" name="Picture 20" descr="vlcsnap-2017-07-11-18h09m33s530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2342371">
              <a:off x="7320115" y="4245949"/>
              <a:ext cx="1600200" cy="1066800"/>
            </a:xfrm>
            <a:prstGeom prst="rect">
              <a:avLst/>
            </a:prstGeom>
          </p:spPr>
        </p:pic>
        <p:pic>
          <p:nvPicPr>
            <p:cNvPr id="22" name="Picture 21" descr="vlcsnap-2017-07-11-18h09m41s251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20290145">
              <a:off x="7446109" y="3187463"/>
              <a:ext cx="1485900" cy="990600"/>
            </a:xfrm>
            <a:prstGeom prst="rect">
              <a:avLst/>
            </a:prstGeom>
          </p:spPr>
        </p:pic>
        <p:pic>
          <p:nvPicPr>
            <p:cNvPr id="23" name="Picture 22" descr="vlcsnap-2017-07-11-18h09m49s188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2342781">
              <a:off x="1832313" y="5359097"/>
              <a:ext cx="1371600" cy="914400"/>
            </a:xfrm>
            <a:prstGeom prst="rect">
              <a:avLst/>
            </a:prstGeom>
          </p:spPr>
        </p:pic>
        <p:pic>
          <p:nvPicPr>
            <p:cNvPr id="24" name="Picture 23" descr="vlcsnap-2017-07-11-18h09m57s229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17768894">
              <a:off x="2565502" y="1656204"/>
              <a:ext cx="1524000" cy="1016000"/>
            </a:xfrm>
            <a:prstGeom prst="rect">
              <a:avLst/>
            </a:prstGeom>
          </p:spPr>
        </p:pic>
        <p:pic>
          <p:nvPicPr>
            <p:cNvPr id="25" name="Picture 24" descr="vlcsnap-2017-07-11-18h10m04s486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2203826">
              <a:off x="3674991" y="2516701"/>
              <a:ext cx="1485900" cy="990600"/>
            </a:xfrm>
            <a:prstGeom prst="rect">
              <a:avLst/>
            </a:prstGeom>
          </p:spPr>
        </p:pic>
        <p:pic>
          <p:nvPicPr>
            <p:cNvPr id="26" name="Picture 25" descr="vlcsnap-2017-07-11-18h10m11s904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1784405">
              <a:off x="5285697" y="5287057"/>
              <a:ext cx="1600200" cy="1066800"/>
            </a:xfrm>
            <a:prstGeom prst="rect">
              <a:avLst/>
            </a:prstGeom>
          </p:spPr>
        </p:pic>
        <p:pic>
          <p:nvPicPr>
            <p:cNvPr id="27" name="Picture 26" descr="vlcsnap-2017-07-11-18h10m21s298.pn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2282968">
              <a:off x="3829843" y="4019292"/>
              <a:ext cx="1524000" cy="1016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7-07-11-18h07m44s8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996">
            <a:off x="6075172" y="3184769"/>
            <a:ext cx="2732062" cy="1821375"/>
          </a:xfrm>
          <a:prstGeom prst="rect">
            <a:avLst/>
          </a:prstGeom>
        </p:spPr>
      </p:pic>
      <p:pic>
        <p:nvPicPr>
          <p:cNvPr id="3" name="Picture 2" descr="vlcsnap-2017-07-11-18h08m14s5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95686">
            <a:off x="1651239" y="683140"/>
            <a:ext cx="2408140" cy="1605426"/>
          </a:xfrm>
          <a:prstGeom prst="rect">
            <a:avLst/>
          </a:prstGeom>
        </p:spPr>
      </p:pic>
      <p:pic>
        <p:nvPicPr>
          <p:cNvPr id="4" name="Picture 3" descr="vlcsnap-2017-07-11-18h07m52s1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12745">
            <a:off x="4824983" y="762155"/>
            <a:ext cx="2393301" cy="1646518"/>
          </a:xfrm>
          <a:prstGeom prst="rect">
            <a:avLst/>
          </a:prstGeom>
        </p:spPr>
      </p:pic>
      <p:pic>
        <p:nvPicPr>
          <p:cNvPr id="5" name="Picture 4" descr="vlcsnap-2017-07-11-18h07m59s7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050">
            <a:off x="3141889" y="4350543"/>
            <a:ext cx="2828355" cy="1740526"/>
          </a:xfrm>
          <a:prstGeom prst="rect">
            <a:avLst/>
          </a:prstGeom>
        </p:spPr>
      </p:pic>
      <p:pic>
        <p:nvPicPr>
          <p:cNvPr id="6" name="Picture 5" descr="vlcsnap-2017-07-11-18h08m06s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00706">
            <a:off x="490173" y="2977147"/>
            <a:ext cx="2624357" cy="174957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228600"/>
            <a:ext cx="8382000" cy="5334000"/>
            <a:chOff x="381000" y="228600"/>
            <a:chExt cx="8382000" cy="5334000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228600"/>
              <a:ext cx="6477000" cy="101566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Lesson declaration</a:t>
              </a: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381000" y="1676400"/>
              <a:ext cx="8382000" cy="3886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Unit:02</a:t>
              </a:r>
              <a:b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Lesson:4-6</a:t>
              </a:r>
              <a:b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(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Alphabet:F,G,H,I,J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.)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206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Page no.:05</a:t>
              </a:r>
              <a:b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bangladesh-paddy-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0"/>
            <a:ext cx="8763000" cy="65532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311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Office Theme</vt:lpstr>
      <vt:lpstr>Packager Shell Object</vt:lpstr>
      <vt:lpstr>GOOD MORNING</vt:lpstr>
      <vt:lpstr>PowerPoint Presentation</vt:lpstr>
      <vt:lpstr>Class:Two Subject: English Unit:02 Lesson:4-6 (Alphabet:F,G,H,I,J.) Time..40 Min.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SARAH</dc:creator>
  <cp:lastModifiedBy>User</cp:lastModifiedBy>
  <cp:revision>125</cp:revision>
  <dcterms:created xsi:type="dcterms:W3CDTF">2006-08-16T00:00:00Z</dcterms:created>
  <dcterms:modified xsi:type="dcterms:W3CDTF">2020-02-04T04:32:16Z</dcterms:modified>
</cp:coreProperties>
</file>