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3" r:id="rId10"/>
    <p:sldId id="274" r:id="rId11"/>
    <p:sldId id="263" r:id="rId12"/>
    <p:sldId id="264" r:id="rId13"/>
    <p:sldId id="266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/>
    <p:restoredTop sz="86410"/>
  </p:normalViewPr>
  <p:slideViewPr>
    <p:cSldViewPr snapToGrid="0" showGuides="1">
      <p:cViewPr varScale="1">
        <p:scale>
          <a:sx n="63" d="100"/>
          <a:sy n="63" d="100"/>
        </p:scale>
        <p:origin x="-5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D7480-6A9B-493C-9C46-F85E4024C7A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5D4B-F752-4EA4-98A4-C66EBA0FE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5D4B-F752-4EA4-98A4-C66EBA0FE8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5D4B-F752-4EA4-98A4-C66EBA0FE8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5D4B-F752-4EA4-98A4-C66EBA0FE8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FD2164-10EB-456D-A4A9-A9C3740807C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  <p:sldLayoutId id="2147483711" r:id="rId24"/>
    <p:sldLayoutId id="2147483712" r:id="rId25"/>
    <p:sldLayoutId id="2147483713" r:id="rId26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120" y="99514"/>
            <a:ext cx="1098804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3" descr="C:\Users\Ac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0760" y="1299754"/>
            <a:ext cx="8336280" cy="414092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883294" y="182880"/>
            <a:ext cx="2185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zh-CN" alt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alt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40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\Downloads\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659"/>
            <a:ext cx="6234793" cy="6503398"/>
          </a:xfrm>
          <a:prstGeom prst="rect">
            <a:avLst/>
          </a:prstGeom>
          <a:noFill/>
        </p:spPr>
      </p:pic>
      <p:pic>
        <p:nvPicPr>
          <p:cNvPr id="5124" name="Picture 4" descr="C:\Users\Ac\Downloads\৫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16041" y="169817"/>
            <a:ext cx="5637212" cy="6453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89560"/>
            <a:ext cx="11247120" cy="3785652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সন্ধিকালের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4000" dirty="0" err="1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আচরণিক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75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171" y="0"/>
            <a:ext cx="11029264" cy="6370975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4000" b="1" u="sng" dirty="0" err="1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err="1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কিশোরদের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দৃঢ়তা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কাঁধ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চওড়া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গোঁফ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স্বরভঙ্গ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কিশোরীদের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ঝতু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স্রাব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7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576" y="239842"/>
            <a:ext cx="11166423" cy="4585871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কিশোরীদের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ইচ্ছা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পরষ্পরের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পরিপক্বতার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86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921" y="1972491"/>
            <a:ext cx="11033760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১-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6000" baseline="-250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কিশোরীদের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aseline="-25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000" baseline="-25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60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" y="340844"/>
            <a:ext cx="499872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দলগত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কাজ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063" y="4093028"/>
            <a:ext cx="10988039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-২,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39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F6C714-4544-4D88-990F-EF47013EACB1}"/>
              </a:ext>
            </a:extLst>
          </p:cNvPr>
          <p:cNvSpPr txBox="1"/>
          <p:nvPr/>
        </p:nvSpPr>
        <p:spPr>
          <a:xfrm>
            <a:off x="3283770" y="111140"/>
            <a:ext cx="5259729" cy="92333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ূ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5954" y="1118457"/>
            <a:ext cx="11136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স্মরনাপন্ন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যুক্তিযুক্ত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522" y="2357054"/>
            <a:ext cx="7415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5285" y="301373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সন্ধিকাল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4442" y="4007620"/>
            <a:ext cx="6209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চিকিৎসকের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পরিষ্কার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পরিচ্ছন্ন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১০ – ১৫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694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F6C714-4544-4D88-990F-EF47013EACB1}"/>
              </a:ext>
            </a:extLst>
          </p:cNvPr>
          <p:cNvSpPr txBox="1"/>
          <p:nvPr/>
        </p:nvSpPr>
        <p:spPr>
          <a:xfrm>
            <a:off x="3283770" y="111140"/>
            <a:ext cx="5259729" cy="92333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9624" y="5250750"/>
            <a:ext cx="9593179" cy="120032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bn-IN" sz="3600" dirty="0" smtClean="0">
                <a:latin typeface="SutonnyMJ" pitchFamily="2" charset="0"/>
                <a:cs typeface="NikoshBAN" panose="02000000000000000000" pitchFamily="2" charset="0"/>
              </a:rPr>
              <a:t>ঃ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সন্ধিকালে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করেছ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বিষয়গুলি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170" name="Picture 2" descr="C:\Users\Ac\Downloads\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250" y="1055642"/>
            <a:ext cx="7354389" cy="4136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2321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07" y="1101777"/>
            <a:ext cx="8634334" cy="5756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67840" y="0"/>
            <a:ext cx="89916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6000" b="1" dirty="0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23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DAF3737-B13A-4D29-9C74-A1ACD1A4726A}"/>
              </a:ext>
            </a:extLst>
          </p:cNvPr>
          <p:cNvSpPr txBox="1"/>
          <p:nvPr/>
        </p:nvSpPr>
        <p:spPr>
          <a:xfrm>
            <a:off x="959457" y="372845"/>
            <a:ext cx="5091485" cy="1446550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u="wavyDb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8800" b="1" u="wavyDb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8800" b="1" u="wavyDb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8800" b="1" u="wavyDb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8800" b="1" u="wavyDb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8800" b="1" u="wavyDb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800" b="1" u="wavyDb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CA2577C2-73DB-4A36-8193-F2FB9FD180AB}"/>
              </a:ext>
            </a:extLst>
          </p:cNvPr>
          <p:cNvCxnSpPr/>
          <p:nvPr/>
        </p:nvCxnSpPr>
        <p:spPr>
          <a:xfrm>
            <a:off x="6098858" y="2123125"/>
            <a:ext cx="0" cy="445770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21AE6F08-A91C-496A-A565-A35F51B7B524}"/>
              </a:ext>
            </a:extLst>
          </p:cNvPr>
          <p:cNvCxnSpPr>
            <a:cxnSpLocks/>
          </p:cNvCxnSpPr>
          <p:nvPr/>
        </p:nvCxnSpPr>
        <p:spPr>
          <a:xfrm>
            <a:off x="6335151" y="2841674"/>
            <a:ext cx="0" cy="2588455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773F559-2900-4579-82AD-8232C61D4772}"/>
              </a:ext>
            </a:extLst>
          </p:cNvPr>
          <p:cNvCxnSpPr>
            <a:cxnSpLocks/>
          </p:cNvCxnSpPr>
          <p:nvPr/>
        </p:nvCxnSpPr>
        <p:spPr>
          <a:xfrm>
            <a:off x="5856848" y="2841674"/>
            <a:ext cx="0" cy="2588455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8BDE568-F470-4BDD-A7F0-87379DF26131}"/>
              </a:ext>
            </a:extLst>
          </p:cNvPr>
          <p:cNvSpPr txBox="1"/>
          <p:nvPr/>
        </p:nvSpPr>
        <p:spPr>
          <a:xfrm>
            <a:off x="6335151" y="2927281"/>
            <a:ext cx="53070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স্বাস্থ্যবিজ্ঞান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খেলাধুলা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- ৭</a:t>
            </a: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:৪০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CF488B4-6CB2-404B-AA28-6E0B144BBDD0}"/>
              </a:ext>
            </a:extLst>
          </p:cNvPr>
          <p:cNvSpPr txBox="1"/>
          <p:nvPr/>
        </p:nvSpPr>
        <p:spPr>
          <a:xfrm>
            <a:off x="640434" y="2682240"/>
            <a:ext cx="49678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dirty="0" err="1" smtClean="0">
                <a:latin typeface="NikoshBAN" pitchFamily="2" charset="0"/>
                <a:cs typeface="NikoshBAN" pitchFamily="2" charset="0"/>
              </a:rPr>
              <a:t>নিজাম</a:t>
            </a:r>
            <a:r>
              <a:rPr lang="en-US" alt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8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lang="en-US" alt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শরীর চর্চা)</a:t>
            </a:r>
          </a:p>
          <a:p>
            <a:pPr algn="ctr">
              <a:defRPr/>
            </a:pPr>
            <a:r>
              <a:rPr lang="bn-IN" altLang="en-US" sz="3200" dirty="0" smtClean="0">
                <a:latin typeface="NikoshBAN" pitchFamily="2" charset="0"/>
                <a:cs typeface="NikoshBAN" pitchFamily="2" charset="0"/>
              </a:rPr>
              <a:t>মোহাম্মদপুর জনতা উচ্চ বিদ্যালয়</a:t>
            </a:r>
          </a:p>
          <a:p>
            <a:pPr algn="ctr">
              <a:defRPr/>
            </a:pPr>
            <a:r>
              <a:rPr lang="bn-IN" altLang="en-US" sz="3200" dirty="0" smtClean="0">
                <a:latin typeface="NikoshBAN" pitchFamily="2" charset="0"/>
                <a:cs typeface="NikoshBAN" pitchFamily="2" charset="0"/>
              </a:rPr>
              <a:t>চাটখিল,নোয়াখালী।</a:t>
            </a:r>
          </a:p>
          <a:p>
            <a:pPr algn="ctr">
              <a:defRPr/>
            </a:pPr>
            <a:r>
              <a:rPr lang="bn-IN" altLang="en-US" sz="3600" dirty="0" smtClean="0">
                <a:latin typeface="NikoshBAN" pitchFamily="2" charset="0"/>
                <a:cs typeface="NikoshBAN" pitchFamily="2" charset="0"/>
              </a:rPr>
              <a:t>মোবাইল নং-০১৮১৪৪১০৫৭৮</a:t>
            </a:r>
            <a:endParaRPr lang="en-US" alt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2400" dirty="0" smtClean="0">
                <a:latin typeface="NikoshBAN" pitchFamily="2" charset="0"/>
                <a:cs typeface="NikoshBAN" pitchFamily="2" charset="0"/>
              </a:rPr>
              <a:t>Email:-nizamrafi</a:t>
            </a:r>
            <a:r>
              <a:rPr lang="en-US" altLang="en-US" sz="2400" dirty="0" smtClean="0">
                <a:cs typeface="NikoshBAN" pitchFamily="2" charset="0"/>
              </a:rPr>
              <a:t>42</a:t>
            </a:r>
            <a:r>
              <a:rPr lang="en-US" alt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bn-IN" alt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920" y="198120"/>
            <a:ext cx="309372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59348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4" y="263705"/>
            <a:ext cx="5529036" cy="2846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465" y="3417328"/>
            <a:ext cx="4897021" cy="32587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Ac\Downloads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70171" y="156754"/>
            <a:ext cx="5486400" cy="2965269"/>
          </a:xfrm>
          <a:prstGeom prst="rect">
            <a:avLst/>
          </a:prstGeom>
          <a:noFill/>
        </p:spPr>
      </p:pic>
      <p:pic>
        <p:nvPicPr>
          <p:cNvPr id="2053" name="Picture 5" descr="C:\Users\Ac\Downloads\৮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389" y="3239589"/>
            <a:ext cx="5643154" cy="3618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7368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8547"/>
            <a:ext cx="11140440" cy="5684253"/>
          </a:xfrm>
          <a:prstGeom prst="rect">
            <a:avLst/>
          </a:prstGeom>
          <a:solidFill>
            <a:schemeClr val="tx2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আজকের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পাঠ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হচ্ছে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</a:t>
            </a:r>
            <a:r>
              <a:rPr lang="bn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য়ঃ</a:t>
            </a:r>
            <a:r>
              <a:rPr lang="as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সন্ধিকাল</a:t>
            </a:r>
            <a:endParaRPr lang="bn-IN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83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184" y="674557"/>
            <a:ext cx="2383436" cy="707886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4184" y="2023672"/>
            <a:ext cx="10298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সন্ধিকাল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২।বয়</a:t>
            </a:r>
            <a:r>
              <a:rPr lang="bn-IN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সন্ধিকালের</a:t>
            </a:r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পরিবর্তনসমূহ</a:t>
            </a:r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6699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৪।বয়</a:t>
            </a:r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সন্ধিকালে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পুষ্টিকর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1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684848" y="0"/>
            <a:ext cx="10653712" cy="897397"/>
          </a:xfrm>
          <a:prstGeom prst="ribb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Ac\Downloads\৪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79714"/>
            <a:ext cx="11325497" cy="5878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516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390" y="959370"/>
            <a:ext cx="10388184" cy="3170099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বয়ঃসন্ধিকাল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বাল্যকাল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যৌবনকালের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মধ্যবর্তী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কিশোরী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বয়tসন্ধিকাল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বয়tসন্ধিকাল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9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7720" y="3069771"/>
            <a:ext cx="10957560" cy="2962007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bn-IN" sz="7200" dirty="0" err="1" smtClean="0">
                <a:latin typeface="SutonnyMJ" pitchFamily="2" charset="0"/>
                <a:cs typeface="NikoshBAN" panose="02000000000000000000" pitchFamily="2" charset="0"/>
              </a:rPr>
              <a:t>ঃ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সন্ধিকাল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কখন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bn-IN" sz="7200" dirty="0" smtClean="0"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69328" y="120702"/>
            <a:ext cx="4253345" cy="16459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1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\Downloads\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154" y="2790825"/>
            <a:ext cx="10345783" cy="3100524"/>
          </a:xfrm>
          <a:prstGeom prst="rect">
            <a:avLst/>
          </a:prstGeom>
          <a:noFill/>
        </p:spPr>
      </p:pic>
      <p:pic>
        <p:nvPicPr>
          <p:cNvPr id="4099" name="Picture 3" descr="C:\Users\Ac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966" y="156754"/>
            <a:ext cx="10384971" cy="270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359</TotalTime>
  <Words>461</Words>
  <Application>Microsoft Office PowerPoint</Application>
  <PresentationFormat>Custom</PresentationFormat>
  <Paragraphs>66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Windows User</cp:lastModifiedBy>
  <cp:revision>110</cp:revision>
  <dcterms:created xsi:type="dcterms:W3CDTF">2019-09-29T14:24:11Z</dcterms:created>
  <dcterms:modified xsi:type="dcterms:W3CDTF">2021-01-15T12:35:29Z</dcterms:modified>
</cp:coreProperties>
</file>