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67" r:id="rId2"/>
    <p:sldMasterId id="2147483785" r:id="rId3"/>
    <p:sldMasterId id="2147483803" r:id="rId4"/>
    <p:sldMasterId id="2147483821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411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700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8868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2088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8729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935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07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5978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3363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1022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534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1367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8902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162175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96534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270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8676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524119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2815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9167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5467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91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3736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31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4350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9092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3858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538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87766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7920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4852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840675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423422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897126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8708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5907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956633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4187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89013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9341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92233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090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82753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802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480699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6780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62220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8574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36124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52014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265216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885010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31239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45241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897084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46935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176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10161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3029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1225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51821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45152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77929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20326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17741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389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07442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91935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3208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693659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528173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80202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7808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15954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65785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10852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082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697463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090248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54658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97307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16524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73979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803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189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069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2196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436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8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45F09DC-93D2-4FE3-ADC4-EA07C9E725B6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12B54-E81A-428D-BA04-CFFF40AEF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9775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1924334" y="368490"/>
            <a:ext cx="9799092" cy="1583140"/>
          </a:xfrm>
          <a:prstGeom prst="flowChartMultidocumen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</a:rPr>
              <a:t>আজকের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ক্লাসে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সবাইকে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</a:rPr>
              <a:t>শুভেচ্ছা</a:t>
            </a:r>
            <a:endParaRPr lang="en-US" sz="4000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34" y="1837808"/>
            <a:ext cx="8775511" cy="4817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22602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" y="1229150"/>
            <a:ext cx="5295332" cy="3861465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2961564" y="3988595"/>
            <a:ext cx="2019868" cy="859809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09181" y="5709798"/>
            <a:ext cx="2852383" cy="936236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404513" y="232012"/>
            <a:ext cx="6455389" cy="279254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8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2800" b="1" i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১|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কিনারা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পোড়াভাব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২|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লম্বালম্বি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বাদামি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৩| এ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404513" y="3281976"/>
            <a:ext cx="6591867" cy="336405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১|বীজ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কার্বেন্ডাজিম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২.৫%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শোধন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২|নীরোগ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৩|জমি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নিকাষের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৪|রোগ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উঠিয়ে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কার্বেন্ডাজিম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২% 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130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4" y="1131669"/>
            <a:ext cx="4949371" cy="4397828"/>
          </a:xfrm>
          <a:prstGeom prst="rect">
            <a:avLst/>
          </a:prstGeom>
        </p:spPr>
      </p:pic>
      <p:sp>
        <p:nvSpPr>
          <p:cNvPr id="4" name="Flowchart: Direct Access Storage 3"/>
          <p:cNvSpPr/>
          <p:nvPr/>
        </p:nvSpPr>
        <p:spPr>
          <a:xfrm>
            <a:off x="426222" y="136478"/>
            <a:ext cx="4862286" cy="812800"/>
          </a:xfrm>
          <a:prstGeom prst="flowChartMagneticDrum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গোড়া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পচা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288508" y="3330583"/>
            <a:ext cx="6679737" cy="312648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১|বীজ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কার্বেন্ডাজিম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২.৫%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শোধন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২|নীরোগ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৩|জমি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নিকাষের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৪|রোগ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উঠিয়ে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কার্বেন্ডাজিম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২% 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63773" y="5669280"/>
            <a:ext cx="2852383" cy="936236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288508" y="201169"/>
            <a:ext cx="6455389" cy="296931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১|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গোড়ায়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বাদামি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বাদামি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২|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পচে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তন্ত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৩| এ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93399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8" y="1582615"/>
            <a:ext cx="4431469" cy="402336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337477" y="239150"/>
            <a:ext cx="4431469" cy="1181686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মোজাইক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37478" y="5767754"/>
            <a:ext cx="2852383" cy="936236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30128" y="239149"/>
            <a:ext cx="6438783" cy="25603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১|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ছোপ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ছোপ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২|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তাড়াতাড়ি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আঁশ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69280" y="2999231"/>
            <a:ext cx="6199631" cy="370475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১|রোগমুক্ত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২|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বহনকারী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অনোমুদিত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কীটনানশক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84468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7" y="1538629"/>
            <a:ext cx="5134708" cy="3708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lowchart: Terminator 2"/>
          <p:cNvSpPr/>
          <p:nvPr/>
        </p:nvSpPr>
        <p:spPr>
          <a:xfrm>
            <a:off x="3910817" y="196948"/>
            <a:ext cx="4164037" cy="1055077"/>
          </a:xfrm>
          <a:prstGeom prst="flowChartTerminator">
            <a:avLst/>
          </a:prstGeom>
          <a:solidFill>
            <a:schemeClr val="accent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56" y="1443094"/>
            <a:ext cx="5190979" cy="3708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evel 6"/>
          <p:cNvSpPr/>
          <p:nvPr/>
        </p:nvSpPr>
        <p:spPr>
          <a:xfrm>
            <a:off x="2961565" y="5342245"/>
            <a:ext cx="7424382" cy="1307140"/>
          </a:xfrm>
          <a:prstGeom prst="bevel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১|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দুটিতে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২|রোগ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দুটোর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11646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41" y="1446664"/>
            <a:ext cx="5586910" cy="42891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Display 2"/>
          <p:cNvSpPr/>
          <p:nvPr/>
        </p:nvSpPr>
        <p:spPr>
          <a:xfrm>
            <a:off x="7656392" y="1774209"/>
            <a:ext cx="4326341" cy="2524837"/>
          </a:xfrm>
          <a:prstGeom prst="flowChartDisplay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১|চিত্রের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২|এই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981433" y="259307"/>
            <a:ext cx="3452884" cy="832515"/>
          </a:xfrm>
          <a:prstGeom prst="flowChartTermina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2434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4135273" y="300254"/>
            <a:ext cx="3439234" cy="2251878"/>
          </a:xfrm>
          <a:prstGeom prst="flowChartDecision">
            <a:avLst/>
          </a:prstGeom>
          <a:solidFill>
            <a:srgbClr val="0070C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269242" y="2709081"/>
            <a:ext cx="4394579" cy="928047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শুকনো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নাশক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7765575" y="2709081"/>
            <a:ext cx="2866030" cy="1433014"/>
          </a:xfrm>
          <a:prstGeom prst="star6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টিল্ট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২০০ EC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269241" y="4185314"/>
            <a:ext cx="4394579" cy="928047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মোজাইক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জীবানুর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7877032" y="4185314"/>
            <a:ext cx="2866030" cy="1382973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384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3220871" y="245660"/>
            <a:ext cx="5500048" cy="3712191"/>
          </a:xfrm>
          <a:prstGeom prst="actionButtonHom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1624083" y="4496938"/>
            <a:ext cx="10003809" cy="1460311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সুষ্ঠ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উন্নতমানের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848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204375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1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63" y="2729551"/>
            <a:ext cx="9990161" cy="38486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91915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394946" y="383674"/>
            <a:ext cx="6172201" cy="1576604"/>
          </a:xfrm>
          <a:prstGeom prst="wedgeEllipseCallou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B0F0"/>
                </a:solidFill>
              </a:rPr>
              <a:t>পরিচিতি</a:t>
            </a:r>
            <a:endParaRPr lang="en-US" sz="6000" b="1" dirty="0">
              <a:solidFill>
                <a:srgbClr val="00B0F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7547" y="2729552"/>
            <a:ext cx="4891567" cy="356206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নিজাম</a:t>
            </a:r>
            <a:r>
              <a:rPr lang="en-US" alt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endParaRPr lang="en-US" alt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alt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alt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 শরীর চর্চা)</a:t>
            </a:r>
          </a:p>
          <a:p>
            <a:pPr algn="ctr">
              <a:defRPr/>
            </a:pPr>
            <a:r>
              <a:rPr lang="bn-IN" alt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মোহাম্মদপুর জনতা উচ্চ বিদ্যালয়</a:t>
            </a:r>
          </a:p>
          <a:p>
            <a:pPr algn="ctr">
              <a:defRPr/>
            </a:pPr>
            <a:r>
              <a:rPr lang="bn-IN" alt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চাটখিল,নোয়াখালী।</a:t>
            </a:r>
          </a:p>
          <a:p>
            <a:pPr algn="ctr">
              <a:defRPr/>
            </a:pPr>
            <a:r>
              <a:rPr lang="bn-IN" alt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নং-০১৮১৪৪১০৫৭৮</a:t>
            </a:r>
            <a:endParaRPr lang="en-US" alt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Email:-nizamrafi</a:t>
            </a:r>
            <a:r>
              <a:rPr lang="en-US" altLang="en-US" sz="2800" dirty="0" smtClean="0">
                <a:solidFill>
                  <a:schemeClr val="tx1"/>
                </a:solidFill>
                <a:cs typeface="NikoshBAN" pitchFamily="2" charset="0"/>
              </a:rPr>
              <a:t>42</a:t>
            </a:r>
            <a:r>
              <a:rPr lang="en-US" alt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bn-IN" alt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46388" y="2630658"/>
            <a:ext cx="4263142" cy="366096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000" b="1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b="1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4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Predefined Process 12"/>
          <p:cNvSpPr/>
          <p:nvPr/>
        </p:nvSpPr>
        <p:spPr>
          <a:xfrm>
            <a:off x="5618223" y="3011606"/>
            <a:ext cx="70365" cy="3302758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/>
        </p:nvSpPr>
        <p:spPr>
          <a:xfrm flipH="1">
            <a:off x="5982619" y="2347415"/>
            <a:ext cx="45719" cy="432634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/>
        </p:nvSpPr>
        <p:spPr>
          <a:xfrm>
            <a:off x="6385026" y="3011606"/>
            <a:ext cx="45719" cy="3302758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/>
        </p:nvSpPr>
        <p:spPr>
          <a:xfrm>
            <a:off x="5723971" y="3674659"/>
            <a:ext cx="222861" cy="354842"/>
          </a:xfrm>
          <a:prstGeom prst="sun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5736214" y="4817659"/>
            <a:ext cx="222861" cy="354842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/>
        </p:nvSpPr>
        <p:spPr>
          <a:xfrm>
            <a:off x="5724375" y="4254690"/>
            <a:ext cx="222861" cy="354842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/>
        </p:nvSpPr>
        <p:spPr>
          <a:xfrm>
            <a:off x="5759758" y="5356745"/>
            <a:ext cx="222861" cy="354842"/>
          </a:xfrm>
          <a:prstGeom prst="sun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/>
        </p:nvSpPr>
        <p:spPr>
          <a:xfrm>
            <a:off x="6099508" y="5356745"/>
            <a:ext cx="222861" cy="35484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/>
        </p:nvSpPr>
        <p:spPr>
          <a:xfrm>
            <a:off x="6089675" y="3770193"/>
            <a:ext cx="222861" cy="35484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Sun 21"/>
          <p:cNvSpPr/>
          <p:nvPr/>
        </p:nvSpPr>
        <p:spPr>
          <a:xfrm>
            <a:off x="6130814" y="5390864"/>
            <a:ext cx="222861" cy="35484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n 22"/>
          <p:cNvSpPr/>
          <p:nvPr/>
        </p:nvSpPr>
        <p:spPr>
          <a:xfrm>
            <a:off x="6146489" y="4800599"/>
            <a:ext cx="222861" cy="354842"/>
          </a:xfrm>
          <a:prstGeom prst="su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/>
          <p:cNvSpPr/>
          <p:nvPr/>
        </p:nvSpPr>
        <p:spPr>
          <a:xfrm>
            <a:off x="6146489" y="4285397"/>
            <a:ext cx="222861" cy="354842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40199377_317576142122243_9077030462286725120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6087" y="267286"/>
            <a:ext cx="2229583" cy="22295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32805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4" y="777923"/>
            <a:ext cx="4993990" cy="3702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48" y="777922"/>
            <a:ext cx="5010911" cy="3702637"/>
          </a:xfrm>
          <a:prstGeom prst="rect">
            <a:avLst/>
          </a:prstGeom>
        </p:spPr>
      </p:pic>
      <p:sp>
        <p:nvSpPr>
          <p:cNvPr id="5" name="Flowchart: Predefined Process 4"/>
          <p:cNvSpPr/>
          <p:nvPr/>
        </p:nvSpPr>
        <p:spPr>
          <a:xfrm>
            <a:off x="591221" y="5171682"/>
            <a:ext cx="3425588" cy="1091821"/>
          </a:xfrm>
          <a:prstGeom prst="flowChartPredefined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edefined Process 5"/>
          <p:cNvSpPr/>
          <p:nvPr/>
        </p:nvSpPr>
        <p:spPr>
          <a:xfrm>
            <a:off x="6410625" y="5076148"/>
            <a:ext cx="3016155" cy="1187355"/>
          </a:xfrm>
          <a:prstGeom prst="flowChartPredefined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40947611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48" y="1235122"/>
            <a:ext cx="7206018" cy="4026088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3275463" y="5431808"/>
            <a:ext cx="5254388" cy="1214651"/>
          </a:xfrm>
          <a:prstGeom prst="bevel">
            <a:avLst/>
          </a:prstGeom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4831307" y="150125"/>
            <a:ext cx="3384646" cy="914400"/>
          </a:xfrm>
          <a:prstGeom prst="cube">
            <a:avLst/>
          </a:prstGeom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43373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2763671" y="637179"/>
            <a:ext cx="6441744" cy="1337480"/>
          </a:xfrm>
          <a:prstGeom prst="ca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2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1037230" y="2483893"/>
            <a:ext cx="9894627" cy="4203510"/>
          </a:xfrm>
          <a:prstGeom prst="cube">
            <a:avLst/>
          </a:prstGeom>
          <a:solidFill>
            <a:srgbClr val="002060"/>
          </a:solidFill>
          <a:ln w="57150"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পারবো</a:t>
            </a:r>
            <a:endParaRPr lang="en-US" sz="36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পারবো</a:t>
            </a:r>
            <a:endParaRPr lang="en-US" sz="36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পারবো</a:t>
            </a:r>
            <a:endParaRPr lang="en-US" sz="36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করবো</a:t>
            </a:r>
            <a:endParaRPr lang="en-US" sz="36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388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2" y="1911540"/>
            <a:ext cx="8775510" cy="42981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lowchart: Punched Tape 3"/>
          <p:cNvSpPr/>
          <p:nvPr/>
        </p:nvSpPr>
        <p:spPr>
          <a:xfrm>
            <a:off x="1269242" y="232012"/>
            <a:ext cx="8775510" cy="1405719"/>
          </a:xfrm>
          <a:prstGeom prst="flowChartPunchedTap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ব্যহত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862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3" y="1686208"/>
            <a:ext cx="5568286" cy="3636418"/>
          </a:xfrm>
          <a:prstGeom prst="rect">
            <a:avLst/>
          </a:prstGeom>
        </p:spPr>
      </p:pic>
      <p:sp>
        <p:nvSpPr>
          <p:cNvPr id="7" name="Flowchart: Direct Access Storage 6"/>
          <p:cNvSpPr/>
          <p:nvPr/>
        </p:nvSpPr>
        <p:spPr>
          <a:xfrm>
            <a:off x="177423" y="182880"/>
            <a:ext cx="4558351" cy="919530"/>
          </a:xfrm>
          <a:prstGeom prst="flowChartMagneticDrum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পচা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Multidocument 7"/>
          <p:cNvSpPr/>
          <p:nvPr/>
        </p:nvSpPr>
        <p:spPr>
          <a:xfrm>
            <a:off x="1173709" y="5472752"/>
            <a:ext cx="3384643" cy="1255594"/>
          </a:xfrm>
          <a:prstGeom prst="flowChartMultidocumen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2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5745709" y="0"/>
            <a:ext cx="6291615" cy="3358059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|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বাদামী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রঙ্গের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যায়া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| এ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৩|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5745709" y="3521122"/>
            <a:ext cx="6291615" cy="3207224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১|বীজ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প্রভেক্স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২.৫%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শোধন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২|নীরোগ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৩|জমি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নিকাষের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৪|রোগ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উঠিয়ে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সানভিট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wp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৫%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391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4" y="1487606"/>
            <a:ext cx="4418321" cy="3807725"/>
          </a:xfrm>
          <a:prstGeom prst="rect">
            <a:avLst/>
          </a:prstGeom>
        </p:spPr>
      </p:pic>
      <p:sp>
        <p:nvSpPr>
          <p:cNvPr id="3" name="Flowchart: Multidocument 2"/>
          <p:cNvSpPr/>
          <p:nvPr/>
        </p:nvSpPr>
        <p:spPr>
          <a:xfrm>
            <a:off x="358394" y="5418160"/>
            <a:ext cx="3649000" cy="1296537"/>
          </a:xfrm>
          <a:prstGeom prst="flowChartMultidocumen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58394" y="518616"/>
            <a:ext cx="2879678" cy="846161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পট্টি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295332" y="256032"/>
            <a:ext cx="6738172" cy="2896601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১|আক্রান্ত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রঙ্গের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বেষ্টনীর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২|আক্রান্ত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ঘষলে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গুঁড়ার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৩| এ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459106" y="3391468"/>
            <a:ext cx="6574398" cy="320722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১|বীজ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প্রভেক্স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২.৫%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শোধন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২|নীরোগ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৩|জমি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নিকাষের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৪|রোগ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উঠিয়ে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ম্যনকোজেব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২%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3315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460310"/>
            <a:ext cx="4544705" cy="3821374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470847" y="68239"/>
            <a:ext cx="1965278" cy="1023582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63773" y="5449825"/>
            <a:ext cx="2852383" cy="1155692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5036026" y="1"/>
            <a:ext cx="6974004" cy="3875963"/>
          </a:xfrm>
          <a:prstGeom prst="plaqu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রোগটি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২|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দাবানো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৩| এ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ক্ষতগুগো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আঁশ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লম্বলম্বি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ফেটে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৪|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পচনের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পরেও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ছাল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কাঠির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লেগে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৫|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আঁশ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নিম্নমানের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036025" y="3913633"/>
            <a:ext cx="7155976" cy="297166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১|বীজ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বপনের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প্রভেক্স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২.৫%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শোধন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২|নীরোগ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৩|জমি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নিকাষের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৪|রোগ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টিল্ট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২০০EC-৫%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২/৩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41897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2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3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1A9F9826-882C-40B9-8F38-5A3B8CFD196D}"/>
    </a:ext>
  </a:extLst>
</a:theme>
</file>

<file path=ppt/theme/theme5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992</TotalTime>
  <Words>674</Words>
  <Application>Microsoft Office PowerPoint</Application>
  <PresentationFormat>Custom</PresentationFormat>
  <Paragraphs>107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1_Parallax</vt:lpstr>
      <vt:lpstr>Ion</vt:lpstr>
      <vt:lpstr>2_Parallax</vt:lpstr>
      <vt:lpstr>3_Parallax</vt:lpstr>
      <vt:lpstr>1_Ion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সবাইকে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kadirpur s m nath high school Austrgram</dc:creator>
  <cp:lastModifiedBy>Windows User</cp:lastModifiedBy>
  <cp:revision>100</cp:revision>
  <dcterms:created xsi:type="dcterms:W3CDTF">2019-08-22T11:33:03Z</dcterms:created>
  <dcterms:modified xsi:type="dcterms:W3CDTF">2021-01-15T13:27:21Z</dcterms:modified>
</cp:coreProperties>
</file>