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5"/>
  </p:notesMasterIdLst>
  <p:sldIdLst>
    <p:sldId id="269" r:id="rId2"/>
    <p:sldId id="268" r:id="rId3"/>
    <p:sldId id="283" r:id="rId4"/>
    <p:sldId id="284" r:id="rId5"/>
    <p:sldId id="285" r:id="rId6"/>
    <p:sldId id="296" r:id="rId7"/>
    <p:sldId id="287" r:id="rId8"/>
    <p:sldId id="297" r:id="rId9"/>
    <p:sldId id="289" r:id="rId10"/>
    <p:sldId id="291" r:id="rId11"/>
    <p:sldId id="293" r:id="rId12"/>
    <p:sldId id="29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9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846" y="-96"/>
      </p:cViewPr>
      <p:guideLst>
        <p:guide orient="horz" pos="220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9ECB-AB83-4684-9B44-61FE71F8748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F43F-B511-4CAF-9418-E5FF19688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6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F43F-B511-4CAF-9418-E5FF19688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5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69240F-E535-477D-86F9-0693E266460A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58D820E-394C-456F-9962-1FFBD8B3A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DE1F8B-A0A8-49D7-938C-CE5956C68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9" t="2519" r="6028" b="2418"/>
          <a:stretch/>
        </p:blipFill>
        <p:spPr>
          <a:xfrm>
            <a:off x="5471111" y="365761"/>
            <a:ext cx="4448205" cy="5669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568886-8C00-44E3-A5B5-72EAF73D6D49}"/>
              </a:ext>
            </a:extLst>
          </p:cNvPr>
          <p:cNvSpPr txBox="1"/>
          <p:nvPr/>
        </p:nvSpPr>
        <p:spPr>
          <a:xfrm rot="10800000">
            <a:off x="899257" y="1097281"/>
            <a:ext cx="4108840" cy="2561396"/>
          </a:xfrm>
          <a:prstGeom prst="rect">
            <a:avLst/>
          </a:prstGeom>
          <a:noFill/>
        </p:spPr>
        <p:txBody>
          <a:bodyPr vert="vert270" wrap="none" rtlCol="0">
            <a:prstTxWarp prst="textPlain">
              <a:avLst>
                <a:gd name="adj" fmla="val 41098"/>
              </a:avLst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8786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AAA8BF-51FD-4314-99E0-18B78DCDB0CF}"/>
              </a:ext>
            </a:extLst>
          </p:cNvPr>
          <p:cNvSpPr/>
          <p:nvPr/>
        </p:nvSpPr>
        <p:spPr>
          <a:xfrm>
            <a:off x="2054165" y="2519444"/>
            <a:ext cx="561569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সূত্রের সাহায্যে রাশিগুলোর  বর্গ নির্ণয় কর ।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36BC54-ECBB-42CC-A8CF-CC1DED0E824B}"/>
              </a:ext>
            </a:extLst>
          </p:cNvPr>
          <p:cNvSpPr/>
          <p:nvPr/>
        </p:nvSpPr>
        <p:spPr>
          <a:xfrm>
            <a:off x="1574831" y="3790714"/>
            <a:ext cx="561569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p-m 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3a+4b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101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FF1ABF-3546-49A8-B9AE-802C7D9680AC}"/>
              </a:ext>
            </a:extLst>
          </p:cNvPr>
          <p:cNvSpPr txBox="1"/>
          <p:nvPr/>
        </p:nvSpPr>
        <p:spPr>
          <a:xfrm>
            <a:off x="1335505" y="565484"/>
            <a:ext cx="1014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5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C327E0-B818-404B-87BB-C4748F15EF21}"/>
                  </a:ext>
                </a:extLst>
              </p:cNvPr>
              <p:cNvSpPr txBox="1"/>
              <p:nvPr/>
            </p:nvSpPr>
            <p:spPr>
              <a:xfrm>
                <a:off x="961464" y="1995966"/>
                <a:ext cx="5190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১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কত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0C327E0-B818-404B-87BB-C4748F15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4" y="1995966"/>
                <a:ext cx="5190564" cy="584775"/>
              </a:xfrm>
              <a:prstGeom prst="rect">
                <a:avLst/>
              </a:prstGeom>
              <a:blipFill>
                <a:blip r:embed="rId2"/>
                <a:stretch>
                  <a:fillRect l="-305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BE56C1-93CC-4D8B-BBAE-0F6C62DFF570}"/>
                  </a:ext>
                </a:extLst>
              </p:cNvPr>
              <p:cNvSpPr txBox="1"/>
              <p:nvPr/>
            </p:nvSpPr>
            <p:spPr>
              <a:xfrm>
                <a:off x="961464" y="2709137"/>
                <a:ext cx="5190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২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কত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EBE56C1-93CC-4D8B-BBAE-0F6C62DFF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4" y="2709137"/>
                <a:ext cx="5190564" cy="584775"/>
              </a:xfrm>
              <a:prstGeom prst="rect">
                <a:avLst/>
              </a:prstGeom>
              <a:blipFill>
                <a:blip r:embed="rId3"/>
                <a:stretch>
                  <a:fillRect l="-305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2FE77-3B48-4E49-836C-F3365F6F1038}"/>
                  </a:ext>
                </a:extLst>
              </p:cNvPr>
              <p:cNvSpPr txBox="1"/>
              <p:nvPr/>
            </p:nvSpPr>
            <p:spPr>
              <a:xfrm>
                <a:off x="900952" y="3479884"/>
                <a:ext cx="8041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=2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1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8ab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 মান কত ?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4A2FE77-3B48-4E49-836C-F3365F6F1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52" y="3479884"/>
                <a:ext cx="8041340" cy="584775"/>
              </a:xfrm>
              <a:prstGeom prst="rect">
                <a:avLst/>
              </a:prstGeom>
              <a:blipFill>
                <a:blip r:embed="rId4"/>
                <a:stretch>
                  <a:fillRect l="-1971" t="-14583" r="-2578" b="-1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279C49-C5CA-4616-B3F7-7F28721636C5}"/>
                  </a:ext>
                </a:extLst>
              </p:cNvPr>
              <p:cNvSpPr txBox="1"/>
              <p:nvPr/>
            </p:nvSpPr>
            <p:spPr>
              <a:xfrm>
                <a:off x="1070810" y="4368701"/>
                <a:ext cx="10984831" cy="110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৪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1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2(a+b)(a-b)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 মান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নিচের কোনটি ?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0279C49-C5CA-4616-B3F7-7F2872163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10" y="4368701"/>
                <a:ext cx="10984831" cy="1100533"/>
              </a:xfrm>
              <a:prstGeom prst="rect">
                <a:avLst/>
              </a:prstGeom>
              <a:blipFill>
                <a:blip r:embed="rId5"/>
                <a:stretch>
                  <a:fillRect l="-1443" t="-7778" r="-88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28D42C-07E1-41BC-A774-757496F7CA05}"/>
              </a:ext>
            </a:extLst>
          </p:cNvPr>
          <p:cNvSpPr txBox="1"/>
          <p:nvPr/>
        </p:nvSpPr>
        <p:spPr>
          <a:xfrm>
            <a:off x="1248269" y="5445923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D2778A-EAD3-40DE-A6EF-6923BD5B1DB4}"/>
              </a:ext>
            </a:extLst>
          </p:cNvPr>
          <p:cNvSpPr txBox="1"/>
          <p:nvPr/>
        </p:nvSpPr>
        <p:spPr>
          <a:xfrm>
            <a:off x="3173505" y="5469235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5BDCC8E-1898-4475-8FD8-7230AE4E6D68}"/>
              </a:ext>
            </a:extLst>
          </p:cNvPr>
          <p:cNvSpPr txBox="1"/>
          <p:nvPr/>
        </p:nvSpPr>
        <p:spPr>
          <a:xfrm>
            <a:off x="4921623" y="5445922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3E1C35-745F-4983-B14A-937D67BCB338}"/>
              </a:ext>
            </a:extLst>
          </p:cNvPr>
          <p:cNvSpPr txBox="1"/>
          <p:nvPr/>
        </p:nvSpPr>
        <p:spPr>
          <a:xfrm>
            <a:off x="6846859" y="5445921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F41861E-5D9B-44D4-8983-7292A51EF661}"/>
              </a:ext>
            </a:extLst>
          </p:cNvPr>
          <p:cNvSpPr txBox="1"/>
          <p:nvPr/>
        </p:nvSpPr>
        <p:spPr>
          <a:xfrm>
            <a:off x="4789459" y="5270680"/>
            <a:ext cx="309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054E72-C03B-4FDF-A22F-9693CBE49135}"/>
              </a:ext>
            </a:extLst>
          </p:cNvPr>
          <p:cNvSpPr txBox="1"/>
          <p:nvPr/>
        </p:nvSpPr>
        <p:spPr>
          <a:xfrm>
            <a:off x="709863" y="397042"/>
            <a:ext cx="918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2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1FD402-C246-40F9-8C47-25309F0C84A7}"/>
              </a:ext>
            </a:extLst>
          </p:cNvPr>
          <p:cNvSpPr/>
          <p:nvPr/>
        </p:nvSpPr>
        <p:spPr>
          <a:xfrm>
            <a:off x="1089960" y="2442495"/>
            <a:ext cx="627310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সূত্রের সাহায্যে রাশিগুলোর  বর্গ নির্ণয় কর ।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396445-3C80-4FB0-9275-EA1264813830}"/>
              </a:ext>
            </a:extLst>
          </p:cNvPr>
          <p:cNvSpPr/>
          <p:nvPr/>
        </p:nvSpPr>
        <p:spPr>
          <a:xfrm>
            <a:off x="2097739" y="3076016"/>
            <a:ext cx="2738955" cy="177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px-</a:t>
            </a:r>
            <a:r>
              <a:rPr lang="en-US" sz="32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qy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3b-35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 ।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+ a - c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BCAABC2-5DFC-4680-AF14-78A9CF3F8CC9}"/>
              </a:ext>
            </a:extLst>
          </p:cNvPr>
          <p:cNvSpPr/>
          <p:nvPr/>
        </p:nvSpPr>
        <p:spPr>
          <a:xfrm>
            <a:off x="1281548" y="5296560"/>
            <a:ext cx="7422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।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</a:t>
            </a:r>
            <a:r>
              <a:rPr lang="es-E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+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</a:t>
            </a:r>
            <a:r>
              <a:rPr lang="es-E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−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xy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= −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= −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D87AAF-43D7-40B8-A74A-49F38D24E14A}"/>
              </a:ext>
            </a:extLst>
          </p:cNvPr>
          <p:cNvSpPr txBox="1"/>
          <p:nvPr/>
        </p:nvSpPr>
        <p:spPr>
          <a:xfrm>
            <a:off x="986589" y="409074"/>
            <a:ext cx="956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8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E634E1-2D3F-4F82-A9B6-A2EDDC0E7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99" t="9742" r="8187" b="9742"/>
          <a:stretch/>
        </p:blipFill>
        <p:spPr>
          <a:xfrm>
            <a:off x="773723" y="801859"/>
            <a:ext cx="5185610" cy="5005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9D5F6C-5DB7-4961-98B3-53EFA0FFDB79}"/>
              </a:ext>
            </a:extLst>
          </p:cNvPr>
          <p:cNvSpPr txBox="1"/>
          <p:nvPr/>
        </p:nvSpPr>
        <p:spPr>
          <a:xfrm rot="5400000">
            <a:off x="5552667" y="1758462"/>
            <a:ext cx="6010976" cy="448546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r>
              <a:rPr lang="bn-IN" sz="199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31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="" xmlns:a16="http://schemas.microsoft.com/office/drawing/2014/main" id="{17358F0D-2660-4530-A6C0-19BEA9F66FC0}"/>
              </a:ext>
            </a:extLst>
          </p:cNvPr>
          <p:cNvSpPr txBox="1"/>
          <p:nvPr/>
        </p:nvSpPr>
        <p:spPr>
          <a:xfrm>
            <a:off x="0" y="2818644"/>
            <a:ext cx="6041136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নিজাম</a:t>
            </a:r>
            <a:r>
              <a:rPr lang="en-US" alt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US" alt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alt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শরীর চর্চা)</a:t>
            </a:r>
          </a:p>
          <a:p>
            <a:pPr algn="ctr">
              <a:defRPr/>
            </a:pPr>
            <a:r>
              <a:rPr lang="bn-IN" alt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মোহাম্মদপুর জনতা উচ্চ বিদ্যালয়</a:t>
            </a:r>
          </a:p>
          <a:p>
            <a:pPr algn="ctr">
              <a:defRPr/>
            </a:pPr>
            <a:r>
              <a:rPr lang="bn-IN" alt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চাটখিল,নোয়াখালী।</a:t>
            </a:r>
          </a:p>
          <a:p>
            <a:pPr algn="ctr">
              <a:defRPr/>
            </a:pPr>
            <a:r>
              <a:rPr lang="bn-IN" alt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 নং-০১৮১৪৪১০৫৭৮</a:t>
            </a:r>
            <a:endParaRPr lang="en-US" alt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Email:-nizamrafi</a:t>
            </a:r>
            <a:r>
              <a:rPr lang="en-US" altLang="en-US" sz="2000" dirty="0" smtClean="0">
                <a:solidFill>
                  <a:schemeClr val="bg1"/>
                </a:solidFill>
                <a:cs typeface="NikoshBAN" pitchFamily="2" charset="0"/>
              </a:rPr>
              <a:t>42</a:t>
            </a:r>
            <a:r>
              <a:rPr lang="en-US" alt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IN" alt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alt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78C5D47-6B5E-46FD-8130-5E7294D206BD}"/>
              </a:ext>
            </a:extLst>
          </p:cNvPr>
          <p:cNvSpPr/>
          <p:nvPr/>
        </p:nvSpPr>
        <p:spPr>
          <a:xfrm>
            <a:off x="6150864" y="2808894"/>
            <a:ext cx="5159561" cy="32120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  </a:t>
            </a:r>
            <a:r>
              <a:rPr lang="en-US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  </a:t>
            </a:r>
            <a:r>
              <a:rPr lang="bn-IN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</a:p>
          <a:p>
            <a:r>
              <a:rPr lang="bn-IN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৫.১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301" y="1232654"/>
            <a:ext cx="69775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20201228_131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076048" y="393895"/>
            <a:ext cx="2926080" cy="2194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6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778029-BB6F-41D9-B04B-4EFF626F4252}"/>
              </a:ext>
            </a:extLst>
          </p:cNvPr>
          <p:cNvGrpSpPr/>
          <p:nvPr/>
        </p:nvGrpSpPr>
        <p:grpSpPr>
          <a:xfrm>
            <a:off x="2192454" y="616388"/>
            <a:ext cx="6583680" cy="4846320"/>
            <a:chOff x="297594" y="242047"/>
            <a:chExt cx="8736769" cy="635821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C258563-2918-4722-9E57-6B65D7DF8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94" y="242047"/>
              <a:ext cx="8736769" cy="6358214"/>
            </a:xfrm>
            <a:prstGeom prst="rect">
              <a:avLst/>
            </a:prstGeom>
            <a:ln>
              <a:solidFill>
                <a:schemeClr val="tx1">
                  <a:alpha val="85000"/>
                </a:schemeClr>
              </a:solidFill>
            </a:ln>
          </p:spPr>
        </p:pic>
        <p:pic>
          <p:nvPicPr>
            <p:cNvPr id="4" name="Picture 3" descr="school_teacher_07.gif">
              <a:extLst>
                <a:ext uri="{FF2B5EF4-FFF2-40B4-BE49-F238E27FC236}">
                  <a16:creationId xmlns="" xmlns:a16="http://schemas.microsoft.com/office/drawing/2014/main" id="{7A7EB717-0A39-4DB9-B95F-A39D1DF8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594" y="3431241"/>
              <a:ext cx="1736617" cy="3169020"/>
            </a:xfrm>
            <a:prstGeom prst="rect">
              <a:avLst/>
            </a:prstGeom>
          </p:spPr>
        </p:pic>
        <p:sp>
          <p:nvSpPr>
            <p:cNvPr id="5" name="Left Brace 4">
              <a:extLst>
                <a:ext uri="{FF2B5EF4-FFF2-40B4-BE49-F238E27FC236}">
                  <a16:creationId xmlns="" xmlns:a16="http://schemas.microsoft.com/office/drawing/2014/main" id="{94608E6D-0D1E-4D36-9A92-23525A5783CE}"/>
                </a:ext>
              </a:extLst>
            </p:cNvPr>
            <p:cNvSpPr/>
            <p:nvPr/>
          </p:nvSpPr>
          <p:spPr>
            <a:xfrm rot="6496533">
              <a:off x="6580536" y="2789853"/>
              <a:ext cx="341333" cy="2633603"/>
            </a:xfrm>
            <a:prstGeom prst="leftBrace">
              <a:avLst>
                <a:gd name="adj1" fmla="val 8333"/>
                <a:gd name="adj2" fmla="val 59886"/>
              </a:avLst>
            </a:prstGeom>
            <a:ln w="444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E5F8785-BCC9-47E7-9F3A-318541AEE5D0}"/>
                </a:ext>
              </a:extLst>
            </p:cNvPr>
            <p:cNvSpPr txBox="1"/>
            <p:nvPr/>
          </p:nvSpPr>
          <p:spPr>
            <a:xfrm>
              <a:off x="6415806" y="3208498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="" xmlns:a16="http://schemas.microsoft.com/office/drawing/2014/main" id="{C3D5AB93-28DA-4E6B-A287-CE44F9F7CFC5}"/>
                </a:ext>
              </a:extLst>
            </p:cNvPr>
            <p:cNvSpPr/>
            <p:nvPr/>
          </p:nvSpPr>
          <p:spPr>
            <a:xfrm rot="5040804" flipV="1">
              <a:off x="3838268" y="2423631"/>
              <a:ext cx="282340" cy="2922217"/>
            </a:xfrm>
            <a:prstGeom prst="leftBrace">
              <a:avLst>
                <a:gd name="adj1" fmla="val 8333"/>
                <a:gd name="adj2" fmla="val 59886"/>
              </a:avLst>
            </a:prstGeom>
            <a:ln w="444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F141A96-8704-4A0A-849C-651FD7343915}"/>
                </a:ext>
              </a:extLst>
            </p:cNvPr>
            <p:cNvSpPr txBox="1"/>
            <p:nvPr/>
          </p:nvSpPr>
          <p:spPr>
            <a:xfrm>
              <a:off x="4035045" y="3087834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5EB9824-CA25-477D-A429-D1FDD069A600}"/>
                </a:ext>
              </a:extLst>
            </p:cNvPr>
            <p:cNvSpPr txBox="1"/>
            <p:nvPr/>
          </p:nvSpPr>
          <p:spPr>
            <a:xfrm>
              <a:off x="3002715" y="4013488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DA6229E-2DFA-4886-94DE-9C1A1D7C85A9}"/>
                </a:ext>
              </a:extLst>
            </p:cNvPr>
            <p:cNvSpPr txBox="1"/>
            <p:nvPr/>
          </p:nvSpPr>
          <p:spPr>
            <a:xfrm>
              <a:off x="6751202" y="4369420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ED85903-3E72-487D-B9AC-0D3DAF4ED418}"/>
                </a:ext>
              </a:extLst>
            </p:cNvPr>
            <p:cNvSpPr txBox="1"/>
            <p:nvPr/>
          </p:nvSpPr>
          <p:spPr>
            <a:xfrm>
              <a:off x="5049938" y="4809799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6EC3EF8-D493-4D07-8843-AE0DC85019B4}"/>
                </a:ext>
              </a:extLst>
            </p:cNvPr>
            <p:cNvSpPr txBox="1"/>
            <p:nvPr/>
          </p:nvSpPr>
          <p:spPr>
            <a:xfrm>
              <a:off x="3877326" y="5065729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63BD044-A1A7-41BF-9012-11F7079A1F6B}"/>
                </a:ext>
              </a:extLst>
            </p:cNvPr>
            <p:cNvSpPr txBox="1"/>
            <p:nvPr/>
          </p:nvSpPr>
          <p:spPr>
            <a:xfrm>
              <a:off x="2937882" y="4944703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686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57043B4-2EA2-4080-989A-B30112DC9C87}"/>
              </a:ext>
            </a:extLst>
          </p:cNvPr>
          <p:cNvSpPr/>
          <p:nvPr/>
        </p:nvSpPr>
        <p:spPr>
          <a:xfrm>
            <a:off x="317283" y="1218029"/>
            <a:ext cx="11557433" cy="28979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বীজগণিতীয় রাশির বর্গের সূত্র ও এর প্রয়োগ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0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68AB752-6667-4D46-9B0A-7D0DE7D914E8}"/>
              </a:ext>
            </a:extLst>
          </p:cNvPr>
          <p:cNvSpPr/>
          <p:nvPr/>
        </p:nvSpPr>
        <p:spPr>
          <a:xfrm>
            <a:off x="643188" y="2090915"/>
            <a:ext cx="11265842" cy="301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দু’টি বীজগণিতীয় রাশির বিয়োগফলের বর্গের সূত্রের বর্ণনা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বীজগণিতীয় রাশির বিয়োগফলের বর্গের সূত্রের প্রয়োগ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দু’টি বীজগণিতীয় রাশির </a:t>
            </a: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যোগফলের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বর্গের সূত্রের বর্ণনা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বীজগণিতীয় রাশির </a:t>
            </a: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বর্গের সূত্রের প্র</a:t>
            </a:r>
            <a:r>
              <a:rPr lang="bn-IN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য়োগ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="" xmlns:a16="http://schemas.microsoft.com/office/drawing/2014/main" id="{B1911815-D1DF-428A-A33F-2775AA811FD3}"/>
              </a:ext>
            </a:extLst>
          </p:cNvPr>
          <p:cNvSpPr txBox="1">
            <a:spLocks/>
          </p:cNvSpPr>
          <p:nvPr/>
        </p:nvSpPr>
        <p:spPr>
          <a:xfrm>
            <a:off x="1104914" y="466177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6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FDB922-8061-440E-95E9-7A2F3A4AB9F7}"/>
              </a:ext>
            </a:extLst>
          </p:cNvPr>
          <p:cNvSpPr txBox="1"/>
          <p:nvPr/>
        </p:nvSpPr>
        <p:spPr>
          <a:xfrm>
            <a:off x="1120942" y="132348"/>
            <a:ext cx="995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করঃ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id="{B35CE5D5-8A6C-4122-8DD7-6C37B05D79DC}"/>
                  </a:ext>
                </a:extLst>
              </p:cNvPr>
              <p:cNvSpPr/>
              <p:nvPr/>
            </p:nvSpPr>
            <p:spPr>
              <a:xfrm>
                <a:off x="1955250" y="4278231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bn-BD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bn-BD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6" name="Rounded 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35CE5D5-8A6C-4122-8DD7-6C37B05D7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50" y="4278231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08A5D4A6-2482-4BCC-8D3E-2E9503DDC6F8}"/>
                  </a:ext>
                </a:extLst>
              </p:cNvPr>
              <p:cNvSpPr/>
              <p:nvPr/>
            </p:nvSpPr>
            <p:spPr>
              <a:xfrm>
                <a:off x="1506071" y="2469484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bn-IN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bn-IN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8" name="Rounded 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8A5D4A6-2482-4BCC-8D3E-2E9503DDC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71" y="2469484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690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054C5A3-4585-44BA-87B6-F23BFCDFF622}"/>
              </a:ext>
            </a:extLst>
          </p:cNvPr>
          <p:cNvSpPr/>
          <p:nvPr/>
        </p:nvSpPr>
        <p:spPr>
          <a:xfrm>
            <a:off x="2374139" y="3671043"/>
            <a:ext cx="4773709" cy="1438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813D4E2-51E3-4F0E-928C-6C6C6A672E13}"/>
              </a:ext>
            </a:extLst>
          </p:cNvPr>
          <p:cNvSpPr/>
          <p:nvPr/>
        </p:nvSpPr>
        <p:spPr>
          <a:xfrm>
            <a:off x="5540923" y="847161"/>
            <a:ext cx="1627094" cy="4249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AAED02-8C8A-4175-B06A-554452E67483}"/>
              </a:ext>
            </a:extLst>
          </p:cNvPr>
          <p:cNvSpPr/>
          <p:nvPr/>
        </p:nvSpPr>
        <p:spPr>
          <a:xfrm>
            <a:off x="2374140" y="860607"/>
            <a:ext cx="4773709" cy="4249275"/>
          </a:xfrm>
          <a:prstGeom prst="rect">
            <a:avLst/>
          </a:prstGeom>
          <a:noFill/>
          <a:ln w="571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361889-CBA8-452E-865B-D6D738283E67}"/>
              </a:ext>
            </a:extLst>
          </p:cNvPr>
          <p:cNvSpPr/>
          <p:nvPr/>
        </p:nvSpPr>
        <p:spPr>
          <a:xfrm>
            <a:off x="2387584" y="831732"/>
            <a:ext cx="3146613" cy="281043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="" xmlns:a16="http://schemas.microsoft.com/office/drawing/2014/main" id="{AF0F5240-939A-44FD-9CBD-363BFBB61CE3}"/>
              </a:ext>
            </a:extLst>
          </p:cNvPr>
          <p:cNvSpPr/>
          <p:nvPr/>
        </p:nvSpPr>
        <p:spPr>
          <a:xfrm rot="5400000">
            <a:off x="4572736" y="-1727947"/>
            <a:ext cx="403403" cy="4773709"/>
          </a:xfrm>
          <a:prstGeom prst="leftBrace">
            <a:avLst>
              <a:gd name="adj1" fmla="val 71347"/>
              <a:gd name="adj2" fmla="val 49619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730C10-E9FF-4D95-BD0A-30745E01E3ED}"/>
              </a:ext>
            </a:extLst>
          </p:cNvPr>
          <p:cNvSpPr txBox="1"/>
          <p:nvPr/>
        </p:nvSpPr>
        <p:spPr>
          <a:xfrm>
            <a:off x="4888741" y="12576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="" xmlns:a16="http://schemas.microsoft.com/office/drawing/2014/main" id="{E0896B4B-D7B0-4072-A9DF-A89BAA441F48}"/>
              </a:ext>
            </a:extLst>
          </p:cNvPr>
          <p:cNvSpPr/>
          <p:nvPr/>
        </p:nvSpPr>
        <p:spPr>
          <a:xfrm>
            <a:off x="1984176" y="860608"/>
            <a:ext cx="403407" cy="2810435"/>
          </a:xfrm>
          <a:prstGeom prst="leftBrace">
            <a:avLst>
              <a:gd name="adj1" fmla="val 71347"/>
              <a:gd name="adj2" fmla="val 49619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221B8E-7246-4A4D-83C9-E5A7DC855ED4}"/>
              </a:ext>
            </a:extLst>
          </p:cNvPr>
          <p:cNvSpPr txBox="1"/>
          <p:nvPr/>
        </p:nvSpPr>
        <p:spPr>
          <a:xfrm rot="16200000">
            <a:off x="1085708" y="1798105"/>
            <a:ext cx="109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a-b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3354B4-056D-48C7-9C4E-851A116502B1}"/>
              </a:ext>
            </a:extLst>
          </p:cNvPr>
          <p:cNvSpPr txBox="1"/>
          <p:nvPr/>
        </p:nvSpPr>
        <p:spPr>
          <a:xfrm>
            <a:off x="1930385" y="4067296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CF9DB30-5045-41BA-A57E-28143B616BCE}"/>
              </a:ext>
            </a:extLst>
          </p:cNvPr>
          <p:cNvSpPr/>
          <p:nvPr/>
        </p:nvSpPr>
        <p:spPr>
          <a:xfrm>
            <a:off x="5520753" y="3664743"/>
            <a:ext cx="1620369" cy="1431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D8E1CDC-88C4-49B2-8BCA-3ED49266A19D}"/>
              </a:ext>
            </a:extLst>
          </p:cNvPr>
          <p:cNvSpPr txBox="1"/>
          <p:nvPr/>
        </p:nvSpPr>
        <p:spPr>
          <a:xfrm>
            <a:off x="6213278" y="5109881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A8F1871-850A-4852-8DBC-EDE17822A3BC}"/>
              </a:ext>
            </a:extLst>
          </p:cNvPr>
          <p:cNvSpPr txBox="1"/>
          <p:nvPr/>
        </p:nvSpPr>
        <p:spPr>
          <a:xfrm>
            <a:off x="3436457" y="4087891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692CEA-E7E2-4338-A94A-F033E91C7AD0}"/>
              </a:ext>
            </a:extLst>
          </p:cNvPr>
          <p:cNvSpPr txBox="1"/>
          <p:nvPr/>
        </p:nvSpPr>
        <p:spPr>
          <a:xfrm>
            <a:off x="6004845" y="2121270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D64CA0D-095C-4C4F-9DBB-B6356C8F408C}"/>
              </a:ext>
            </a:extLst>
          </p:cNvPr>
          <p:cNvSpPr txBox="1"/>
          <p:nvPr/>
        </p:nvSpPr>
        <p:spPr>
          <a:xfrm>
            <a:off x="5984666" y="3872744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A42C96C-260B-480A-88F5-CCC0F0977B4E}"/>
              </a:ext>
            </a:extLst>
          </p:cNvPr>
          <p:cNvSpPr txBox="1"/>
          <p:nvPr/>
        </p:nvSpPr>
        <p:spPr>
          <a:xfrm>
            <a:off x="3384136" y="1798104"/>
            <a:ext cx="150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(a-b)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AC3106F-2636-4D25-8C92-0032CF4914DA}"/>
              </a:ext>
            </a:extLst>
          </p:cNvPr>
          <p:cNvCxnSpPr/>
          <p:nvPr/>
        </p:nvCxnSpPr>
        <p:spPr>
          <a:xfrm>
            <a:off x="5285815" y="3670964"/>
            <a:ext cx="1620369" cy="0"/>
          </a:xfrm>
          <a:prstGeom prst="line">
            <a:avLst/>
          </a:prstGeom>
          <a:ln w="317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F7B2D5F8-8B6E-4C69-A7BE-6101AB4A5AF1}"/>
                  </a:ext>
                </a:extLst>
              </p:cNvPr>
              <p:cNvSpPr/>
              <p:nvPr/>
            </p:nvSpPr>
            <p:spPr>
              <a:xfrm>
                <a:off x="1728682" y="5655709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1" i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4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18" name="Rounded Rectangle 2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7B2D5F8-8B6E-4C69-A7BE-6101AB4A5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82" y="5655709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063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85 L 0.17847 0.00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555 L 0.17864 0.0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 animBg="1"/>
      <p:bldP spid="11" grpId="1" animBg="1"/>
      <p:bldP spid="11" grpId="2" animBg="1"/>
      <p:bldP spid="11" grpId="3" animBg="1"/>
      <p:bldP spid="12" grpId="0"/>
      <p:bldP spid="13" grpId="0"/>
      <p:bldP spid="14" grpId="0"/>
      <p:bldP spid="15" grpId="0"/>
      <p:bldP spid="15" grpId="1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ounded Rectangle 1">
                <a:extLst>
                  <a:ext uri="{FF2B5EF4-FFF2-40B4-BE49-F238E27FC236}">
                    <a16:creationId xmlns:a16="http://schemas.microsoft.com/office/drawing/2014/main" id="{E65CFD60-759C-4075-8925-0C0F215FACCC}"/>
                  </a:ext>
                </a:extLst>
              </p:cNvPr>
              <p:cNvSpPr/>
              <p:nvPr/>
            </p:nvSpPr>
            <p:spPr>
              <a:xfrm>
                <a:off x="1216881" y="62036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21" name="Rounded Rectang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65CFD60-759C-4075-8925-0C0F215FA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81" y="62036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AA2DF4-0A62-427B-A9EF-772AC7141043}"/>
                  </a:ext>
                </a:extLst>
              </p:cNvPr>
              <p:cNvSpPr txBox="1"/>
              <p:nvPr/>
            </p:nvSpPr>
            <p:spPr>
              <a:xfrm>
                <a:off x="446529" y="2284687"/>
                <a:ext cx="11688632" cy="8344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  <a:alpha val="21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7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b="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36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ম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২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য়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3AA2DF4-0A62-427B-A9EF-772AC7141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29" y="2284687"/>
                <a:ext cx="11688632" cy="834489"/>
              </a:xfrm>
              <a:prstGeom prst="rect">
                <a:avLst/>
              </a:prstGeom>
              <a:blipFill>
                <a:blip r:embed="rId3"/>
                <a:stretch>
                  <a:fillRect l="-52" t="-1439" r="-521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68F886-BD2E-4273-815A-4D822D19CC78}"/>
                  </a:ext>
                </a:extLst>
              </p:cNvPr>
              <p:cNvSpPr txBox="1"/>
              <p:nvPr/>
            </p:nvSpPr>
            <p:spPr>
              <a:xfrm>
                <a:off x="1779956" y="769503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068F886-BD2E-4273-815A-4D822D19C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956" y="769503"/>
                <a:ext cx="1949823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761890C-F564-4443-BC2A-4B0EBA73802B}"/>
              </a:ext>
            </a:extLst>
          </p:cNvPr>
          <p:cNvSpPr txBox="1"/>
          <p:nvPr/>
        </p:nvSpPr>
        <p:spPr>
          <a:xfrm>
            <a:off x="3593356" y="848169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015973-7350-455B-92A8-7E03AC737EBE}"/>
                  </a:ext>
                </a:extLst>
              </p:cNvPr>
              <p:cNvSpPr txBox="1"/>
              <p:nvPr/>
            </p:nvSpPr>
            <p:spPr>
              <a:xfrm>
                <a:off x="4023500" y="807956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A015973-7350-455B-92A8-7E03AC737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500" y="807956"/>
                <a:ext cx="538708" cy="658898"/>
              </a:xfrm>
              <a:prstGeom prst="rect">
                <a:avLst/>
              </a:prstGeom>
              <a:blipFill>
                <a:blip r:embed="rId5"/>
                <a:stretch>
                  <a:fillRect r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862A63-E237-4BED-B402-8F2130A2BCF5}"/>
                  </a:ext>
                </a:extLst>
              </p:cNvPr>
              <p:cNvSpPr txBox="1"/>
              <p:nvPr/>
            </p:nvSpPr>
            <p:spPr>
              <a:xfrm>
                <a:off x="6343183" y="934736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3862A63-E237-4BED-B402-8F2130A2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83" y="934736"/>
                <a:ext cx="538708" cy="658898"/>
              </a:xfrm>
              <a:prstGeom prst="rect">
                <a:avLst/>
              </a:prstGeom>
              <a:blipFill>
                <a:blip r:embed="rId6"/>
                <a:stretch>
                  <a:fillRect r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8983EE3-9029-48BA-BB64-05C3CCE45BE7}"/>
              </a:ext>
            </a:extLst>
          </p:cNvPr>
          <p:cNvSpPr txBox="1"/>
          <p:nvPr/>
        </p:nvSpPr>
        <p:spPr>
          <a:xfrm>
            <a:off x="4672577" y="864444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C3786CA-58CF-4BFF-B191-12BA1BC73EA6}"/>
              </a:ext>
            </a:extLst>
          </p:cNvPr>
          <p:cNvSpPr txBox="1"/>
          <p:nvPr/>
        </p:nvSpPr>
        <p:spPr>
          <a:xfrm>
            <a:off x="5114550" y="848169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03BF0C0-6892-4AE6-9739-B1F24A59A600}"/>
              </a:ext>
            </a:extLst>
          </p:cNvPr>
          <p:cNvSpPr txBox="1"/>
          <p:nvPr/>
        </p:nvSpPr>
        <p:spPr>
          <a:xfrm>
            <a:off x="5968529" y="954158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5FC3AF-EAEF-4D75-8BEF-3E832AABAA28}"/>
                  </a:ext>
                </a:extLst>
              </p:cNvPr>
              <p:cNvSpPr txBox="1"/>
              <p:nvPr/>
            </p:nvSpPr>
            <p:spPr>
              <a:xfrm>
                <a:off x="1711745" y="1455017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05FC3AF-EAEF-4D75-8BEF-3E832AABA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45" y="1455017"/>
                <a:ext cx="1949823" cy="658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DBD3512-7FAE-4667-9404-D664DFF70023}"/>
              </a:ext>
            </a:extLst>
          </p:cNvPr>
          <p:cNvSpPr txBox="1"/>
          <p:nvPr/>
        </p:nvSpPr>
        <p:spPr>
          <a:xfrm>
            <a:off x="3588762" y="1555666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8CCBCE-3D2F-4C76-8495-5B6BF0FEDAFC}"/>
                  </a:ext>
                </a:extLst>
              </p:cNvPr>
              <p:cNvSpPr txBox="1"/>
              <p:nvPr/>
            </p:nvSpPr>
            <p:spPr>
              <a:xfrm>
                <a:off x="3965978" y="1440791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C8CCBCE-3D2F-4C76-8495-5B6BF0FED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978" y="1440791"/>
                <a:ext cx="538708" cy="658898"/>
              </a:xfrm>
              <a:prstGeom prst="rect">
                <a:avLst/>
              </a:prstGeom>
              <a:blipFill>
                <a:blip r:embed="rId8"/>
                <a:stretch>
                  <a:fillRect r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8A495A-1238-4052-9B3E-0E6148B998C6}"/>
                  </a:ext>
                </a:extLst>
              </p:cNvPr>
              <p:cNvSpPr txBox="1"/>
              <p:nvPr/>
            </p:nvSpPr>
            <p:spPr>
              <a:xfrm>
                <a:off x="6543696" y="1555666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68A495A-1238-4052-9B3E-0E6148B9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96" y="1555666"/>
                <a:ext cx="538708" cy="658898"/>
              </a:xfrm>
              <a:prstGeom prst="rect">
                <a:avLst/>
              </a:prstGeom>
              <a:blipFill>
                <a:blip r:embed="rId9"/>
                <a:stretch>
                  <a:fillRect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E066871-A00B-482F-900B-FD27AF63CE10}"/>
              </a:ext>
            </a:extLst>
          </p:cNvPr>
          <p:cNvSpPr txBox="1"/>
          <p:nvPr/>
        </p:nvSpPr>
        <p:spPr>
          <a:xfrm>
            <a:off x="4436972" y="1593465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55B70C4-E241-40EA-AA45-0F48E2941336}"/>
              </a:ext>
            </a:extLst>
          </p:cNvPr>
          <p:cNvSpPr txBox="1"/>
          <p:nvPr/>
        </p:nvSpPr>
        <p:spPr>
          <a:xfrm>
            <a:off x="4941931" y="1567405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2pq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25A9695-1415-406A-94FE-0CFC39C0A715}"/>
              </a:ext>
            </a:extLst>
          </p:cNvPr>
          <p:cNvSpPr txBox="1"/>
          <p:nvPr/>
        </p:nvSpPr>
        <p:spPr>
          <a:xfrm>
            <a:off x="5901154" y="1612959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DBF305-C4B8-47A2-963A-BC9E731BA5C3}"/>
              </a:ext>
            </a:extLst>
          </p:cNvPr>
          <p:cNvSpPr/>
          <p:nvPr/>
        </p:nvSpPr>
        <p:spPr>
          <a:xfrm>
            <a:off x="449101" y="3028739"/>
            <a:ext cx="10276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রাশির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যোগফলের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D276AA2-23FE-465F-BEAF-DC082A2FA3FA}"/>
              </a:ext>
            </a:extLst>
          </p:cNvPr>
          <p:cNvGrpSpPr/>
          <p:nvPr/>
        </p:nvGrpSpPr>
        <p:grpSpPr>
          <a:xfrm>
            <a:off x="2043225" y="3582899"/>
            <a:ext cx="7088293" cy="3108031"/>
            <a:chOff x="797044" y="105461"/>
            <a:chExt cx="7088293" cy="3108031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24A1F40-1CB3-45FA-A056-6EB0262E0586}"/>
                </a:ext>
              </a:extLst>
            </p:cNvPr>
            <p:cNvSpPr/>
            <p:nvPr/>
          </p:nvSpPr>
          <p:spPr>
            <a:xfrm>
              <a:off x="6114387" y="1383135"/>
              <a:ext cx="541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-</a:t>
              </a:r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8309FA-65AE-477E-9B92-A1412336AE1C}"/>
                    </a:ext>
                  </a:extLst>
                </p:cNvPr>
                <p:cNvSpPr/>
                <p:nvPr/>
              </p:nvSpPr>
              <p:spPr>
                <a:xfrm>
                  <a:off x="1395209" y="1274756"/>
                  <a:ext cx="2360583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4" name="Rectangle 3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CF8309FA-65AE-477E-9B92-A1412336AE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09" y="1274756"/>
                  <a:ext cx="2360583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3CB5F6CC-0BDB-47D5-A48B-97897B688C7A}"/>
                </a:ext>
              </a:extLst>
            </p:cNvPr>
            <p:cNvSpPr/>
            <p:nvPr/>
          </p:nvSpPr>
          <p:spPr>
            <a:xfrm>
              <a:off x="3426395" y="1286001"/>
              <a:ext cx="490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6F37280-FEF8-426A-9A5C-5A18B17EB1B7}"/>
                    </a:ext>
                  </a:extLst>
                </p:cNvPr>
                <p:cNvSpPr/>
                <p:nvPr/>
              </p:nvSpPr>
              <p:spPr>
                <a:xfrm>
                  <a:off x="1395209" y="2341556"/>
                  <a:ext cx="2402261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1" name="Rectangle 4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C6F37280-FEF8-426A-9A5C-5A18B17EB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09" y="2341556"/>
                  <a:ext cx="2402261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F0AC957-0CDF-40A9-B0DA-DA9ED3450065}"/>
                </a:ext>
              </a:extLst>
            </p:cNvPr>
            <p:cNvSpPr/>
            <p:nvPr/>
          </p:nvSpPr>
          <p:spPr>
            <a:xfrm>
              <a:off x="3755792" y="2444051"/>
              <a:ext cx="541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= </a:t>
              </a:r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9C287BD0-4FA0-4071-B7E3-5E86126D5233}"/>
                </a:ext>
              </a:extLst>
            </p:cNvPr>
            <p:cNvSpPr/>
            <p:nvPr/>
          </p:nvSpPr>
          <p:spPr>
            <a:xfrm>
              <a:off x="6717533" y="1299282"/>
              <a:ext cx="99899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4400" dirty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2815C92-D404-4F41-960E-1F1E7120CEBE}"/>
                </a:ext>
              </a:extLst>
            </p:cNvPr>
            <p:cNvSpPr/>
            <p:nvPr/>
          </p:nvSpPr>
          <p:spPr>
            <a:xfrm>
              <a:off x="3426395" y="1274756"/>
              <a:ext cx="490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6391C07C-6F75-4B3B-A4CB-257C5F646095}"/>
                </a:ext>
              </a:extLst>
            </p:cNvPr>
            <p:cNvSpPr/>
            <p:nvPr/>
          </p:nvSpPr>
          <p:spPr>
            <a:xfrm>
              <a:off x="6100206" y="1395605"/>
              <a:ext cx="541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9D970F0-4C84-4431-B7CE-CCD63F71E2BB}"/>
                </a:ext>
              </a:extLst>
            </p:cNvPr>
            <p:cNvSpPr txBox="1"/>
            <p:nvPr/>
          </p:nvSpPr>
          <p:spPr>
            <a:xfrm>
              <a:off x="797044" y="2419597"/>
              <a:ext cx="598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57121DF-B2FB-4E3A-9A13-2CF33D6AA71F}"/>
                </a:ext>
              </a:extLst>
            </p:cNvPr>
            <p:cNvSpPr txBox="1"/>
            <p:nvPr/>
          </p:nvSpPr>
          <p:spPr>
            <a:xfrm>
              <a:off x="3453214" y="105461"/>
              <a:ext cx="1992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BD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নু</a:t>
              </a:r>
              <a:r>
                <a:rPr lang="bn-BD" sz="4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সিদ্ধান্ত</a:t>
              </a:r>
              <a:endPara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256C208-BE55-4D99-B2D7-83E40A433EB9}"/>
                    </a:ext>
                  </a:extLst>
                </p:cNvPr>
                <p:cNvSpPr/>
                <p:nvPr/>
              </p:nvSpPr>
              <p:spPr>
                <a:xfrm>
                  <a:off x="3650888" y="1254407"/>
                  <a:ext cx="2402261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8" name="Rectangle 47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A256C208-BE55-4D99-B2D7-83E40A433E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888" y="1254407"/>
                  <a:ext cx="2402261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66FF22C-DD77-42B6-8E7C-7CE6379FBF96}"/>
                    </a:ext>
                  </a:extLst>
                </p:cNvPr>
                <p:cNvSpPr/>
                <p:nvPr/>
              </p:nvSpPr>
              <p:spPr>
                <a:xfrm>
                  <a:off x="4026746" y="2341556"/>
                  <a:ext cx="2402261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9" name="Rectangle 4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266FF22C-DD77-42B6-8E7C-7CE6379FBF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6746" y="2341556"/>
                  <a:ext cx="2402261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CF8CD3E4-ED5A-402E-A170-C14F67DD140B}"/>
                </a:ext>
              </a:extLst>
            </p:cNvPr>
            <p:cNvSpPr/>
            <p:nvPr/>
          </p:nvSpPr>
          <p:spPr>
            <a:xfrm>
              <a:off x="6275356" y="2329086"/>
              <a:ext cx="541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+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740CAE41-6221-4881-B41C-F32F7F10C5C5}"/>
                </a:ext>
              </a:extLst>
            </p:cNvPr>
            <p:cNvSpPr/>
            <p:nvPr/>
          </p:nvSpPr>
          <p:spPr>
            <a:xfrm>
              <a:off x="6886346" y="2246215"/>
              <a:ext cx="99899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4400" dirty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8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24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/>
      <p:bldP spid="35" grpId="0" animBg="1"/>
      <p:bldP spid="36" grpId="0" animBg="1"/>
      <p:bldP spid="37" grpId="0"/>
      <p:bldP spid="38" grpId="0"/>
      <p:bldP spid="3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68E3633-607A-458F-97F9-88C1E321D9E2}"/>
                  </a:ext>
                </a:extLst>
              </p:cNvPr>
              <p:cNvSpPr/>
              <p:nvPr/>
            </p:nvSpPr>
            <p:spPr>
              <a:xfrm>
                <a:off x="1237679" y="290889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bn-BD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bn-BD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68E3633-607A-458F-97F9-88C1E321D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79" y="290889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01E72A-C819-44A5-A2D5-481FB093F67F}"/>
                  </a:ext>
                </a:extLst>
              </p:cNvPr>
              <p:cNvSpPr txBox="1"/>
              <p:nvPr/>
            </p:nvSpPr>
            <p:spPr>
              <a:xfrm>
                <a:off x="259938" y="3584851"/>
                <a:ext cx="11641329" cy="67861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  <a:alpha val="21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7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bn-BD" sz="2800" b="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6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ম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২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য়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801E72A-C819-44A5-A2D5-481FB093F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8" y="3584851"/>
                <a:ext cx="11641329" cy="678610"/>
              </a:xfrm>
              <a:prstGeom prst="rect">
                <a:avLst/>
              </a:prstGeom>
              <a:blipFill>
                <a:blip r:embed="rId3"/>
                <a:stretch>
                  <a:fillRect l="-105" t="-885" r="-523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2854-A7EB-4FDC-A1C9-4217E7472F17}"/>
                  </a:ext>
                </a:extLst>
              </p:cNvPr>
              <p:cNvSpPr txBox="1"/>
              <p:nvPr/>
            </p:nvSpPr>
            <p:spPr>
              <a:xfrm>
                <a:off x="1852385" y="1542610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0032854-A7EB-4FDC-A1C9-4217E7472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385" y="1542610"/>
                <a:ext cx="1949823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DA5012-E440-4E25-B2DD-5F7E1BD1100D}"/>
              </a:ext>
            </a:extLst>
          </p:cNvPr>
          <p:cNvSpPr txBox="1"/>
          <p:nvPr/>
        </p:nvSpPr>
        <p:spPr>
          <a:xfrm>
            <a:off x="3725104" y="1640444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B0917C-4513-4C7F-953F-87D1AC7ED388}"/>
                  </a:ext>
                </a:extLst>
              </p:cNvPr>
              <p:cNvSpPr txBox="1"/>
              <p:nvPr/>
            </p:nvSpPr>
            <p:spPr>
              <a:xfrm>
                <a:off x="4179611" y="1599356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8B0917C-4513-4C7F-953F-87D1AC7ED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11" y="1599356"/>
                <a:ext cx="538708" cy="658898"/>
              </a:xfrm>
              <a:prstGeom prst="rect">
                <a:avLst/>
              </a:prstGeom>
              <a:blipFill>
                <a:blip r:embed="rId5"/>
                <a:stretch>
                  <a:fillRect r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DE125-9319-445A-9A85-F5BE323E1D8A}"/>
                  </a:ext>
                </a:extLst>
              </p:cNvPr>
              <p:cNvSpPr txBox="1"/>
              <p:nvPr/>
            </p:nvSpPr>
            <p:spPr>
              <a:xfrm>
                <a:off x="6554025" y="1620759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5ADE125-9319-445A-9A85-F5BE323E1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25" y="1620759"/>
                <a:ext cx="538708" cy="658898"/>
              </a:xfrm>
              <a:prstGeom prst="rect">
                <a:avLst/>
              </a:prstGeom>
              <a:blipFill>
                <a:blip r:embed="rId6"/>
                <a:stretch>
                  <a:fillRect r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9DEB05-AA5E-4371-A852-5F31B9DDECBC}"/>
              </a:ext>
            </a:extLst>
          </p:cNvPr>
          <p:cNvSpPr txBox="1"/>
          <p:nvPr/>
        </p:nvSpPr>
        <p:spPr>
          <a:xfrm>
            <a:off x="4692399" y="1633326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E38126-67DC-4B3A-A5A4-2A8FE6EFA43E}"/>
              </a:ext>
            </a:extLst>
          </p:cNvPr>
          <p:cNvSpPr txBox="1"/>
          <p:nvPr/>
        </p:nvSpPr>
        <p:spPr>
          <a:xfrm>
            <a:off x="5191655" y="1585202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CFE2570-6EE8-4F31-9D87-AA0C523A99F3}"/>
              </a:ext>
            </a:extLst>
          </p:cNvPr>
          <p:cNvSpPr txBox="1"/>
          <p:nvPr/>
        </p:nvSpPr>
        <p:spPr>
          <a:xfrm>
            <a:off x="6177780" y="1641227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EEF9A-9ECB-466E-AF04-23943D4B3225}"/>
                  </a:ext>
                </a:extLst>
              </p:cNvPr>
              <p:cNvSpPr txBox="1"/>
              <p:nvPr/>
            </p:nvSpPr>
            <p:spPr>
              <a:xfrm>
                <a:off x="1775281" y="2427846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bn-IN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E3EEF9A-9ECB-466E-AF04-23943D4B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81" y="2427846"/>
                <a:ext cx="1949823" cy="658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5BA51C2-89E7-44B4-9E0B-5A48FB132154}"/>
              </a:ext>
            </a:extLst>
          </p:cNvPr>
          <p:cNvSpPr txBox="1"/>
          <p:nvPr/>
        </p:nvSpPr>
        <p:spPr>
          <a:xfrm>
            <a:off x="3648000" y="2525680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0A591F-D00D-4776-9D63-BABFA8A6A1BD}"/>
                  </a:ext>
                </a:extLst>
              </p:cNvPr>
              <p:cNvSpPr txBox="1"/>
              <p:nvPr/>
            </p:nvSpPr>
            <p:spPr>
              <a:xfrm>
                <a:off x="4097928" y="2479143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70A591F-D00D-4776-9D63-BABFA8A6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28" y="2479143"/>
                <a:ext cx="538708" cy="658898"/>
              </a:xfrm>
              <a:prstGeom prst="rect">
                <a:avLst/>
              </a:prstGeom>
              <a:blipFill>
                <a:blip r:embed="rId8"/>
                <a:stretch>
                  <a:fillRect r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957CB2-FCB9-43C5-A128-2387FD1471D6}"/>
                  </a:ext>
                </a:extLst>
              </p:cNvPr>
              <p:cNvSpPr txBox="1"/>
              <p:nvPr/>
            </p:nvSpPr>
            <p:spPr>
              <a:xfrm>
                <a:off x="6476921" y="2505995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E957CB2-FCB9-43C5-A128-2387FD147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21" y="2505995"/>
                <a:ext cx="538708" cy="658898"/>
              </a:xfrm>
              <a:prstGeom prst="rect">
                <a:avLst/>
              </a:prstGeom>
              <a:blipFill>
                <a:blip r:embed="rId9"/>
                <a:stretch>
                  <a:fillRect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BD4D96-7516-46B1-A025-7AF3A93626E1}"/>
              </a:ext>
            </a:extLst>
          </p:cNvPr>
          <p:cNvSpPr txBox="1"/>
          <p:nvPr/>
        </p:nvSpPr>
        <p:spPr>
          <a:xfrm>
            <a:off x="4575843" y="2525680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469ABA-97BA-4F93-9D79-42740840B784}"/>
              </a:ext>
            </a:extLst>
          </p:cNvPr>
          <p:cNvSpPr txBox="1"/>
          <p:nvPr/>
        </p:nvSpPr>
        <p:spPr>
          <a:xfrm>
            <a:off x="5114551" y="2470438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2pq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37FD5D-A5E7-4EB7-B45C-7188BD270EC6}"/>
              </a:ext>
            </a:extLst>
          </p:cNvPr>
          <p:cNvSpPr txBox="1"/>
          <p:nvPr/>
        </p:nvSpPr>
        <p:spPr>
          <a:xfrm>
            <a:off x="6100676" y="2526463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43A2BA0-C72E-4801-A518-C0D4DAF3BC63}"/>
              </a:ext>
            </a:extLst>
          </p:cNvPr>
          <p:cNvSpPr/>
          <p:nvPr/>
        </p:nvSpPr>
        <p:spPr>
          <a:xfrm>
            <a:off x="1045173" y="4597763"/>
            <a:ext cx="9362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রাশির বিয়োগফ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ও যোগফলের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 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4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/>
      <p:bldP spid="20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637</TotalTime>
  <Words>232</Words>
  <Application>Microsoft Office PowerPoint</Application>
  <PresentationFormat>Custom</PresentationFormat>
  <Paragraphs>108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user4</dc:creator>
  <cp:lastModifiedBy>Windows User</cp:lastModifiedBy>
  <cp:revision>108</cp:revision>
  <dcterms:created xsi:type="dcterms:W3CDTF">2019-03-29T06:20:16Z</dcterms:created>
  <dcterms:modified xsi:type="dcterms:W3CDTF">2021-01-15T13:43:08Z</dcterms:modified>
</cp:coreProperties>
</file>