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74" r:id="rId4"/>
    <p:sldId id="261" r:id="rId5"/>
    <p:sldId id="259" r:id="rId6"/>
    <p:sldId id="272" r:id="rId7"/>
    <p:sldId id="275" r:id="rId8"/>
    <p:sldId id="277" r:id="rId9"/>
    <p:sldId id="278" r:id="rId10"/>
    <p:sldId id="282" r:id="rId11"/>
    <p:sldId id="279" r:id="rId12"/>
    <p:sldId id="280" r:id="rId13"/>
    <p:sldId id="281" r:id="rId14"/>
    <p:sldId id="283" r:id="rId15"/>
    <p:sldId id="284" r:id="rId16"/>
    <p:sldId id="271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089FAD-3C67-4D33-9BC2-C502D653FC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7058965-1DFB-486D-8311-620F493EF1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CF4B8A2-9DF6-46B3-AFB3-5BFE2D174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BE68-68FD-4C15-90F1-56908B92FAD5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A7275F-62CF-4603-B17F-37C2B0CC4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BF7208A-2BEC-468D-9B21-C577F9602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39C0-DBB3-412D-AC0E-C11D579CC7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544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1E008C-6A48-4DBB-85AD-EF0A34CB0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AF9953B-23BE-43B0-A800-462D6B3C9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C2A6BB-4FB4-4619-BB73-892DAC456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BE68-68FD-4C15-90F1-56908B92FAD5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95EC5A-77C8-4B07-A642-62B8827A4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8CA5375-54D1-4F7C-B179-4EDF07555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39C0-DBB3-412D-AC0E-C11D579CC7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37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CE77D7B-A626-4A92-BD5F-7DEAEA4691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8492F3C-FC2F-4B02-B147-63C5BAA88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06C527-E8C5-4AA8-9BC5-094CE0305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BE68-68FD-4C15-90F1-56908B92FAD5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E053E8E-4D3A-4614-A111-C98F26EC3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ACE2BD4-0891-4A53-97FC-E4AB8B461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39C0-DBB3-412D-AC0E-C11D579CC7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103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D61A95-A581-4906-9F23-7101CAC9A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73FDFC-7250-46F9-A1CA-3530EF6F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654ABC2-3494-407D-9B77-0AC44F223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BE68-68FD-4C15-90F1-56908B92FAD5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B6EC04B-5815-4260-82C7-AB8AFC746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7E60835-D607-4A44-B191-781840C24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39C0-DBB3-412D-AC0E-C11D579CC7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983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EAC337-C1DE-497F-BEE5-306F16029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63119D2-7FE7-497F-8564-FE7D34B1D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759795B-2FBB-4D70-A073-43B47D59E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BE68-68FD-4C15-90F1-56908B92FAD5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382A57C-86AD-494B-A943-D48FA0C7A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BB6D02-F564-43D7-AACD-510FF9FF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39C0-DBB3-412D-AC0E-C11D579CC7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38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14FF96-CFF0-4117-9450-8F99B3C7C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E937D56-9994-4416-99AD-FF84DB89EB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EDC110C-DA75-443D-84B4-5F212219D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913E93A-74A0-4FD7-BCA4-5601E7343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BE68-68FD-4C15-90F1-56908B92FAD5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642ED8B-03A6-4047-8DD7-308197296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C713640-0C70-4A6F-AA2C-D111C490E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39C0-DBB3-412D-AC0E-C11D579CC7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398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3D8F7F-F22A-4D1F-B2E3-8572AC13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99E2B44-A576-4F23-8ED0-C2B7E4D55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F268CA1-0667-4D90-BB65-066082C4E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BD76E81-BF45-4601-ACCD-6E48B9386E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E8680C9-BACB-486E-B24B-FC7DA28C18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CB19D51-278E-4C86-A4A5-034924135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BE68-68FD-4C15-90F1-56908B92FAD5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73DA972-2FA2-4641-9B71-3143BDE47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2C6B679-24CD-4F92-B8D8-C8AE07F49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39C0-DBB3-412D-AC0E-C11D579CC7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6532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17D6FD-A370-4C9D-9A88-B6F5949E8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0D60DB7-435F-48A9-99CF-52B58A054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BE68-68FD-4C15-90F1-56908B92FAD5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E5A4626-DB72-4DB7-AB30-10C1CFF34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541DF12-9FE5-4C7C-B19E-8CF673104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39C0-DBB3-412D-AC0E-C11D579CC7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679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28B522D-9C39-4C3D-9273-D7D122040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BE68-68FD-4C15-90F1-56908B92FAD5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C3EA268-60FE-498C-963F-285FFEAA1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3546B8C-1FA8-4847-9428-A18B280BB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39C0-DBB3-412D-AC0E-C11D579CC7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096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EE33DD-C24A-4867-83BC-3D71F2F61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2C1A49-C50B-410D-9B0B-5B716187A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750F929-312F-44D3-9D01-4BDDBF3A2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C412585-D9E0-4AA4-A520-554F57E5E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BE68-68FD-4C15-90F1-56908B92FAD5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F6B3CEA-2191-40E0-9B79-689250A57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7364A91-2F72-4ABC-BE16-2E92E9EE9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39C0-DBB3-412D-AC0E-C11D579CC7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748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D1B99C-EDB8-4A9A-814C-B9AA87706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87377B4-8742-4AB3-B31A-2537B0DFA4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552D903-575E-474B-A3AC-722C4042B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17F479A-6EF1-4AFE-8A40-D9ED78330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BE68-68FD-4C15-90F1-56908B92FAD5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283B314-FDBA-47FE-A8C4-2B53C6E8E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73423DD-CE5B-4D2F-9F29-425A69880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39C0-DBB3-412D-AC0E-C11D579CC7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152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992BD88-A2C5-4A0A-A5D5-4AA0FD8A6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5833D46-4CB3-407A-AABB-3379C3A3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5A3939-8D5A-4149-9170-56FC3C7590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BBE68-68FD-4C15-90F1-56908B92FAD5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FCC84A6-09B9-4B87-A65E-44F1A09BFE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1ABA29D-7629-401A-B88D-E08B822489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739C0-DBB3-412D-AC0E-C11D579CC7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264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ECB58C2-E8A7-4461-A5B8-BC62DF114B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870" y="1624399"/>
            <a:ext cx="7686260" cy="46602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D251672-6A65-4C07-8FAA-AB002DC37882}"/>
              </a:ext>
            </a:extLst>
          </p:cNvPr>
          <p:cNvSpPr txBox="1"/>
          <p:nvPr/>
        </p:nvSpPr>
        <p:spPr>
          <a:xfrm>
            <a:off x="1298713" y="424070"/>
            <a:ext cx="9899373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</a:t>
            </a:r>
            <a:r>
              <a:rPr lang="as-IN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72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ইকে</a:t>
            </a:r>
            <a:r>
              <a:rPr lang="en-US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</p:txBody>
      </p:sp>
    </p:spTree>
    <p:extLst>
      <p:ext uri="{BB962C8B-B14F-4D97-AF65-F5344CB8AC3E}">
        <p14:creationId xmlns="" xmlns:p14="http://schemas.microsoft.com/office/powerpoint/2010/main" val="254176794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6C4206B-50F9-4DAD-A1CC-53BCB7289B65}"/>
              </a:ext>
            </a:extLst>
          </p:cNvPr>
          <p:cNvSpPr txBox="1"/>
          <p:nvPr/>
        </p:nvSpPr>
        <p:spPr>
          <a:xfrm>
            <a:off x="2109787" y="0"/>
            <a:ext cx="7758546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মেহগনি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বৃক্ষের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1AA903C-2556-4F0F-B8D5-902DB1831BA5}"/>
              </a:ext>
            </a:extLst>
          </p:cNvPr>
          <p:cNvSpPr txBox="1"/>
          <p:nvPr/>
        </p:nvSpPr>
        <p:spPr>
          <a:xfrm>
            <a:off x="1662545" y="708287"/>
            <a:ext cx="9116290" cy="624786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খুবেই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শক্ত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েকস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।এ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ং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য়েরী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াঢ়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কালটে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েখায়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আশঁ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খুবেই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মিহি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গ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্র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বহুল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ছ।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দরজা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জানালার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ফ্রেম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েহগনি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430FBE4-A6F8-4DBF-861C-CAFEF81BFF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603" y="2520089"/>
            <a:ext cx="4730463" cy="1817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235789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20A1957-3AAA-46FA-8CD9-14EA602C14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541" y="1421390"/>
            <a:ext cx="5046820" cy="33584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FEA5BAC-D61F-4205-A465-04E98414471F}"/>
              </a:ext>
            </a:extLst>
          </p:cNvPr>
          <p:cNvSpPr txBox="1"/>
          <p:nvPr/>
        </p:nvSpPr>
        <p:spPr>
          <a:xfrm>
            <a:off x="997527" y="540327"/>
            <a:ext cx="99475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নিমার্ণ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সামগ্রী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দ্ধতি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A7B27AB-54BE-4316-B8FC-EF7813636F04}"/>
              </a:ext>
            </a:extLst>
          </p:cNvPr>
          <p:cNvSpPr txBox="1"/>
          <p:nvPr/>
        </p:nvSpPr>
        <p:spPr>
          <a:xfrm>
            <a:off x="1149927" y="4878519"/>
            <a:ext cx="9053946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২৩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বাশঁ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য়ায়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লাকা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ভিত্তিক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বাশঁ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প্রধাণত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 (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জঙ্গলের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বাশঁ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বাশঁ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101327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1F0A6F6-0D95-4438-9B22-847C3C29081E}"/>
              </a:ext>
            </a:extLst>
          </p:cNvPr>
          <p:cNvSpPr txBox="1"/>
          <p:nvPr/>
        </p:nvSpPr>
        <p:spPr>
          <a:xfrm>
            <a:off x="4073236" y="277091"/>
            <a:ext cx="3629891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7DA2D20-43D1-4C8B-8DDD-DE91F627F8A9}"/>
              </a:ext>
            </a:extLst>
          </p:cNvPr>
          <p:cNvSpPr txBox="1"/>
          <p:nvPr/>
        </p:nvSpPr>
        <p:spPr>
          <a:xfrm>
            <a:off x="1291558" y="1046532"/>
            <a:ext cx="10238509" cy="17543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ঁশকে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গরিবের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অ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নীতেতে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বাশঁ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বিরাট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াখ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শ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ীণ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িল্পের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কাচাঁমাল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শ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ঝ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ি,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ূলা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ি,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ভৃ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ৈর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য়।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296CC24F-2406-4EC9-8D1F-94BB9E907E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167" y="2800858"/>
            <a:ext cx="3380941" cy="28998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2E310F7-782D-4FCC-BD3C-3FB9D6FD8C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132" y="2795540"/>
            <a:ext cx="3468159" cy="30159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47752CF-B9A7-4A1C-9B0D-3E0DAFFEA8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035" y="2795540"/>
            <a:ext cx="3822894" cy="302439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E82E35F-413C-4460-86EC-1D7ACCC9A197}"/>
              </a:ext>
            </a:extLst>
          </p:cNvPr>
          <p:cNvSpPr txBox="1"/>
          <p:nvPr/>
        </p:nvSpPr>
        <p:spPr>
          <a:xfrm>
            <a:off x="1337910" y="5826351"/>
            <a:ext cx="2902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গৃহ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্মা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ঁ।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4EDA929-9CF2-4656-A8C1-ADBCE720BF6B}"/>
              </a:ext>
            </a:extLst>
          </p:cNvPr>
          <p:cNvSpPr txBox="1"/>
          <p:nvPr/>
        </p:nvSpPr>
        <p:spPr>
          <a:xfrm>
            <a:off x="4524963" y="5811468"/>
            <a:ext cx="3771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50829EB-FEFD-49A9-894A-255892A5496E}"/>
              </a:ext>
            </a:extLst>
          </p:cNvPr>
          <p:cNvSpPr txBox="1"/>
          <p:nvPr/>
        </p:nvSpPr>
        <p:spPr>
          <a:xfrm>
            <a:off x="8226339" y="5811468"/>
            <a:ext cx="3771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বাঁশ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3384301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6B8D93C-2BBA-4CF0-A8E7-491E55C03282}"/>
              </a:ext>
            </a:extLst>
          </p:cNvPr>
          <p:cNvSpPr txBox="1"/>
          <p:nvPr/>
        </p:nvSpPr>
        <p:spPr>
          <a:xfrm>
            <a:off x="3629892" y="608748"/>
            <a:ext cx="4405746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5967A69-2186-4BFF-B5B6-5D4184430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091" y="1522283"/>
            <a:ext cx="3713018" cy="45769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196B1D5-141D-4B9E-84B9-64D6A1F59695}"/>
              </a:ext>
            </a:extLst>
          </p:cNvPr>
          <p:cNvSpPr txBox="1"/>
          <p:nvPr/>
        </p:nvSpPr>
        <p:spPr>
          <a:xfrm>
            <a:off x="969817" y="1536174"/>
            <a:ext cx="6040581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প্রয়োজণীয়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সামগ্রী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াশেঁর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শ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য়।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pPr algn="just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মোথা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অফসেট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প্রাকম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ি, </a:t>
            </a:r>
          </a:p>
          <a:p>
            <a:pPr algn="just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ি।</a:t>
            </a:r>
          </a:p>
        </p:txBody>
      </p:sp>
    </p:spTree>
    <p:extLst>
      <p:ext uri="{BB962C8B-B14F-4D97-AF65-F5344CB8AC3E}">
        <p14:creationId xmlns="" xmlns:p14="http://schemas.microsoft.com/office/powerpoint/2010/main" val="16392267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CC87269-6C57-4B8E-BAC6-0BC92C75A596}"/>
              </a:ext>
            </a:extLst>
          </p:cNvPr>
          <p:cNvSpPr txBox="1"/>
          <p:nvPr/>
        </p:nvSpPr>
        <p:spPr>
          <a:xfrm>
            <a:off x="3394364" y="609600"/>
            <a:ext cx="4364181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F314596-E9A9-4F89-A788-33CCCCBCEE87}"/>
              </a:ext>
            </a:extLst>
          </p:cNvPr>
          <p:cNvSpPr txBox="1"/>
          <p:nvPr/>
        </p:nvSpPr>
        <p:spPr>
          <a:xfrm>
            <a:off x="1662545" y="2244436"/>
            <a:ext cx="8298873" cy="230832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চিরহরি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বৃক্ষের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কঞ্চি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মেহগনি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রোপনের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ুক্ত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কখন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741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14866F1-FA21-47DE-B7E8-0A0461C528AE}"/>
              </a:ext>
            </a:extLst>
          </p:cNvPr>
          <p:cNvSpPr txBox="1"/>
          <p:nvPr/>
        </p:nvSpPr>
        <p:spPr>
          <a:xfrm>
            <a:off x="2479964" y="845127"/>
            <a:ext cx="6400800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E564139-AE98-49B2-ACBB-81F1103980C2}"/>
              </a:ext>
            </a:extLst>
          </p:cNvPr>
          <p:cNvSpPr txBox="1"/>
          <p:nvPr/>
        </p:nvSpPr>
        <p:spPr>
          <a:xfrm>
            <a:off x="831272" y="1907003"/>
            <a:ext cx="9670473" cy="34163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ি ,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াকম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গিট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কলাম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বাশঁ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র।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94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DOEL\Pictures\ar1348175122575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905000"/>
            <a:ext cx="7315200" cy="31242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8400" y="381000"/>
            <a:ext cx="7315200" cy="1447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ড়ির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/>
              <a:t> 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0" y="1905001"/>
            <a:ext cx="7924800" cy="4102291"/>
          </a:xfrm>
          <a:noFill/>
        </p:spPr>
        <p:txBody>
          <a:bodyPr>
            <a:normAutofit lnSpcReduction="10000"/>
          </a:bodyPr>
          <a:lstStyle/>
          <a:p>
            <a:endParaRPr lang="bn-IN" dirty="0"/>
          </a:p>
          <a:p>
            <a:endParaRPr lang="bn-IN" dirty="0"/>
          </a:p>
          <a:p>
            <a:endParaRPr lang="bn-IN" dirty="0"/>
          </a:p>
          <a:p>
            <a:endParaRPr lang="bn-IN" dirty="0"/>
          </a:p>
          <a:p>
            <a:endParaRPr lang="bn-IN" dirty="0"/>
          </a:p>
          <a:p>
            <a:endParaRPr lang="bn-IN" dirty="0"/>
          </a:p>
          <a:p>
            <a:pPr marL="0" indent="0">
              <a:buNone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বৃক্ষ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রোপনের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অনুচ্ছেদ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407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5CC688C-B030-4089-8F9C-C4AEFB2058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990" y="2226365"/>
            <a:ext cx="6751005" cy="42009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3E18D4F-937D-4A1A-96EE-C80F36DEBF27}"/>
              </a:ext>
            </a:extLst>
          </p:cNvPr>
          <p:cNvSpPr txBox="1"/>
          <p:nvPr/>
        </p:nvSpPr>
        <p:spPr>
          <a:xfrm>
            <a:off x="2584174" y="728870"/>
            <a:ext cx="7235687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48319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781A2B-BBF4-4241-AB09-2B79889B741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4835CBC-6136-47BA-BF32-277D90F99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190" y="1860482"/>
            <a:ext cx="4645152" cy="80194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50AFF4F-A15F-4017-9B95-E8D941A5F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7190" y="2716695"/>
            <a:ext cx="4725010" cy="347296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en-US" altLang="en-US" sz="4400" dirty="0" err="1" smtClean="0">
                <a:latin typeface="NikoshBAN" pitchFamily="2" charset="0"/>
                <a:cs typeface="NikoshBAN" pitchFamily="2" charset="0"/>
              </a:rPr>
              <a:t>নিজাম</a:t>
            </a:r>
            <a:r>
              <a:rPr lang="en-US" alt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4400" dirty="0" err="1" smtClean="0">
                <a:latin typeface="NikoshBAN" pitchFamily="2" charset="0"/>
                <a:cs typeface="NikoshBAN" pitchFamily="2" charset="0"/>
              </a:rPr>
              <a:t>উদ্দিন</a:t>
            </a:r>
            <a:endParaRPr lang="en-US" alt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altLang="en-US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alt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( শরীর চর্চা)</a:t>
            </a:r>
          </a:p>
          <a:p>
            <a:pPr algn="ctr">
              <a:defRPr/>
            </a:pPr>
            <a:r>
              <a:rPr lang="bn-IN" altLang="en-US" dirty="0" smtClean="0">
                <a:latin typeface="NikoshBAN" pitchFamily="2" charset="0"/>
                <a:cs typeface="NikoshBAN" pitchFamily="2" charset="0"/>
              </a:rPr>
              <a:t>মোহাম্মদপুর জনতা উচ্চ বিদ্যালয়</a:t>
            </a:r>
          </a:p>
          <a:p>
            <a:pPr algn="ctr">
              <a:defRPr/>
            </a:pPr>
            <a:r>
              <a:rPr lang="bn-IN" altLang="en-US" dirty="0" smtClean="0">
                <a:latin typeface="NikoshBAN" pitchFamily="2" charset="0"/>
                <a:cs typeface="NikoshBAN" pitchFamily="2" charset="0"/>
              </a:rPr>
              <a:t>চাটখিল,নোয়াখালী।</a:t>
            </a:r>
          </a:p>
          <a:p>
            <a:pPr algn="ctr">
              <a:defRPr/>
            </a:pPr>
            <a:r>
              <a:rPr lang="bn-IN" altLang="en-US" sz="3200" dirty="0" smtClean="0">
                <a:latin typeface="NikoshBAN" pitchFamily="2" charset="0"/>
                <a:cs typeface="NikoshBAN" pitchFamily="2" charset="0"/>
              </a:rPr>
              <a:t>মোবাইল নং-০১৮১৪৪১০৫৭৮</a:t>
            </a:r>
            <a:endParaRPr lang="en-US" alt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altLang="en-US" sz="2000" dirty="0" smtClean="0">
                <a:latin typeface="NikoshBAN" pitchFamily="2" charset="0"/>
                <a:cs typeface="NikoshBAN" pitchFamily="2" charset="0"/>
              </a:rPr>
              <a:t>Email:-nizamrafi</a:t>
            </a:r>
            <a:r>
              <a:rPr lang="en-US" altLang="en-US" sz="2000" dirty="0" smtClean="0">
                <a:cs typeface="NikoshBAN" pitchFamily="2" charset="0"/>
              </a:rPr>
              <a:t>42</a:t>
            </a:r>
            <a:r>
              <a:rPr lang="en-US" altLang="en-US" sz="2000" dirty="0" smtClean="0">
                <a:latin typeface="NikoshBAN" pitchFamily="2" charset="0"/>
                <a:cs typeface="NikoshBAN" pitchFamily="2" charset="0"/>
              </a:rPr>
              <a:t>@gmail.com</a:t>
            </a:r>
            <a:endParaRPr lang="bn-IN" altLang="en-US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566EB16-9DAB-4AF6-971A-D21163814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2342" y="1914752"/>
            <a:ext cx="4957855" cy="80223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39DE633-5987-4B9D-90BD-1D53D714DB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71663"/>
            <a:ext cx="4877997" cy="356573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 ৬ষ্ঠ</a:t>
            </a: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 ৫০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40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8324703-2037-43EF-9459-9A9DE1CB7C88}"/>
              </a:ext>
            </a:extLst>
          </p:cNvPr>
          <p:cNvSpPr txBox="1"/>
          <p:nvPr/>
        </p:nvSpPr>
        <p:spPr>
          <a:xfrm>
            <a:off x="2715491" y="581891"/>
            <a:ext cx="62761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চের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বিটি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ল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র।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A920F1C-2BD4-4AED-87EC-BC3BC99431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184" y="1574222"/>
            <a:ext cx="9117632" cy="51080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89546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C7EC5BC-D13D-4C51-8E47-95BA4C6F3C7F}"/>
              </a:ext>
            </a:extLst>
          </p:cNvPr>
          <p:cNvSpPr txBox="1"/>
          <p:nvPr/>
        </p:nvSpPr>
        <p:spPr>
          <a:xfrm>
            <a:off x="3232930" y="939700"/>
            <a:ext cx="46117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AD80F1E-8E67-43AA-AAFE-CBD066C9BAD2}"/>
              </a:ext>
            </a:extLst>
          </p:cNvPr>
          <p:cNvSpPr txBox="1"/>
          <p:nvPr/>
        </p:nvSpPr>
        <p:spPr>
          <a:xfrm>
            <a:off x="2637183" y="2557670"/>
            <a:ext cx="5314121" cy="29238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16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16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16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16600" dirty="0" err="1">
                <a:latin typeface="NikoshBAN" panose="02000000000000000000" pitchFamily="2" charset="0"/>
                <a:cs typeface="NikoshBAN" panose="02000000000000000000" pitchFamily="2" charset="0"/>
              </a:rPr>
              <a:t>য়ন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480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2B4F3E3-767E-4194-BF99-C71FD4E4E94F}"/>
              </a:ext>
            </a:extLst>
          </p:cNvPr>
          <p:cNvSpPr txBox="1"/>
          <p:nvPr/>
        </p:nvSpPr>
        <p:spPr>
          <a:xfrm>
            <a:off x="4649103" y="491535"/>
            <a:ext cx="239864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601D7C4-8D91-4EEE-9355-6C65E147A555}"/>
              </a:ext>
            </a:extLst>
          </p:cNvPr>
          <p:cNvSpPr txBox="1"/>
          <p:nvPr/>
        </p:nvSpPr>
        <p:spPr>
          <a:xfrm>
            <a:off x="1491472" y="1512976"/>
            <a:ext cx="9403020" cy="31393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এ পাঠ শেষে শিক্ষার্থীরা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ভ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ন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র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ৃ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ষ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া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ে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পারবে ।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ভ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ন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র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ৃ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ষ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অ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র্থন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ৈ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ক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ব্যাখ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য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করতে পারবে 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ফলজ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বনজ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গ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ঔষধি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বৃক্ষের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ব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রতে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পারবে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085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croll: Vertical 4">
            <a:extLst>
              <a:ext uri="{FF2B5EF4-FFF2-40B4-BE49-F238E27FC236}">
                <a16:creationId xmlns="" xmlns:a16="http://schemas.microsoft.com/office/drawing/2014/main" id="{F4C0A111-C1CC-4EAF-8697-5750F39006BC}"/>
              </a:ext>
            </a:extLst>
          </p:cNvPr>
          <p:cNvSpPr/>
          <p:nvPr/>
        </p:nvSpPr>
        <p:spPr>
          <a:xfrm rot="10800000" flipH="1" flipV="1">
            <a:off x="3193473" y="561855"/>
            <a:ext cx="5805054" cy="1015663"/>
          </a:xfrm>
          <a:prstGeom prst="vertic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বৃক্ষ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ঠালের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83146484-7DC2-43CA-B135-E79CB03933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978" y="1718409"/>
            <a:ext cx="5037514" cy="452431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70C6D561-A8E4-4C02-B4AA-5C4C833969DB}"/>
              </a:ext>
            </a:extLst>
          </p:cNvPr>
          <p:cNvSpPr txBox="1"/>
          <p:nvPr/>
        </p:nvSpPr>
        <p:spPr>
          <a:xfrm>
            <a:off x="1022464" y="1718409"/>
            <a:ext cx="5037514" cy="45243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  <a:cs typeface="NikoshBAN" panose="02000000000000000000" pitchFamily="2" charset="0"/>
              </a:rPr>
              <a:t>Artocarpus</a:t>
            </a:r>
            <a:r>
              <a:rPr lang="en-US" sz="3200" dirty="0"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  <a:cs typeface="NikoshBAN" panose="02000000000000000000" pitchFamily="2" charset="0"/>
              </a:rPr>
              <a:t>heterophyllus</a:t>
            </a:r>
            <a:r>
              <a:rPr lang="en-US" sz="3200" dirty="0">
                <a:latin typeface="Agency FB" panose="020B0503020202020204" pitchFamily="34" charset="0"/>
                <a:cs typeface="NikoshBAN" panose="02000000000000000000" pitchFamily="2" charset="0"/>
              </a:rPr>
              <a:t>.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বীজপত্রী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কাঠাল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চিরহরি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বৃক্ষ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ভাদ্র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কাঠালের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াংলাদেশের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জেলাত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গাজীপুর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টাঙ্গ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ময়মনসিংহের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ভাওয়াল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য়।  </a:t>
            </a:r>
            <a:endParaRPr lang="en-US" sz="3200" dirty="0">
              <a:latin typeface="Agency FB" panose="020B050302020202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785111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BC930451-512E-45E5-BA50-7037EBF7C3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456" y="1506580"/>
            <a:ext cx="4514544" cy="351934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3268155-38F8-4862-8328-03B5100D2BFA}"/>
              </a:ext>
            </a:extLst>
          </p:cNvPr>
          <p:cNvSpPr/>
          <p:nvPr/>
        </p:nvSpPr>
        <p:spPr>
          <a:xfrm>
            <a:off x="1246908" y="708952"/>
            <a:ext cx="9213273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খুবেই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সুস্বাদু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পুষ্টিকর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FA17119-20E4-4919-9CFC-F4C550629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836" y="1506580"/>
            <a:ext cx="3576020" cy="31624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A250D16-BE52-4249-B9F0-A71208AA4411}"/>
              </a:ext>
            </a:extLst>
          </p:cNvPr>
          <p:cNvSpPr txBox="1"/>
          <p:nvPr/>
        </p:nvSpPr>
        <p:spPr>
          <a:xfrm rot="20586410">
            <a:off x="6761017" y="2261099"/>
            <a:ext cx="3271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মাসী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FA0B613-9DB8-40C2-A642-43CB3F30C6D6}"/>
              </a:ext>
            </a:extLst>
          </p:cNvPr>
          <p:cNvSpPr txBox="1"/>
          <p:nvPr/>
        </p:nvSpPr>
        <p:spPr>
          <a:xfrm>
            <a:off x="1246908" y="5177221"/>
            <a:ext cx="9421092" cy="954107"/>
          </a:xfrm>
          <a:prstGeom prst="rect">
            <a:avLst/>
          </a:prstGeom>
          <a:solidFill>
            <a:srgbClr val="99FF66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রুত্ব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কাঁঠাল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বহুবিধ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উদ্বিদ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কাঁ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োয়া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খুবেই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মিষ্টি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ল,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আধারসা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কাঠাঁল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গলা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কাঠাঁল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="" xmlns:p14="http://schemas.microsoft.com/office/powerpoint/2010/main" val="30016439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81BA200-C145-4286-AB65-27601E355867}"/>
              </a:ext>
            </a:extLst>
          </p:cNvPr>
          <p:cNvSpPr txBox="1"/>
          <p:nvPr/>
        </p:nvSpPr>
        <p:spPr>
          <a:xfrm>
            <a:off x="2854037" y="475385"/>
            <a:ext cx="7204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ঠ-২: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বনজ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বৃক্ষ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মেহগনির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20DB6CD-1483-4A78-85FA-5EA153887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254" y="1254382"/>
            <a:ext cx="4572000" cy="51282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FBC90CD4-8485-47B4-96C6-09CF1F5143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54" y="1227529"/>
            <a:ext cx="4572000" cy="26169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ED3F1CAC-4994-432E-AEE4-CA1BB45958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54" y="3903665"/>
            <a:ext cx="4592851" cy="24795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39188662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07CDB7A-C748-4C07-A916-57F630F01E48}"/>
              </a:ext>
            </a:extLst>
          </p:cNvPr>
          <p:cNvSpPr txBox="1"/>
          <p:nvPr/>
        </p:nvSpPr>
        <p:spPr>
          <a:xfrm>
            <a:off x="1593271" y="568036"/>
            <a:ext cx="9809019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রিচিতি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 ম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নিবাস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জামাই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আমেরিকা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যশোর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খুলনা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চট্রগ্রাম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পাবত্য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চট্রগ্রাম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জেলাসমূহে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েহগনি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র্ত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ী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বেসরকারী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যেগে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বনায়ন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যাপক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A1A5432A-F34A-47D6-8DBF-4FF5A4EF06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408" y="2876360"/>
            <a:ext cx="5101854" cy="34136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FF802DC-9702-484F-877C-72760A31FB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18" y="2876360"/>
            <a:ext cx="4658272" cy="34892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2694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1041</Words>
  <Application>Microsoft Office PowerPoint</Application>
  <PresentationFormat>Custom</PresentationFormat>
  <Paragraphs>64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       বাড়ির কাজ    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Windows User</cp:lastModifiedBy>
  <cp:revision>74</cp:revision>
  <dcterms:created xsi:type="dcterms:W3CDTF">2019-09-29T05:05:28Z</dcterms:created>
  <dcterms:modified xsi:type="dcterms:W3CDTF">2021-01-15T14:00:30Z</dcterms:modified>
</cp:coreProperties>
</file>