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  <p:sldId id="264" r:id="rId3"/>
    <p:sldId id="260" r:id="rId4"/>
    <p:sldId id="261" r:id="rId5"/>
    <p:sldId id="262" r:id="rId6"/>
    <p:sldId id="265" r:id="rId7"/>
    <p:sldId id="272" r:id="rId8"/>
    <p:sldId id="258" r:id="rId9"/>
    <p:sldId id="263" r:id="rId10"/>
    <p:sldId id="266" r:id="rId11"/>
    <p:sldId id="267" r:id="rId12"/>
    <p:sldId id="273" r:id="rId13"/>
    <p:sldId id="268" r:id="rId14"/>
    <p:sldId id="269" r:id="rId15"/>
    <p:sldId id="271" r:id="rId16"/>
    <p:sldId id="270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5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56203-3A90-4566-98E8-DE6401355E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5083BB-CD08-4818-B9A4-75976EB5F64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বৈষম্য</a:t>
          </a:r>
          <a:r>
            <a: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bg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83902-B16B-4767-B28A-9CBD68347927}" type="parTrans" cxnId="{C054B84E-3779-4A67-A8AF-0E3A5B0CA9D1}">
      <dgm:prSet/>
      <dgm:spPr/>
      <dgm:t>
        <a:bodyPr/>
        <a:lstStyle/>
        <a:p>
          <a:endParaRPr lang="en-US"/>
        </a:p>
      </dgm:t>
    </dgm:pt>
    <dgm:pt modelId="{29E1567F-52A5-404D-8AC7-698C7A9B392E}" type="sibTrans" cxnId="{C054B84E-3779-4A67-A8AF-0E3A5B0CA9D1}">
      <dgm:prSet/>
      <dgm:spPr/>
      <dgm:t>
        <a:bodyPr/>
        <a:lstStyle/>
        <a:p>
          <a:endParaRPr lang="en-US"/>
        </a:p>
      </dgm:t>
    </dgm:pt>
    <dgm:pt modelId="{43832493-2DBD-43A1-AFC8-C9EEA17FD5C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সু-শাসনের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অভাবে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F53A7E-A7C0-4C0D-880D-E522C34D7BAC}" type="parTrans" cxnId="{219E4F8C-62D7-4EDC-B110-B42792DD1DA7}">
      <dgm:prSet/>
      <dgm:spPr/>
      <dgm:t>
        <a:bodyPr/>
        <a:lstStyle/>
        <a:p>
          <a:endParaRPr lang="en-US"/>
        </a:p>
      </dgm:t>
    </dgm:pt>
    <dgm:pt modelId="{874AB4D9-FB57-42ED-A14B-3A08B21B1335}" type="sibTrans" cxnId="{219E4F8C-62D7-4EDC-B110-B42792DD1DA7}">
      <dgm:prSet/>
      <dgm:spPr/>
      <dgm:t>
        <a:bodyPr/>
        <a:lstStyle/>
        <a:p>
          <a:endParaRPr lang="en-US"/>
        </a:p>
      </dgm:t>
    </dgm:pt>
    <dgm:pt modelId="{5CD07D50-24B1-4E0C-AA9E-CD88EC8F2D8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বহিঃস্থ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265542-85AE-4C55-B379-47229694E89C}" type="parTrans" cxnId="{CE3730E1-F7C8-43E2-8DA8-C134670B7080}">
      <dgm:prSet/>
      <dgm:spPr/>
      <dgm:t>
        <a:bodyPr/>
        <a:lstStyle/>
        <a:p>
          <a:endParaRPr lang="en-US"/>
        </a:p>
      </dgm:t>
    </dgm:pt>
    <dgm:pt modelId="{D58A713F-8627-4D82-89C1-9097042BE25E}" type="sibTrans" cxnId="{CE3730E1-F7C8-43E2-8DA8-C134670B7080}">
      <dgm:prSet/>
      <dgm:spPr/>
      <dgm:t>
        <a:bodyPr/>
        <a:lstStyle/>
        <a:p>
          <a:endParaRPr lang="en-US"/>
        </a:p>
      </dgm:t>
    </dgm:pt>
    <dgm:pt modelId="{145513C8-9908-4572-B2BC-2D4DA4F63D4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৪।অপরাধী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চক্রের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A4FC4D-CFF0-4143-B5C4-0671C133A054}" type="parTrans" cxnId="{D9EEECB4-6289-45E5-BBCD-1E40EB6A4FB8}">
      <dgm:prSet/>
      <dgm:spPr/>
      <dgm:t>
        <a:bodyPr/>
        <a:lstStyle/>
        <a:p>
          <a:endParaRPr lang="en-US"/>
        </a:p>
      </dgm:t>
    </dgm:pt>
    <dgm:pt modelId="{59758CE3-71B9-4868-AC18-FFDE93CD5C5F}" type="sibTrans" cxnId="{D9EEECB4-6289-45E5-BBCD-1E40EB6A4FB8}">
      <dgm:prSet/>
      <dgm:spPr/>
      <dgm:t>
        <a:bodyPr/>
        <a:lstStyle/>
        <a:p>
          <a:endParaRPr lang="en-US"/>
        </a:p>
      </dgm:t>
    </dgm:pt>
    <dgm:pt modelId="{B855160C-7F0B-4F6E-8BFC-BDA998DE378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সংকীর্ণ</a:t>
          </a:r>
          <a:r>
            <a:rPr lang="en-US" sz="36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সংস্কৃতি</a:t>
          </a:r>
          <a:r>
            <a:rPr lang="en-US" sz="36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3AAE4C-93C8-4320-8E47-DE3DA9DCC732}" type="parTrans" cxnId="{CC8845F3-CFFE-443C-B67C-5B0A7018F97B}">
      <dgm:prSet/>
      <dgm:spPr/>
      <dgm:t>
        <a:bodyPr/>
        <a:lstStyle/>
        <a:p>
          <a:endParaRPr lang="en-US"/>
        </a:p>
      </dgm:t>
    </dgm:pt>
    <dgm:pt modelId="{01EA90E8-1C3A-4379-90F7-C9EF69863CC6}" type="sibTrans" cxnId="{CC8845F3-CFFE-443C-B67C-5B0A7018F97B}">
      <dgm:prSet/>
      <dgm:spPr/>
      <dgm:t>
        <a:bodyPr/>
        <a:lstStyle/>
        <a:p>
          <a:endParaRPr lang="en-US"/>
        </a:p>
      </dgm:t>
    </dgm:pt>
    <dgm:pt modelId="{97991C48-5683-492D-A161-2DF34D25044F}" type="pres">
      <dgm:prSet presAssocID="{EE156203-3A90-4566-98E8-DE6401355E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013409-853D-4B40-90B3-B743E974F195}" type="pres">
      <dgm:prSet presAssocID="{375083BB-CD08-4818-B9A4-75976EB5F64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C64D3-DDFC-4D06-9827-77CD46CEDB4A}" type="pres">
      <dgm:prSet presAssocID="{29E1567F-52A5-404D-8AC7-698C7A9B392E}" presName="sibTrans" presStyleCnt="0"/>
      <dgm:spPr/>
    </dgm:pt>
    <dgm:pt modelId="{90268460-880B-49DB-A334-91F346D11B70}" type="pres">
      <dgm:prSet presAssocID="{43832493-2DBD-43A1-AFC8-C9EEA17FD5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4F58A-C85D-4761-8DB8-38902F80463E}" type="pres">
      <dgm:prSet presAssocID="{874AB4D9-FB57-42ED-A14B-3A08B21B1335}" presName="sibTrans" presStyleCnt="0"/>
      <dgm:spPr/>
    </dgm:pt>
    <dgm:pt modelId="{0FA21A67-2C5B-467B-82E6-A6C0E73325B0}" type="pres">
      <dgm:prSet presAssocID="{5CD07D50-24B1-4E0C-AA9E-CD88EC8F2D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168EB-5A37-404B-BB89-83586EEFF9F6}" type="pres">
      <dgm:prSet presAssocID="{D58A713F-8627-4D82-89C1-9097042BE25E}" presName="sibTrans" presStyleCnt="0"/>
      <dgm:spPr/>
    </dgm:pt>
    <dgm:pt modelId="{1068A517-5A19-4EB5-A3CB-6413317ADD7F}" type="pres">
      <dgm:prSet presAssocID="{145513C8-9908-4572-B2BC-2D4DA4F63D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43E31-F38B-42FE-BE2B-95EF47A08B21}" type="pres">
      <dgm:prSet presAssocID="{59758CE3-71B9-4868-AC18-FFDE93CD5C5F}" presName="sibTrans" presStyleCnt="0"/>
      <dgm:spPr/>
    </dgm:pt>
    <dgm:pt modelId="{6F72125F-3967-491C-A62A-CAAD6C61518B}" type="pres">
      <dgm:prSet presAssocID="{B855160C-7F0B-4F6E-8BFC-BDA998DE378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76BD6-85A5-4263-ABB5-C9616CEB271D}" type="presOf" srcId="{145513C8-9908-4572-B2BC-2D4DA4F63D40}" destId="{1068A517-5A19-4EB5-A3CB-6413317ADD7F}" srcOrd="0" destOrd="0" presId="urn:microsoft.com/office/officeart/2005/8/layout/default"/>
    <dgm:cxn modelId="{2CAC033E-8D65-4510-9D5F-B5739D5E7B4F}" type="presOf" srcId="{5CD07D50-24B1-4E0C-AA9E-CD88EC8F2D82}" destId="{0FA21A67-2C5B-467B-82E6-A6C0E73325B0}" srcOrd="0" destOrd="0" presId="urn:microsoft.com/office/officeart/2005/8/layout/default"/>
    <dgm:cxn modelId="{219E4F8C-62D7-4EDC-B110-B42792DD1DA7}" srcId="{EE156203-3A90-4566-98E8-DE6401355ED5}" destId="{43832493-2DBD-43A1-AFC8-C9EEA17FD5C1}" srcOrd="1" destOrd="0" parTransId="{78F53A7E-A7C0-4C0D-880D-E522C34D7BAC}" sibTransId="{874AB4D9-FB57-42ED-A14B-3A08B21B1335}"/>
    <dgm:cxn modelId="{CC8845F3-CFFE-443C-B67C-5B0A7018F97B}" srcId="{EE156203-3A90-4566-98E8-DE6401355ED5}" destId="{B855160C-7F0B-4F6E-8BFC-BDA998DE3780}" srcOrd="4" destOrd="0" parTransId="{D33AAE4C-93C8-4320-8E47-DE3DA9DCC732}" sibTransId="{01EA90E8-1C3A-4379-90F7-C9EF69863CC6}"/>
    <dgm:cxn modelId="{47EE17BE-D5FF-46C9-9590-67573C730F68}" type="presOf" srcId="{375083BB-CD08-4818-B9A4-75976EB5F64F}" destId="{ED013409-853D-4B40-90B3-B743E974F195}" srcOrd="0" destOrd="0" presId="urn:microsoft.com/office/officeart/2005/8/layout/default"/>
    <dgm:cxn modelId="{C054B84E-3779-4A67-A8AF-0E3A5B0CA9D1}" srcId="{EE156203-3A90-4566-98E8-DE6401355ED5}" destId="{375083BB-CD08-4818-B9A4-75976EB5F64F}" srcOrd="0" destOrd="0" parTransId="{68683902-B16B-4767-B28A-9CBD68347927}" sibTransId="{29E1567F-52A5-404D-8AC7-698C7A9B392E}"/>
    <dgm:cxn modelId="{85E96F71-1078-4FE7-8AEA-DED7C6DB0EF0}" type="presOf" srcId="{B855160C-7F0B-4F6E-8BFC-BDA998DE3780}" destId="{6F72125F-3967-491C-A62A-CAAD6C61518B}" srcOrd="0" destOrd="0" presId="urn:microsoft.com/office/officeart/2005/8/layout/default"/>
    <dgm:cxn modelId="{3FA41580-984D-4B30-9732-9E6AB3878BBF}" type="presOf" srcId="{43832493-2DBD-43A1-AFC8-C9EEA17FD5C1}" destId="{90268460-880B-49DB-A334-91F346D11B70}" srcOrd="0" destOrd="0" presId="urn:microsoft.com/office/officeart/2005/8/layout/default"/>
    <dgm:cxn modelId="{00C6AC8F-526F-4049-91CE-B5C8FC0DD30B}" type="presOf" srcId="{EE156203-3A90-4566-98E8-DE6401355ED5}" destId="{97991C48-5683-492D-A161-2DF34D25044F}" srcOrd="0" destOrd="0" presId="urn:microsoft.com/office/officeart/2005/8/layout/default"/>
    <dgm:cxn modelId="{CE3730E1-F7C8-43E2-8DA8-C134670B7080}" srcId="{EE156203-3A90-4566-98E8-DE6401355ED5}" destId="{5CD07D50-24B1-4E0C-AA9E-CD88EC8F2D82}" srcOrd="2" destOrd="0" parTransId="{61265542-85AE-4C55-B379-47229694E89C}" sibTransId="{D58A713F-8627-4D82-89C1-9097042BE25E}"/>
    <dgm:cxn modelId="{D9EEECB4-6289-45E5-BBCD-1E40EB6A4FB8}" srcId="{EE156203-3A90-4566-98E8-DE6401355ED5}" destId="{145513C8-9908-4572-B2BC-2D4DA4F63D40}" srcOrd="3" destOrd="0" parTransId="{3AA4FC4D-CFF0-4143-B5C4-0671C133A054}" sibTransId="{59758CE3-71B9-4868-AC18-FFDE93CD5C5F}"/>
    <dgm:cxn modelId="{F2336D78-5EF5-4D7F-A54A-AC2506385AC6}" type="presParOf" srcId="{97991C48-5683-492D-A161-2DF34D25044F}" destId="{ED013409-853D-4B40-90B3-B743E974F195}" srcOrd="0" destOrd="0" presId="urn:microsoft.com/office/officeart/2005/8/layout/default"/>
    <dgm:cxn modelId="{14D02F55-D053-4AAD-995B-51FA38ACAA91}" type="presParOf" srcId="{97991C48-5683-492D-A161-2DF34D25044F}" destId="{9E3C64D3-DDFC-4D06-9827-77CD46CEDB4A}" srcOrd="1" destOrd="0" presId="urn:microsoft.com/office/officeart/2005/8/layout/default"/>
    <dgm:cxn modelId="{806EDE22-EB1D-4F69-A43D-7A5B3121AF5D}" type="presParOf" srcId="{97991C48-5683-492D-A161-2DF34D25044F}" destId="{90268460-880B-49DB-A334-91F346D11B70}" srcOrd="2" destOrd="0" presId="urn:microsoft.com/office/officeart/2005/8/layout/default"/>
    <dgm:cxn modelId="{0B52715B-56AA-4184-ACD4-165655B82E22}" type="presParOf" srcId="{97991C48-5683-492D-A161-2DF34D25044F}" destId="{6344F58A-C85D-4761-8DB8-38902F80463E}" srcOrd="3" destOrd="0" presId="urn:microsoft.com/office/officeart/2005/8/layout/default"/>
    <dgm:cxn modelId="{A3AD8C61-375F-4EF9-B9A9-C03481A9FCA7}" type="presParOf" srcId="{97991C48-5683-492D-A161-2DF34D25044F}" destId="{0FA21A67-2C5B-467B-82E6-A6C0E73325B0}" srcOrd="4" destOrd="0" presId="urn:microsoft.com/office/officeart/2005/8/layout/default"/>
    <dgm:cxn modelId="{66301388-D8DF-4DEA-84FF-35565A8148AF}" type="presParOf" srcId="{97991C48-5683-492D-A161-2DF34D25044F}" destId="{D0C168EB-5A37-404B-BB89-83586EEFF9F6}" srcOrd="5" destOrd="0" presId="urn:microsoft.com/office/officeart/2005/8/layout/default"/>
    <dgm:cxn modelId="{0BA4D3B1-8D23-44CC-A808-19BDC87174B9}" type="presParOf" srcId="{97991C48-5683-492D-A161-2DF34D25044F}" destId="{1068A517-5A19-4EB5-A3CB-6413317ADD7F}" srcOrd="6" destOrd="0" presId="urn:microsoft.com/office/officeart/2005/8/layout/default"/>
    <dgm:cxn modelId="{FF3C3663-E3AD-4F6D-9A62-299CCE742920}" type="presParOf" srcId="{97991C48-5683-492D-A161-2DF34D25044F}" destId="{5D343E31-F38B-42FE-BE2B-95EF47A08B21}" srcOrd="7" destOrd="0" presId="urn:microsoft.com/office/officeart/2005/8/layout/default"/>
    <dgm:cxn modelId="{86B62B11-8749-4479-B5E0-CF5241FD22DC}" type="presParOf" srcId="{97991C48-5683-492D-A161-2DF34D25044F}" destId="{6F72125F-3967-491C-A62A-CAAD6C61518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54B3E-7F29-4FEA-A7B3-BFC7B3B354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7B0F9-6E9B-4BF8-AD72-D73F0DB949DB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সন্ত্রাস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বিরোধী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প্রনয়ন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535A20-E29D-41E5-8360-100DB417B148}" type="parTrans" cxnId="{0060E20D-8F07-4787-90FE-5B9160321669}">
      <dgm:prSet/>
      <dgm:spPr/>
      <dgm:t>
        <a:bodyPr/>
        <a:lstStyle/>
        <a:p>
          <a:endParaRPr lang="en-US"/>
        </a:p>
      </dgm:t>
    </dgm:pt>
    <dgm:pt modelId="{B46F3B4D-9A65-4E1C-8D74-2464A4E8C315}" type="sibTrans" cxnId="{0060E20D-8F07-4787-90FE-5B9160321669}">
      <dgm:prSet/>
      <dgm:spPr/>
      <dgm:t>
        <a:bodyPr/>
        <a:lstStyle/>
        <a:p>
          <a:endParaRPr lang="en-US"/>
        </a:p>
      </dgm:t>
    </dgm:pt>
    <dgm:pt modelId="{44DEA4F7-F1D2-4A17-95B7-B44935518B5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২।পুলিশ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প্রশাসনের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পুনর্গঠন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C0A730-8555-418E-B101-7294C05F9A72}" type="parTrans" cxnId="{620DA9B6-CC63-4179-8BC0-A51D11C81059}">
      <dgm:prSet/>
      <dgm:spPr/>
      <dgm:t>
        <a:bodyPr/>
        <a:lstStyle/>
        <a:p>
          <a:endParaRPr lang="en-US"/>
        </a:p>
      </dgm:t>
    </dgm:pt>
    <dgm:pt modelId="{CD6E14E6-9A6F-4DDC-832D-0DC3B1F9FADD}" type="sibTrans" cxnId="{620DA9B6-CC63-4179-8BC0-A51D11C81059}">
      <dgm:prSet/>
      <dgm:spPr/>
      <dgm:t>
        <a:bodyPr/>
        <a:lstStyle/>
        <a:p>
          <a:endParaRPr lang="en-US"/>
        </a:p>
      </dgm:t>
    </dgm:pt>
    <dgm:pt modelId="{0EE19727-B86A-4854-9BAA-4B66BE54167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৩।কর্মসংস্থান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বেকার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971379-01DB-4318-AD68-E09792771B83}" type="parTrans" cxnId="{92FDEE4F-BE35-4510-B48B-EAD0B5070C22}">
      <dgm:prSet/>
      <dgm:spPr/>
      <dgm:t>
        <a:bodyPr/>
        <a:lstStyle/>
        <a:p>
          <a:endParaRPr lang="en-US"/>
        </a:p>
      </dgm:t>
    </dgm:pt>
    <dgm:pt modelId="{30218FDA-BD56-401A-B93C-6DD03904244B}" type="sibTrans" cxnId="{92FDEE4F-BE35-4510-B48B-EAD0B5070C22}">
      <dgm:prSet/>
      <dgm:spPr/>
      <dgm:t>
        <a:bodyPr/>
        <a:lstStyle/>
        <a:p>
          <a:endParaRPr lang="en-US"/>
        </a:p>
      </dgm:t>
    </dgm:pt>
    <dgm:pt modelId="{E77A1950-A7DD-4E93-81F2-0DD5A79F2F8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সর্বজনীন</a:t>
          </a:r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মূল্যবোধের</a:t>
          </a:r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bg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58F1D5-5909-46D7-8EF9-C244B5C89509}" type="parTrans" cxnId="{6972038A-A7D9-4CEA-A538-313AE2C826F9}">
      <dgm:prSet/>
      <dgm:spPr/>
      <dgm:t>
        <a:bodyPr/>
        <a:lstStyle/>
        <a:p>
          <a:endParaRPr lang="en-US"/>
        </a:p>
      </dgm:t>
    </dgm:pt>
    <dgm:pt modelId="{CE628E26-A6EF-4AFE-8DD3-FB3580557484}" type="sibTrans" cxnId="{6972038A-A7D9-4CEA-A538-313AE2C826F9}">
      <dgm:prSet/>
      <dgm:spPr/>
      <dgm:t>
        <a:bodyPr/>
        <a:lstStyle/>
        <a:p>
          <a:endParaRPr lang="en-US"/>
        </a:p>
      </dgm:t>
    </dgm:pt>
    <dgm:pt modelId="{CEF9CF2D-27C4-46E5-9A76-491566D5FFCA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৫।গনসচেতনা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জাগরন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762A2D-3F1E-4F4B-BA50-0C5FB68E48BF}" type="parTrans" cxnId="{3244F215-C3AE-43D4-AD49-673A2A368402}">
      <dgm:prSet/>
      <dgm:spPr/>
      <dgm:t>
        <a:bodyPr/>
        <a:lstStyle/>
        <a:p>
          <a:endParaRPr lang="en-US"/>
        </a:p>
      </dgm:t>
    </dgm:pt>
    <dgm:pt modelId="{65D82622-EE6D-42F9-AB32-C2C0237BDADF}" type="sibTrans" cxnId="{3244F215-C3AE-43D4-AD49-673A2A368402}">
      <dgm:prSet/>
      <dgm:spPr/>
      <dgm:t>
        <a:bodyPr/>
        <a:lstStyle/>
        <a:p>
          <a:endParaRPr lang="en-US"/>
        </a:p>
      </dgm:t>
    </dgm:pt>
    <dgm:pt modelId="{13CA3FBF-3A4E-47F3-B77A-325E51F7B604}" type="pres">
      <dgm:prSet presAssocID="{99D54B3E-7F29-4FEA-A7B3-BFC7B3B354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BF9454-6B49-446C-8522-291D48EE45A3}" type="pres">
      <dgm:prSet presAssocID="{EAC7B0F9-6E9B-4BF8-AD72-D73F0DB949D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5ADB8-3E67-4921-AB09-2F4083ACB611}" type="pres">
      <dgm:prSet presAssocID="{B46F3B4D-9A65-4E1C-8D74-2464A4E8C315}" presName="sibTrans" presStyleCnt="0"/>
      <dgm:spPr/>
    </dgm:pt>
    <dgm:pt modelId="{C4C8D530-9C3C-4033-98DF-FF56EDECD899}" type="pres">
      <dgm:prSet presAssocID="{44DEA4F7-F1D2-4A17-95B7-B44935518B5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6F982-ECD8-49C0-97E7-FAE62F893E1A}" type="pres">
      <dgm:prSet presAssocID="{CD6E14E6-9A6F-4DDC-832D-0DC3B1F9FADD}" presName="sibTrans" presStyleCnt="0"/>
      <dgm:spPr/>
    </dgm:pt>
    <dgm:pt modelId="{7FD984EB-AC33-4222-B09A-F79D9568CA6B}" type="pres">
      <dgm:prSet presAssocID="{0EE19727-B86A-4854-9BAA-4B66BE5416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5CC63-74B7-47F1-8C9A-7A9A84ED905E}" type="pres">
      <dgm:prSet presAssocID="{30218FDA-BD56-401A-B93C-6DD03904244B}" presName="sibTrans" presStyleCnt="0"/>
      <dgm:spPr/>
    </dgm:pt>
    <dgm:pt modelId="{7AA4F559-5287-4F5C-B181-6773280C9991}" type="pres">
      <dgm:prSet presAssocID="{E77A1950-A7DD-4E93-81F2-0DD5A79F2F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C5A72-B0E3-43E8-96B1-899A3A7395B1}" type="pres">
      <dgm:prSet presAssocID="{CE628E26-A6EF-4AFE-8DD3-FB3580557484}" presName="sibTrans" presStyleCnt="0"/>
      <dgm:spPr/>
    </dgm:pt>
    <dgm:pt modelId="{D0788B01-D1E5-4D35-A705-77D9F9D4FCE6}" type="pres">
      <dgm:prSet presAssocID="{CEF9CF2D-27C4-46E5-9A76-491566D5FF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972D8C-AC2E-41FD-BAEE-875E00B9D533}" type="presOf" srcId="{E77A1950-A7DD-4E93-81F2-0DD5A79F2F8E}" destId="{7AA4F559-5287-4F5C-B181-6773280C9991}" srcOrd="0" destOrd="0" presId="urn:microsoft.com/office/officeart/2005/8/layout/default"/>
    <dgm:cxn modelId="{92FDEE4F-BE35-4510-B48B-EAD0B5070C22}" srcId="{99D54B3E-7F29-4FEA-A7B3-BFC7B3B3546F}" destId="{0EE19727-B86A-4854-9BAA-4B66BE541675}" srcOrd="2" destOrd="0" parTransId="{7E971379-01DB-4318-AD68-E09792771B83}" sibTransId="{30218FDA-BD56-401A-B93C-6DD03904244B}"/>
    <dgm:cxn modelId="{6972038A-A7D9-4CEA-A538-313AE2C826F9}" srcId="{99D54B3E-7F29-4FEA-A7B3-BFC7B3B3546F}" destId="{E77A1950-A7DD-4E93-81F2-0DD5A79F2F8E}" srcOrd="3" destOrd="0" parTransId="{1858F1D5-5909-46D7-8EF9-C244B5C89509}" sibTransId="{CE628E26-A6EF-4AFE-8DD3-FB3580557484}"/>
    <dgm:cxn modelId="{097D36F7-6D5D-431C-8EF6-1EBEC82B2462}" type="presOf" srcId="{EAC7B0F9-6E9B-4BF8-AD72-D73F0DB949DB}" destId="{5DBF9454-6B49-446C-8522-291D48EE45A3}" srcOrd="0" destOrd="0" presId="urn:microsoft.com/office/officeart/2005/8/layout/default"/>
    <dgm:cxn modelId="{3244F215-C3AE-43D4-AD49-673A2A368402}" srcId="{99D54B3E-7F29-4FEA-A7B3-BFC7B3B3546F}" destId="{CEF9CF2D-27C4-46E5-9A76-491566D5FFCA}" srcOrd="4" destOrd="0" parTransId="{77762A2D-3F1E-4F4B-BA50-0C5FB68E48BF}" sibTransId="{65D82622-EE6D-42F9-AB32-C2C0237BDADF}"/>
    <dgm:cxn modelId="{D292F7E4-E7D0-4DE9-A568-106925B1B01B}" type="presOf" srcId="{CEF9CF2D-27C4-46E5-9A76-491566D5FFCA}" destId="{D0788B01-D1E5-4D35-A705-77D9F9D4FCE6}" srcOrd="0" destOrd="0" presId="urn:microsoft.com/office/officeart/2005/8/layout/default"/>
    <dgm:cxn modelId="{620DA9B6-CC63-4179-8BC0-A51D11C81059}" srcId="{99D54B3E-7F29-4FEA-A7B3-BFC7B3B3546F}" destId="{44DEA4F7-F1D2-4A17-95B7-B44935518B58}" srcOrd="1" destOrd="0" parTransId="{4DC0A730-8555-418E-B101-7294C05F9A72}" sibTransId="{CD6E14E6-9A6F-4DDC-832D-0DC3B1F9FADD}"/>
    <dgm:cxn modelId="{AAB8E294-5FDE-4BCA-9CCA-5AFF1F8DAD2C}" type="presOf" srcId="{0EE19727-B86A-4854-9BAA-4B66BE541675}" destId="{7FD984EB-AC33-4222-B09A-F79D9568CA6B}" srcOrd="0" destOrd="0" presId="urn:microsoft.com/office/officeart/2005/8/layout/default"/>
    <dgm:cxn modelId="{DCE984DB-4599-4D39-A712-2A53480A197F}" type="presOf" srcId="{99D54B3E-7F29-4FEA-A7B3-BFC7B3B3546F}" destId="{13CA3FBF-3A4E-47F3-B77A-325E51F7B604}" srcOrd="0" destOrd="0" presId="urn:microsoft.com/office/officeart/2005/8/layout/default"/>
    <dgm:cxn modelId="{0060E20D-8F07-4787-90FE-5B9160321669}" srcId="{99D54B3E-7F29-4FEA-A7B3-BFC7B3B3546F}" destId="{EAC7B0F9-6E9B-4BF8-AD72-D73F0DB949DB}" srcOrd="0" destOrd="0" parTransId="{93535A20-E29D-41E5-8360-100DB417B148}" sibTransId="{B46F3B4D-9A65-4E1C-8D74-2464A4E8C315}"/>
    <dgm:cxn modelId="{8618BE65-0FFC-478E-BE2C-2E3530087C77}" type="presOf" srcId="{44DEA4F7-F1D2-4A17-95B7-B44935518B58}" destId="{C4C8D530-9C3C-4033-98DF-FF56EDECD899}" srcOrd="0" destOrd="0" presId="urn:microsoft.com/office/officeart/2005/8/layout/default"/>
    <dgm:cxn modelId="{88A19A4D-5BB9-4F51-9ADA-D16310ADA856}" type="presParOf" srcId="{13CA3FBF-3A4E-47F3-B77A-325E51F7B604}" destId="{5DBF9454-6B49-446C-8522-291D48EE45A3}" srcOrd="0" destOrd="0" presId="urn:microsoft.com/office/officeart/2005/8/layout/default"/>
    <dgm:cxn modelId="{C3F6A93C-2E96-497F-8FE1-FC0E6CF8CAA3}" type="presParOf" srcId="{13CA3FBF-3A4E-47F3-B77A-325E51F7B604}" destId="{2F75ADB8-3E67-4921-AB09-2F4083ACB611}" srcOrd="1" destOrd="0" presId="urn:microsoft.com/office/officeart/2005/8/layout/default"/>
    <dgm:cxn modelId="{578D965F-C1B7-4C4C-BEE1-3291CCD63FF8}" type="presParOf" srcId="{13CA3FBF-3A4E-47F3-B77A-325E51F7B604}" destId="{C4C8D530-9C3C-4033-98DF-FF56EDECD899}" srcOrd="2" destOrd="0" presId="urn:microsoft.com/office/officeart/2005/8/layout/default"/>
    <dgm:cxn modelId="{87FA8CEF-D04B-42D7-AEE8-EC2582268BBD}" type="presParOf" srcId="{13CA3FBF-3A4E-47F3-B77A-325E51F7B604}" destId="{8216F982-ECD8-49C0-97E7-FAE62F893E1A}" srcOrd="3" destOrd="0" presId="urn:microsoft.com/office/officeart/2005/8/layout/default"/>
    <dgm:cxn modelId="{96A35AD4-968C-4A9A-A46B-B89B9C1AF114}" type="presParOf" srcId="{13CA3FBF-3A4E-47F3-B77A-325E51F7B604}" destId="{7FD984EB-AC33-4222-B09A-F79D9568CA6B}" srcOrd="4" destOrd="0" presId="urn:microsoft.com/office/officeart/2005/8/layout/default"/>
    <dgm:cxn modelId="{57150A39-276E-440B-8ACF-42FDE6117F8C}" type="presParOf" srcId="{13CA3FBF-3A4E-47F3-B77A-325E51F7B604}" destId="{DFF5CC63-74B7-47F1-8C9A-7A9A84ED905E}" srcOrd="5" destOrd="0" presId="urn:microsoft.com/office/officeart/2005/8/layout/default"/>
    <dgm:cxn modelId="{7EC286F7-6218-41B1-9DAD-F4D863C6F31D}" type="presParOf" srcId="{13CA3FBF-3A4E-47F3-B77A-325E51F7B604}" destId="{7AA4F559-5287-4F5C-B181-6773280C9991}" srcOrd="6" destOrd="0" presId="urn:microsoft.com/office/officeart/2005/8/layout/default"/>
    <dgm:cxn modelId="{1DA9A6D1-D4E6-4FA1-8CA5-D9C2475CCCF3}" type="presParOf" srcId="{13CA3FBF-3A4E-47F3-B77A-325E51F7B604}" destId="{254C5A72-B0E3-43E8-96B1-899A3A7395B1}" srcOrd="7" destOrd="0" presId="urn:microsoft.com/office/officeart/2005/8/layout/default"/>
    <dgm:cxn modelId="{CE894E79-4D5F-4058-B0C4-BFC8E3D07AD3}" type="presParOf" srcId="{13CA3FBF-3A4E-47F3-B77A-325E51F7B604}" destId="{D0788B01-D1E5-4D35-A705-77D9F9D4FCE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13409-853D-4B40-90B3-B743E974F195}">
      <dsp:nvSpPr>
        <dsp:cNvPr id="0" name=""/>
        <dsp:cNvSpPr/>
      </dsp:nvSpPr>
      <dsp:spPr>
        <a:xfrm>
          <a:off x="0" y="342899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বৈষম্য</a:t>
          </a:r>
          <a:r>
            <a:rPr lang="en-US" sz="3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bg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342899"/>
        <a:ext cx="3809999" cy="2286000"/>
      </dsp:txXfrm>
    </dsp:sp>
    <dsp:sp modelId="{90268460-880B-49DB-A334-91F346D11B70}">
      <dsp:nvSpPr>
        <dsp:cNvPr id="0" name=""/>
        <dsp:cNvSpPr/>
      </dsp:nvSpPr>
      <dsp:spPr>
        <a:xfrm>
          <a:off x="4191000" y="342899"/>
          <a:ext cx="3809999" cy="2286000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সু-শাসনের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অভাবে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342899"/>
        <a:ext cx="3809999" cy="2286000"/>
      </dsp:txXfrm>
    </dsp:sp>
    <dsp:sp modelId="{0FA21A67-2C5B-467B-82E6-A6C0E73325B0}">
      <dsp:nvSpPr>
        <dsp:cNvPr id="0" name=""/>
        <dsp:cNvSpPr/>
      </dsp:nvSpPr>
      <dsp:spPr>
        <a:xfrm>
          <a:off x="8382000" y="342899"/>
          <a:ext cx="3809999" cy="228600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বহিঃস্থ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342899"/>
        <a:ext cx="3809999" cy="2286000"/>
      </dsp:txXfrm>
    </dsp:sp>
    <dsp:sp modelId="{1068A517-5A19-4EB5-A3CB-6413317ADD7F}">
      <dsp:nvSpPr>
        <dsp:cNvPr id="0" name=""/>
        <dsp:cNvSpPr/>
      </dsp:nvSpPr>
      <dsp:spPr>
        <a:xfrm>
          <a:off x="2095500" y="3009899"/>
          <a:ext cx="3809999" cy="22860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৪।অপরাধী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চক্রের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500" y="3009899"/>
        <a:ext cx="3809999" cy="2286000"/>
      </dsp:txXfrm>
    </dsp:sp>
    <dsp:sp modelId="{6F72125F-3967-491C-A62A-CAAD6C61518B}">
      <dsp:nvSpPr>
        <dsp:cNvPr id="0" name=""/>
        <dsp:cNvSpPr/>
      </dsp:nvSpPr>
      <dsp:spPr>
        <a:xfrm>
          <a:off x="6286500" y="3009899"/>
          <a:ext cx="3809999" cy="22860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সংকীর্ণ</a:t>
          </a:r>
          <a:r>
            <a:rPr lang="en-US" sz="36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সংস্কৃতি</a:t>
          </a:r>
          <a:r>
            <a:rPr lang="en-US" sz="3600" kern="1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6500" y="3009899"/>
        <a:ext cx="3809999" cy="228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F9454-6B49-446C-8522-291D48EE45A3}">
      <dsp:nvSpPr>
        <dsp:cNvPr id="0" name=""/>
        <dsp:cNvSpPr/>
      </dsp:nvSpPr>
      <dsp:spPr>
        <a:xfrm>
          <a:off x="0" y="322118"/>
          <a:ext cx="3809999" cy="228600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সন্ত্রাস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বিরোধী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প্রনয়ন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322118"/>
        <a:ext cx="3809999" cy="2286000"/>
      </dsp:txXfrm>
    </dsp:sp>
    <dsp:sp modelId="{C4C8D530-9C3C-4033-98DF-FF56EDECD899}">
      <dsp:nvSpPr>
        <dsp:cNvPr id="0" name=""/>
        <dsp:cNvSpPr/>
      </dsp:nvSpPr>
      <dsp:spPr>
        <a:xfrm>
          <a:off x="4191000" y="322118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২।পুলিশ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প্রশাসনের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পুনর্গঠন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322118"/>
        <a:ext cx="3809999" cy="2286000"/>
      </dsp:txXfrm>
    </dsp:sp>
    <dsp:sp modelId="{7FD984EB-AC33-4222-B09A-F79D9568CA6B}">
      <dsp:nvSpPr>
        <dsp:cNvPr id="0" name=""/>
        <dsp:cNvSpPr/>
      </dsp:nvSpPr>
      <dsp:spPr>
        <a:xfrm>
          <a:off x="8382000" y="322118"/>
          <a:ext cx="3809999" cy="228600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৩।কর্মসংস্থান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বেকার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322118"/>
        <a:ext cx="3809999" cy="2286000"/>
      </dsp:txXfrm>
    </dsp:sp>
    <dsp:sp modelId="{7AA4F559-5287-4F5C-B181-6773280C9991}">
      <dsp:nvSpPr>
        <dsp:cNvPr id="0" name=""/>
        <dsp:cNvSpPr/>
      </dsp:nvSpPr>
      <dsp:spPr>
        <a:xfrm>
          <a:off x="2095500" y="2989118"/>
          <a:ext cx="3809999" cy="22860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সর্বজনীন</a:t>
          </a:r>
          <a:r>
            <a:rPr lang="en-US" sz="36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মূল্যবোধের</a:t>
          </a:r>
          <a:r>
            <a:rPr lang="en-US" sz="36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bg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500" y="2989118"/>
        <a:ext cx="3809999" cy="2286000"/>
      </dsp:txXfrm>
    </dsp:sp>
    <dsp:sp modelId="{D0788B01-D1E5-4D35-A705-77D9F9D4FCE6}">
      <dsp:nvSpPr>
        <dsp:cNvPr id="0" name=""/>
        <dsp:cNvSpPr/>
      </dsp:nvSpPr>
      <dsp:spPr>
        <a:xfrm>
          <a:off x="6286500" y="2989118"/>
          <a:ext cx="3809999" cy="228600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৫।গনসচেতনা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জাগরন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6500" y="2989118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68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4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52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3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4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8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5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8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55A4C8-2F62-4B6E-9562-85C32C57E76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9BA1C6F-E527-4FC1-9F71-D9EF599B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8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8709" y="293316"/>
            <a:ext cx="113745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29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00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37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91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5964" y="3244334"/>
            <a:ext cx="10778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ভয়ংকর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সন্ত্রাসী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46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909" y="2784764"/>
            <a:ext cx="11166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পাপিয়া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22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9491" y="3244334"/>
            <a:ext cx="11014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জিসান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38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7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0"/>
            <a:ext cx="10487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0" y="6273225"/>
            <a:ext cx="11956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কি,সন্ত্রাসের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39"/>
            <a:ext cx="12192000" cy="49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22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6" y="0"/>
            <a:ext cx="11111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1" y="4795897"/>
            <a:ext cx="11942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,?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2192000" cy="38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37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4" y="1122218"/>
            <a:ext cx="9324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" y="2992581"/>
            <a:ext cx="11859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ব্যাধি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যায়,তেমনি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নিরাময়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কার্যোদ্ধারের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কর্মপন্থা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নিরীহ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ক্ষতিসাধন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সত্ত্বেও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সুতরং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5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532910" cy="37130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3236" y="1048524"/>
            <a:ext cx="4281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527" y="0"/>
            <a:ext cx="3574474" cy="37130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3713017"/>
            <a:ext cx="53201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 ।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6999" y="3713017"/>
            <a:ext cx="55418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০৬/০১/২০২১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139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491" y="0"/>
            <a:ext cx="9919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87329766"/>
              </p:ext>
            </p:extLst>
          </p:nvPr>
        </p:nvGraphicFramePr>
        <p:xfrm>
          <a:off x="0" y="1219200"/>
          <a:ext cx="12192000" cy="563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332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013409-853D-4B40-90B3-B743E974F1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8460-880B-49DB-A334-91F346D11B7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21A67-2C5B-467B-82E6-A6C0E73325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8A517-5A19-4EB5-A3CB-6413317AD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2125F-3967-491C-A62A-CAAD6C6151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3" y="0"/>
            <a:ext cx="10307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51852799"/>
              </p:ext>
            </p:extLst>
          </p:nvPr>
        </p:nvGraphicFramePr>
        <p:xfrm>
          <a:off x="0" y="1260763"/>
          <a:ext cx="12192000" cy="559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546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BF9454-6B49-446C-8522-291D48EE45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8D530-9C3C-4033-98DF-FF56EDECD8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984EB-AC33-4222-B09A-F79D9568CA6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A4F559-5287-4F5C-B181-6773280C99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88B01-D1E5-4D35-A705-77D9F9D4F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8" y="0"/>
            <a:ext cx="10681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2192000" cy="4549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256" y="5473005"/>
            <a:ext cx="7426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55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2" y="0"/>
            <a:ext cx="11152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2191999" cy="52569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1618" y="6180248"/>
            <a:ext cx="11693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20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55" y="0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5874327" cy="5411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93" y="923330"/>
            <a:ext cx="6276108" cy="5411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334780"/>
            <a:ext cx="4987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8109" y="6368936"/>
            <a:ext cx="5043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0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5" y="1427018"/>
            <a:ext cx="9781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" y="3726873"/>
            <a:ext cx="1152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গনসচেতনা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9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0"/>
            <a:ext cx="1015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29"/>
            <a:ext cx="12192000" cy="52883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836" y="6211669"/>
            <a:ext cx="1185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14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236" y="2050473"/>
            <a:ext cx="115685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14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77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037" y="5569527"/>
            <a:ext cx="11817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মাননীয়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স্বরাষ্ট্র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4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255" y="443345"/>
            <a:ext cx="11762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মাননীয়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মহা-পরিদর্শক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বেনজির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58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9709" y="5237018"/>
            <a:ext cx="1105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সন্তাস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ধমনের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এ্যাকশান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54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4710545"/>
            <a:ext cx="10958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প্রয়োগকারী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34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764" y="4336473"/>
            <a:ext cx="1134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কোর্সড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গার্ড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08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5236" y="3103418"/>
            <a:ext cx="10737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ভয়ংকর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সন্ত্রাসী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8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173</TotalTime>
  <Words>414</Words>
  <Application>Microsoft Office PowerPoint</Application>
  <PresentationFormat>Widescreen</PresentationFormat>
  <Paragraphs>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Corbel</vt:lpstr>
      <vt:lpstr>NikoshBAN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27</cp:revision>
  <dcterms:created xsi:type="dcterms:W3CDTF">2020-09-22T10:46:40Z</dcterms:created>
  <dcterms:modified xsi:type="dcterms:W3CDTF">2021-01-14T17:59:52Z</dcterms:modified>
</cp:coreProperties>
</file>