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7" r:id="rId2"/>
    <p:sldId id="472" r:id="rId3"/>
    <p:sldId id="258" r:id="rId4"/>
    <p:sldId id="284" r:id="rId5"/>
    <p:sldId id="433" r:id="rId6"/>
    <p:sldId id="285" r:id="rId7"/>
    <p:sldId id="268" r:id="rId8"/>
    <p:sldId id="432" r:id="rId9"/>
    <p:sldId id="437" r:id="rId10"/>
    <p:sldId id="463" r:id="rId11"/>
    <p:sldId id="470" r:id="rId12"/>
    <p:sldId id="280" r:id="rId13"/>
    <p:sldId id="365" r:id="rId14"/>
    <p:sldId id="464" r:id="rId15"/>
    <p:sldId id="267" r:id="rId16"/>
    <p:sldId id="465" r:id="rId17"/>
    <p:sldId id="450" r:id="rId18"/>
    <p:sldId id="274" r:id="rId19"/>
    <p:sldId id="275" r:id="rId20"/>
    <p:sldId id="272" r:id="rId21"/>
    <p:sldId id="471" r:id="rId22"/>
    <p:sldId id="277" r:id="rId23"/>
    <p:sldId id="469" r:id="rId24"/>
    <p:sldId id="273" r:id="rId25"/>
    <p:sldId id="4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c" initials="s" lastIdx="1" clrIdx="0">
    <p:extLst>
      <p:ext uri="{19B8F6BF-5375-455C-9EA6-DF929625EA0E}">
        <p15:presenceInfo xmlns:p15="http://schemas.microsoft.com/office/powerpoint/2012/main" userId="sr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BEAD0-5617-4D2D-BBC4-CEE5DD7493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3AF26-9337-404D-9F82-6D872E71AB0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32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6E1F128-C44E-4D1F-AEA2-29F985A6278B}" type="parTrans" cxnId="{6178D430-CA55-4BE3-A159-B2075880C8A5}">
      <dgm:prSet/>
      <dgm:spPr/>
      <dgm:t>
        <a:bodyPr/>
        <a:lstStyle/>
        <a:p>
          <a:endParaRPr lang="en-US"/>
        </a:p>
      </dgm:t>
    </dgm:pt>
    <dgm:pt modelId="{5E0CCDEE-A751-4972-AD46-7C0A4016DBEF}" type="sibTrans" cxnId="{6178D430-CA55-4BE3-A159-B2075880C8A5}">
      <dgm:prSet/>
      <dgm:spPr/>
      <dgm:t>
        <a:bodyPr/>
        <a:lstStyle/>
        <a:p>
          <a:endParaRPr lang="en-US"/>
        </a:p>
      </dgm:t>
    </dgm:pt>
    <dgm:pt modelId="{31CDA30E-EC7C-4556-B0BF-792B15A128D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dirty="0"/>
            <a:t>।</a:t>
          </a:r>
          <a:endParaRPr lang="en-US" sz="2000" dirty="0"/>
        </a:p>
      </dgm:t>
    </dgm:pt>
    <dgm:pt modelId="{115C2354-3316-44A0-90BF-9ED0149220DF}" type="parTrans" cxnId="{1B8F8DAF-D796-4D6F-B3B5-565F60C62771}">
      <dgm:prSet/>
      <dgm:spPr/>
      <dgm:t>
        <a:bodyPr/>
        <a:lstStyle/>
        <a:p>
          <a:endParaRPr lang="en-US"/>
        </a:p>
      </dgm:t>
    </dgm:pt>
    <dgm:pt modelId="{B27B9D50-0B80-4D60-BC2B-13F1B1898ED5}" type="sibTrans" cxnId="{1B8F8DAF-D796-4D6F-B3B5-565F60C62771}">
      <dgm:prSet/>
      <dgm:spPr/>
      <dgm:t>
        <a:bodyPr/>
        <a:lstStyle/>
        <a:p>
          <a:endParaRPr lang="en-US"/>
        </a:p>
      </dgm:t>
    </dgm:pt>
    <dgm:pt modelId="{3346FD20-5753-4C13-B05F-1D00E38C812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bn-IN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F7215-D38A-415A-85D1-942EA8B98A25}" type="parTrans" cxnId="{051A66B1-7966-4281-81CE-B5D36454D610}">
      <dgm:prSet/>
      <dgm:spPr/>
      <dgm:t>
        <a:bodyPr/>
        <a:lstStyle/>
        <a:p>
          <a:endParaRPr lang="en-US"/>
        </a:p>
      </dgm:t>
    </dgm:pt>
    <dgm:pt modelId="{D65D271E-7EC4-4049-9DB6-02373930D8D2}" type="sibTrans" cxnId="{051A66B1-7966-4281-81CE-B5D36454D610}">
      <dgm:prSet/>
      <dgm:spPr/>
      <dgm:t>
        <a:bodyPr/>
        <a:lstStyle/>
        <a:p>
          <a:endParaRPr lang="en-US"/>
        </a:p>
      </dgm:t>
    </dgm:pt>
    <dgm:pt modelId="{26184F24-9EA8-4C71-8FB8-8D0F1C007E6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36971-9FD6-47BF-A2D6-73D159EB11F1}" type="parTrans" cxnId="{1347E2E3-3713-4CB5-BA5F-58CF65F915D3}">
      <dgm:prSet/>
      <dgm:spPr/>
      <dgm:t>
        <a:bodyPr/>
        <a:lstStyle/>
        <a:p>
          <a:endParaRPr lang="en-US"/>
        </a:p>
      </dgm:t>
    </dgm:pt>
    <dgm:pt modelId="{ABEBDE6F-83A4-4B00-B853-33CC96491DA8}" type="sibTrans" cxnId="{1347E2E3-3713-4CB5-BA5F-58CF65F915D3}">
      <dgm:prSet/>
      <dgm:spPr/>
      <dgm:t>
        <a:bodyPr/>
        <a:lstStyle/>
        <a:p>
          <a:endParaRPr lang="en-US"/>
        </a:p>
      </dgm:t>
    </dgm:pt>
    <dgm:pt modelId="{FB6BACC9-D289-4869-A454-CA06EBA30F6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9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জসীম</a:t>
          </a:r>
          <a:r>
            <a:rPr lang="en-US" sz="2400" dirty="0">
              <a:latin typeface="NikoshBAN" pitchFamily="2" charset="0"/>
              <a:cs typeface="NikoshBAN" pitchFamily="2" charset="0"/>
            </a:rPr>
            <a:t> উ</a:t>
          </a:r>
          <a:r>
            <a:rPr lang="bn-BD" sz="2400" dirty="0">
              <a:latin typeface="NikoshBAN" pitchFamily="2" charset="0"/>
              <a:cs typeface="NikoshBAN" pitchFamily="2" charset="0"/>
            </a:rPr>
            <a:t>দ্‌দীনকে  সন্মান্সূচক ডি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BD9A1F-F1A1-4F81-9EEC-1508568E09E8}" type="parTrans" cxnId="{3A54A3D7-7952-4DCB-A5AA-FA26B8006386}">
      <dgm:prSet/>
      <dgm:spPr/>
      <dgm:t>
        <a:bodyPr/>
        <a:lstStyle/>
        <a:p>
          <a:endParaRPr lang="en-US"/>
        </a:p>
      </dgm:t>
    </dgm:pt>
    <dgm:pt modelId="{ACBDC155-58E4-4E5F-8807-FDFAD2C3AAEC}" type="sibTrans" cxnId="{3A54A3D7-7952-4DCB-A5AA-FA26B8006386}">
      <dgm:prSet/>
      <dgm:spPr/>
      <dgm:t>
        <a:bodyPr/>
        <a:lstStyle/>
        <a:p>
          <a:endParaRPr lang="en-US"/>
        </a:p>
      </dgm:t>
    </dgm:pt>
    <dgm:pt modelId="{5E37D49D-088B-4256-817A-BF3AE1F76A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dirty="0"/>
            <a:t>।  </a:t>
          </a:r>
          <a:endParaRPr lang="en-US" sz="2000" dirty="0"/>
        </a:p>
      </dgm:t>
    </dgm:pt>
    <dgm:pt modelId="{F13F15FB-7FD0-44E6-B4E8-77A210144D68}" type="parTrans" cxnId="{AE700F64-634A-4D67-9ADE-6E6517B6E23F}">
      <dgm:prSet/>
      <dgm:spPr/>
      <dgm:t>
        <a:bodyPr/>
        <a:lstStyle/>
        <a:p>
          <a:endParaRPr lang="en-US"/>
        </a:p>
      </dgm:t>
    </dgm:pt>
    <dgm:pt modelId="{67D8E0C6-A242-418D-935E-84EEFB4C5283}" type="sibTrans" cxnId="{AE700F64-634A-4D67-9ADE-6E6517B6E23F}">
      <dgm:prSet/>
      <dgm:spPr/>
      <dgm:t>
        <a:bodyPr/>
        <a:lstStyle/>
        <a:p>
          <a:endParaRPr lang="en-US"/>
        </a:p>
      </dgm:t>
    </dgm:pt>
    <dgm:pt modelId="{1215AAB8-0F92-46E8-8F30-D21806445926}" type="pres">
      <dgm:prSet presAssocID="{C6FBEAD0-5617-4D2D-BBC4-CEE5DD7493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81573C-20DB-4AE0-B508-42E8B3C02D91}" type="pres">
      <dgm:prSet presAssocID="{D073AF26-9337-404D-9F82-6D872E71AB00}" presName="centerShape" presStyleLbl="node0" presStyleIdx="0" presStyleCnt="1" custScaleX="145812" custScaleY="109673" custLinFactNeighborX="1283" custLinFactNeighborY="-14540"/>
      <dgm:spPr/>
    </dgm:pt>
    <dgm:pt modelId="{819B7984-ADE4-4818-AF59-ADD7D141C4A5}" type="pres">
      <dgm:prSet presAssocID="{31CDA30E-EC7C-4556-B0BF-792B15A128D2}" presName="node" presStyleLbl="node1" presStyleIdx="0" presStyleCnt="5" custFlipVert="0" custScaleX="299047" custScaleY="76877" custRadScaleRad="94574" custRadScaleInc="-41512">
        <dgm:presLayoutVars>
          <dgm:bulletEnabled val="1"/>
        </dgm:presLayoutVars>
      </dgm:prSet>
      <dgm:spPr/>
    </dgm:pt>
    <dgm:pt modelId="{DB08579C-5978-4C6B-A736-801640C8740B}" type="pres">
      <dgm:prSet presAssocID="{31CDA30E-EC7C-4556-B0BF-792B15A128D2}" presName="dummy" presStyleCnt="0"/>
      <dgm:spPr/>
    </dgm:pt>
    <dgm:pt modelId="{1E693E2D-37B6-43C4-B3C3-71CA48A66D08}" type="pres">
      <dgm:prSet presAssocID="{B27B9D50-0B80-4D60-BC2B-13F1B1898ED5}" presName="sibTrans" presStyleLbl="sibTrans2D1" presStyleIdx="0" presStyleCnt="5"/>
      <dgm:spPr/>
    </dgm:pt>
    <dgm:pt modelId="{BB6540B0-B10E-4FFB-BA89-74DD834BECA3}" type="pres">
      <dgm:prSet presAssocID="{3346FD20-5753-4C13-B05F-1D00E38C8128}" presName="node" presStyleLbl="node1" presStyleIdx="1" presStyleCnt="5" custScaleX="245256" custScaleY="195578" custRadScaleRad="138093" custRadScaleInc="25749">
        <dgm:presLayoutVars>
          <dgm:bulletEnabled val="1"/>
        </dgm:presLayoutVars>
      </dgm:prSet>
      <dgm:spPr/>
    </dgm:pt>
    <dgm:pt modelId="{95A96FA9-BB3E-40E8-BBE0-EA15BC94C8C1}" type="pres">
      <dgm:prSet presAssocID="{3346FD20-5753-4C13-B05F-1D00E38C8128}" presName="dummy" presStyleCnt="0"/>
      <dgm:spPr/>
    </dgm:pt>
    <dgm:pt modelId="{1647E007-9EEE-4733-A729-2209A2F728C3}" type="pres">
      <dgm:prSet presAssocID="{D65D271E-7EC4-4049-9DB6-02373930D8D2}" presName="sibTrans" presStyleLbl="sibTrans2D1" presStyleIdx="1" presStyleCnt="5"/>
      <dgm:spPr/>
    </dgm:pt>
    <dgm:pt modelId="{933947EE-BAB5-4DC1-89AD-1A6FC11B0E52}" type="pres">
      <dgm:prSet presAssocID="{26184F24-9EA8-4C71-8FB8-8D0F1C007E68}" presName="node" presStyleLbl="node1" presStyleIdx="2" presStyleCnt="5" custScaleX="294042" custScaleY="109311" custRadScaleRad="140831" custRadScaleInc="-93282">
        <dgm:presLayoutVars>
          <dgm:bulletEnabled val="1"/>
        </dgm:presLayoutVars>
      </dgm:prSet>
      <dgm:spPr/>
    </dgm:pt>
    <dgm:pt modelId="{ABD5EFAB-AC55-409A-9790-D5EC412FD585}" type="pres">
      <dgm:prSet presAssocID="{26184F24-9EA8-4C71-8FB8-8D0F1C007E68}" presName="dummy" presStyleCnt="0"/>
      <dgm:spPr/>
    </dgm:pt>
    <dgm:pt modelId="{DD88660F-7FC1-43E1-BCCD-47A8D63700F5}" type="pres">
      <dgm:prSet presAssocID="{ABEBDE6F-83A4-4B00-B853-33CC96491DA8}" presName="sibTrans" presStyleLbl="sibTrans2D1" presStyleIdx="2" presStyleCnt="5" custLinFactNeighborX="-6562" custLinFactNeighborY="-46017"/>
      <dgm:spPr/>
    </dgm:pt>
    <dgm:pt modelId="{7C24F134-B38D-48F6-B7B2-EBC8E0B48B1E}" type="pres">
      <dgm:prSet presAssocID="{5E37D49D-088B-4256-817A-BF3AE1F76A12}" presName="node" presStyleLbl="node1" presStyleIdx="3" presStyleCnt="5" custScaleX="315605" custScaleY="114165" custRadScaleRad="135606" custRadScaleInc="90922">
        <dgm:presLayoutVars>
          <dgm:bulletEnabled val="1"/>
        </dgm:presLayoutVars>
      </dgm:prSet>
      <dgm:spPr/>
    </dgm:pt>
    <dgm:pt modelId="{4CC328B5-DEBD-4A7E-9A5C-47C99A816328}" type="pres">
      <dgm:prSet presAssocID="{5E37D49D-088B-4256-817A-BF3AE1F76A12}" presName="dummy" presStyleCnt="0"/>
      <dgm:spPr/>
    </dgm:pt>
    <dgm:pt modelId="{16BA6971-8705-436F-A5B9-C91773437B86}" type="pres">
      <dgm:prSet presAssocID="{67D8E0C6-A242-418D-935E-84EEFB4C5283}" presName="sibTrans" presStyleLbl="sibTrans2D1" presStyleIdx="3" presStyleCnt="5"/>
      <dgm:spPr/>
    </dgm:pt>
    <dgm:pt modelId="{7884662D-7DE3-4672-8EB1-0FF0647B4668}" type="pres">
      <dgm:prSet presAssocID="{FB6BACC9-D289-4869-A454-CA06EBA30F62}" presName="node" presStyleLbl="node1" presStyleIdx="4" presStyleCnt="5" custScaleX="249804" custScaleY="195577" custRadScaleRad="173074" custRadScaleInc="-34698">
        <dgm:presLayoutVars>
          <dgm:bulletEnabled val="1"/>
        </dgm:presLayoutVars>
      </dgm:prSet>
      <dgm:spPr/>
    </dgm:pt>
    <dgm:pt modelId="{2A5AEF0D-150F-4440-BFC0-CB1F7E64118C}" type="pres">
      <dgm:prSet presAssocID="{FB6BACC9-D289-4869-A454-CA06EBA30F62}" presName="dummy" presStyleCnt="0"/>
      <dgm:spPr/>
    </dgm:pt>
    <dgm:pt modelId="{BFDD59D7-6467-440E-87EC-3CD94844C73C}" type="pres">
      <dgm:prSet presAssocID="{ACBDC155-58E4-4E5F-8807-FDFAD2C3AAEC}" presName="sibTrans" presStyleLbl="sibTrans2D1" presStyleIdx="4" presStyleCnt="5"/>
      <dgm:spPr/>
    </dgm:pt>
  </dgm:ptLst>
  <dgm:cxnLst>
    <dgm:cxn modelId="{4FC7FB1F-6591-402B-86BC-C81BF6B63E77}" type="presOf" srcId="{D65D271E-7EC4-4049-9DB6-02373930D8D2}" destId="{1647E007-9EEE-4733-A729-2209A2F728C3}" srcOrd="0" destOrd="0" presId="urn:microsoft.com/office/officeart/2005/8/layout/radial6"/>
    <dgm:cxn modelId="{6178D430-CA55-4BE3-A159-B2075880C8A5}" srcId="{C6FBEAD0-5617-4D2D-BBC4-CEE5DD749330}" destId="{D073AF26-9337-404D-9F82-6D872E71AB00}" srcOrd="0" destOrd="0" parTransId="{06E1F128-C44E-4D1F-AEA2-29F985A6278B}" sibTransId="{5E0CCDEE-A751-4972-AD46-7C0A4016DBEF}"/>
    <dgm:cxn modelId="{AD05073A-6AF8-4F9B-A81D-BC7820922CFC}" type="presOf" srcId="{ACBDC155-58E4-4E5F-8807-FDFAD2C3AAEC}" destId="{BFDD59D7-6467-440E-87EC-3CD94844C73C}" srcOrd="0" destOrd="0" presId="urn:microsoft.com/office/officeart/2005/8/layout/radial6"/>
    <dgm:cxn modelId="{6CA8535F-01D7-4A4A-9B68-092014015608}" type="presOf" srcId="{B27B9D50-0B80-4D60-BC2B-13F1B1898ED5}" destId="{1E693E2D-37B6-43C4-B3C3-71CA48A66D08}" srcOrd="0" destOrd="0" presId="urn:microsoft.com/office/officeart/2005/8/layout/radial6"/>
    <dgm:cxn modelId="{AE700F64-634A-4D67-9ADE-6E6517B6E23F}" srcId="{D073AF26-9337-404D-9F82-6D872E71AB00}" destId="{5E37D49D-088B-4256-817A-BF3AE1F76A12}" srcOrd="3" destOrd="0" parTransId="{F13F15FB-7FD0-44E6-B4E8-77A210144D68}" sibTransId="{67D8E0C6-A242-418D-935E-84EEFB4C5283}"/>
    <dgm:cxn modelId="{7E2D0B67-62F9-4470-AC50-57F6D81C5247}" type="presOf" srcId="{5E37D49D-088B-4256-817A-BF3AE1F76A12}" destId="{7C24F134-B38D-48F6-B7B2-EBC8E0B48B1E}" srcOrd="0" destOrd="0" presId="urn:microsoft.com/office/officeart/2005/8/layout/radial6"/>
    <dgm:cxn modelId="{500CA46B-5962-4CB1-8D65-089745C5C6C2}" type="presOf" srcId="{26184F24-9EA8-4C71-8FB8-8D0F1C007E68}" destId="{933947EE-BAB5-4DC1-89AD-1A6FC11B0E52}" srcOrd="0" destOrd="0" presId="urn:microsoft.com/office/officeart/2005/8/layout/radial6"/>
    <dgm:cxn modelId="{10329E4E-62A9-4893-A9F9-89F1695B0795}" type="presOf" srcId="{3346FD20-5753-4C13-B05F-1D00E38C8128}" destId="{BB6540B0-B10E-4FFB-BA89-74DD834BECA3}" srcOrd="0" destOrd="0" presId="urn:microsoft.com/office/officeart/2005/8/layout/radial6"/>
    <dgm:cxn modelId="{BDBF6170-560A-4D88-9408-D917DE52D6E8}" type="presOf" srcId="{67D8E0C6-A242-418D-935E-84EEFB4C5283}" destId="{16BA6971-8705-436F-A5B9-C91773437B86}" srcOrd="0" destOrd="0" presId="urn:microsoft.com/office/officeart/2005/8/layout/radial6"/>
    <dgm:cxn modelId="{2C1BCA7F-C370-47C5-BF98-7070CCD2E29B}" type="presOf" srcId="{C6FBEAD0-5617-4D2D-BBC4-CEE5DD749330}" destId="{1215AAB8-0F92-46E8-8F30-D21806445926}" srcOrd="0" destOrd="0" presId="urn:microsoft.com/office/officeart/2005/8/layout/radial6"/>
    <dgm:cxn modelId="{4ABFF99B-0882-4B9C-BA5A-233D1DDD9574}" type="presOf" srcId="{FB6BACC9-D289-4869-A454-CA06EBA30F62}" destId="{7884662D-7DE3-4672-8EB1-0FF0647B4668}" srcOrd="0" destOrd="0" presId="urn:microsoft.com/office/officeart/2005/8/layout/radial6"/>
    <dgm:cxn modelId="{1B8F8DAF-D796-4D6F-B3B5-565F60C62771}" srcId="{D073AF26-9337-404D-9F82-6D872E71AB00}" destId="{31CDA30E-EC7C-4556-B0BF-792B15A128D2}" srcOrd="0" destOrd="0" parTransId="{115C2354-3316-44A0-90BF-9ED0149220DF}" sibTransId="{B27B9D50-0B80-4D60-BC2B-13F1B1898ED5}"/>
    <dgm:cxn modelId="{051A66B1-7966-4281-81CE-B5D36454D610}" srcId="{D073AF26-9337-404D-9F82-6D872E71AB00}" destId="{3346FD20-5753-4C13-B05F-1D00E38C8128}" srcOrd="1" destOrd="0" parTransId="{6EBF7215-D38A-415A-85D1-942EA8B98A25}" sibTransId="{D65D271E-7EC4-4049-9DB6-02373930D8D2}"/>
    <dgm:cxn modelId="{928DCDC1-C1CD-49B1-9123-088B62F5672C}" type="presOf" srcId="{D073AF26-9337-404D-9F82-6D872E71AB00}" destId="{9F81573C-20DB-4AE0-B508-42E8B3C02D91}" srcOrd="0" destOrd="0" presId="urn:microsoft.com/office/officeart/2005/8/layout/radial6"/>
    <dgm:cxn modelId="{3A54A3D7-7952-4DCB-A5AA-FA26B8006386}" srcId="{D073AF26-9337-404D-9F82-6D872E71AB00}" destId="{FB6BACC9-D289-4869-A454-CA06EBA30F62}" srcOrd="4" destOrd="0" parTransId="{41BD9A1F-F1A1-4F81-9EEC-1508568E09E8}" sibTransId="{ACBDC155-58E4-4E5F-8807-FDFAD2C3AAEC}"/>
    <dgm:cxn modelId="{E4EC54D8-488A-4FC0-AF01-431212D04C10}" type="presOf" srcId="{ABEBDE6F-83A4-4B00-B853-33CC96491DA8}" destId="{DD88660F-7FC1-43E1-BCCD-47A8D63700F5}" srcOrd="0" destOrd="0" presId="urn:microsoft.com/office/officeart/2005/8/layout/radial6"/>
    <dgm:cxn modelId="{1347E2E3-3713-4CB5-BA5F-58CF65F915D3}" srcId="{D073AF26-9337-404D-9F82-6D872E71AB00}" destId="{26184F24-9EA8-4C71-8FB8-8D0F1C007E68}" srcOrd="2" destOrd="0" parTransId="{7E736971-9FD6-47BF-A2D6-73D159EB11F1}" sibTransId="{ABEBDE6F-83A4-4B00-B853-33CC96491DA8}"/>
    <dgm:cxn modelId="{56EC22ED-4F44-40E1-AA76-50873354AB6D}" type="presOf" srcId="{31CDA30E-EC7C-4556-B0BF-792B15A128D2}" destId="{819B7984-ADE4-4818-AF59-ADD7D141C4A5}" srcOrd="0" destOrd="0" presId="urn:microsoft.com/office/officeart/2005/8/layout/radial6"/>
    <dgm:cxn modelId="{EFEFF56B-799B-4C7B-AA9E-3CF73D41CAA8}" type="presParOf" srcId="{1215AAB8-0F92-46E8-8F30-D21806445926}" destId="{9F81573C-20DB-4AE0-B508-42E8B3C02D91}" srcOrd="0" destOrd="0" presId="urn:microsoft.com/office/officeart/2005/8/layout/radial6"/>
    <dgm:cxn modelId="{756BB8F0-C28F-4800-B556-7F1A1E752EC1}" type="presParOf" srcId="{1215AAB8-0F92-46E8-8F30-D21806445926}" destId="{819B7984-ADE4-4818-AF59-ADD7D141C4A5}" srcOrd="1" destOrd="0" presId="urn:microsoft.com/office/officeart/2005/8/layout/radial6"/>
    <dgm:cxn modelId="{54A9C4C3-7BFE-4061-B298-35A8222C5A00}" type="presParOf" srcId="{1215AAB8-0F92-46E8-8F30-D21806445926}" destId="{DB08579C-5978-4C6B-A736-801640C8740B}" srcOrd="2" destOrd="0" presId="urn:microsoft.com/office/officeart/2005/8/layout/radial6"/>
    <dgm:cxn modelId="{7B164312-E549-406F-9535-96CB920935EC}" type="presParOf" srcId="{1215AAB8-0F92-46E8-8F30-D21806445926}" destId="{1E693E2D-37B6-43C4-B3C3-71CA48A66D08}" srcOrd="3" destOrd="0" presId="urn:microsoft.com/office/officeart/2005/8/layout/radial6"/>
    <dgm:cxn modelId="{088D384F-29C7-4B9F-8ECC-04F6B58ACD57}" type="presParOf" srcId="{1215AAB8-0F92-46E8-8F30-D21806445926}" destId="{BB6540B0-B10E-4FFB-BA89-74DD834BECA3}" srcOrd="4" destOrd="0" presId="urn:microsoft.com/office/officeart/2005/8/layout/radial6"/>
    <dgm:cxn modelId="{7AE7F41A-2D6E-4F84-BEE8-A597816F62B5}" type="presParOf" srcId="{1215AAB8-0F92-46E8-8F30-D21806445926}" destId="{95A96FA9-BB3E-40E8-BBE0-EA15BC94C8C1}" srcOrd="5" destOrd="0" presId="urn:microsoft.com/office/officeart/2005/8/layout/radial6"/>
    <dgm:cxn modelId="{22915CE7-FF1D-46E9-853F-6DB191B85AF3}" type="presParOf" srcId="{1215AAB8-0F92-46E8-8F30-D21806445926}" destId="{1647E007-9EEE-4733-A729-2209A2F728C3}" srcOrd="6" destOrd="0" presId="urn:microsoft.com/office/officeart/2005/8/layout/radial6"/>
    <dgm:cxn modelId="{A9C4296C-92AD-4325-859C-D0FD90069824}" type="presParOf" srcId="{1215AAB8-0F92-46E8-8F30-D21806445926}" destId="{933947EE-BAB5-4DC1-89AD-1A6FC11B0E52}" srcOrd="7" destOrd="0" presId="urn:microsoft.com/office/officeart/2005/8/layout/radial6"/>
    <dgm:cxn modelId="{26881F37-624E-43AC-A545-7A7362D545FC}" type="presParOf" srcId="{1215AAB8-0F92-46E8-8F30-D21806445926}" destId="{ABD5EFAB-AC55-409A-9790-D5EC412FD585}" srcOrd="8" destOrd="0" presId="urn:microsoft.com/office/officeart/2005/8/layout/radial6"/>
    <dgm:cxn modelId="{A157E8C4-3344-4272-AD91-0CFB0A959F27}" type="presParOf" srcId="{1215AAB8-0F92-46E8-8F30-D21806445926}" destId="{DD88660F-7FC1-43E1-BCCD-47A8D63700F5}" srcOrd="9" destOrd="0" presId="urn:microsoft.com/office/officeart/2005/8/layout/radial6"/>
    <dgm:cxn modelId="{88A761F4-33E2-43AE-9FB1-A40B8D38488A}" type="presParOf" srcId="{1215AAB8-0F92-46E8-8F30-D21806445926}" destId="{7C24F134-B38D-48F6-B7B2-EBC8E0B48B1E}" srcOrd="10" destOrd="0" presId="urn:microsoft.com/office/officeart/2005/8/layout/radial6"/>
    <dgm:cxn modelId="{AB855272-6E3E-49CC-A8A1-F494113A3790}" type="presParOf" srcId="{1215AAB8-0F92-46E8-8F30-D21806445926}" destId="{4CC328B5-DEBD-4A7E-9A5C-47C99A816328}" srcOrd="11" destOrd="0" presId="urn:microsoft.com/office/officeart/2005/8/layout/radial6"/>
    <dgm:cxn modelId="{3061F17C-B241-4A71-9751-4765356482CF}" type="presParOf" srcId="{1215AAB8-0F92-46E8-8F30-D21806445926}" destId="{16BA6971-8705-436F-A5B9-C91773437B86}" srcOrd="12" destOrd="0" presId="urn:microsoft.com/office/officeart/2005/8/layout/radial6"/>
    <dgm:cxn modelId="{66343B90-9C9D-420D-ABA0-8B33B9D55528}" type="presParOf" srcId="{1215AAB8-0F92-46E8-8F30-D21806445926}" destId="{7884662D-7DE3-4672-8EB1-0FF0647B4668}" srcOrd="13" destOrd="0" presId="urn:microsoft.com/office/officeart/2005/8/layout/radial6"/>
    <dgm:cxn modelId="{6F9F7E53-9F61-4D1C-8892-204D61BA5BB0}" type="presParOf" srcId="{1215AAB8-0F92-46E8-8F30-D21806445926}" destId="{2A5AEF0D-150F-4440-BFC0-CB1F7E64118C}" srcOrd="14" destOrd="0" presId="urn:microsoft.com/office/officeart/2005/8/layout/radial6"/>
    <dgm:cxn modelId="{D7990FBB-B4FC-4B2A-B949-78980C1E6BA3}" type="presParOf" srcId="{1215AAB8-0F92-46E8-8F30-D21806445926}" destId="{BFDD59D7-6467-440E-87EC-3CD94844C73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59D7-6467-440E-87EC-3CD94844C73C}">
      <dsp:nvSpPr>
        <dsp:cNvPr id="0" name=""/>
        <dsp:cNvSpPr/>
      </dsp:nvSpPr>
      <dsp:spPr>
        <a:xfrm>
          <a:off x="1594311" y="365516"/>
          <a:ext cx="4202947" cy="4202947"/>
        </a:xfrm>
        <a:prstGeom prst="blockArc">
          <a:avLst>
            <a:gd name="adj1" fmla="val 11545042"/>
            <a:gd name="adj2" fmla="val 1806965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6971-8705-436F-A5B9-C91773437B86}">
      <dsp:nvSpPr>
        <dsp:cNvPr id="0" name=""/>
        <dsp:cNvSpPr/>
      </dsp:nvSpPr>
      <dsp:spPr>
        <a:xfrm>
          <a:off x="1623220" y="203560"/>
          <a:ext cx="4202947" cy="4202947"/>
        </a:xfrm>
        <a:prstGeom prst="blockArc">
          <a:avLst>
            <a:gd name="adj1" fmla="val 7124162"/>
            <a:gd name="adj2" fmla="val 1126945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8660F-7FC1-43E1-BCCD-47A8D63700F5}">
      <dsp:nvSpPr>
        <dsp:cNvPr id="0" name=""/>
        <dsp:cNvSpPr/>
      </dsp:nvSpPr>
      <dsp:spPr>
        <a:xfrm>
          <a:off x="2366436" y="-598374"/>
          <a:ext cx="4915550" cy="4915550"/>
        </a:xfrm>
        <a:prstGeom prst="blockArc">
          <a:avLst>
            <a:gd name="adj1" fmla="val 23444"/>
            <a:gd name="adj2" fmla="val 10823444"/>
            <a:gd name="adj3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E007-9EEE-4733-A729-2209A2F728C3}">
      <dsp:nvSpPr>
        <dsp:cNvPr id="0" name=""/>
        <dsp:cNvSpPr/>
      </dsp:nvSpPr>
      <dsp:spPr>
        <a:xfrm>
          <a:off x="3871717" y="728971"/>
          <a:ext cx="4202947" cy="4202947"/>
        </a:xfrm>
        <a:prstGeom prst="blockArc">
          <a:avLst>
            <a:gd name="adj1" fmla="val 20244464"/>
            <a:gd name="adj2" fmla="val 237363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93E2D-37B6-43C4-B3C3-71CA48A66D08}">
      <dsp:nvSpPr>
        <dsp:cNvPr id="0" name=""/>
        <dsp:cNvSpPr/>
      </dsp:nvSpPr>
      <dsp:spPr>
        <a:xfrm>
          <a:off x="3754176" y="343540"/>
          <a:ext cx="4202947" cy="4202947"/>
        </a:xfrm>
        <a:prstGeom prst="blockArc">
          <a:avLst>
            <a:gd name="adj1" fmla="val 14260393"/>
            <a:gd name="adj2" fmla="val 2092038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573C-20DB-4AE0-B508-42E8B3C02D91}">
      <dsp:nvSpPr>
        <dsp:cNvPr id="0" name=""/>
        <dsp:cNvSpPr/>
      </dsp:nvSpPr>
      <dsp:spPr>
        <a:xfrm>
          <a:off x="3736377" y="964940"/>
          <a:ext cx="2820252" cy="2121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4149393" y="1275592"/>
        <a:ext cx="1994220" cy="1499958"/>
      </dsp:txXfrm>
    </dsp:sp>
    <dsp:sp modelId="{819B7984-ADE4-4818-AF59-ADD7D141C4A5}">
      <dsp:nvSpPr>
        <dsp:cNvPr id="0" name=""/>
        <dsp:cNvSpPr/>
      </dsp:nvSpPr>
      <dsp:spPr>
        <a:xfrm>
          <a:off x="2733529" y="190004"/>
          <a:ext cx="4048854" cy="104085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kern="1200" dirty="0"/>
            <a:t>।</a:t>
          </a:r>
          <a:endParaRPr lang="en-US" sz="2000" kern="1200" dirty="0"/>
        </a:p>
      </dsp:txBody>
      <dsp:txXfrm>
        <a:off x="3326470" y="342433"/>
        <a:ext cx="2862972" cy="735994"/>
      </dsp:txXfrm>
    </dsp:sp>
    <dsp:sp modelId="{BB6540B0-B10E-4FFB-BA89-74DD834BECA3}">
      <dsp:nvSpPr>
        <dsp:cNvPr id="0" name=""/>
        <dsp:cNvSpPr/>
      </dsp:nvSpPr>
      <dsp:spPr>
        <a:xfrm>
          <a:off x="6208117" y="717861"/>
          <a:ext cx="3320567" cy="264796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4403" y="1105647"/>
        <a:ext cx="2347995" cy="1872395"/>
      </dsp:txXfrm>
    </dsp:sp>
    <dsp:sp modelId="{933947EE-BAB5-4DC1-89AD-1A6FC11B0E52}">
      <dsp:nvSpPr>
        <dsp:cNvPr id="0" name=""/>
        <dsp:cNvSpPr/>
      </dsp:nvSpPr>
      <dsp:spPr>
        <a:xfrm>
          <a:off x="5565203" y="3397826"/>
          <a:ext cx="3981090" cy="147998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220" y="3614564"/>
        <a:ext cx="2815056" cy="1046506"/>
      </dsp:txXfrm>
    </dsp:sp>
    <dsp:sp modelId="{7C24F134-B38D-48F6-B7B2-EBC8E0B48B1E}">
      <dsp:nvSpPr>
        <dsp:cNvPr id="0" name=""/>
        <dsp:cNvSpPr/>
      </dsp:nvSpPr>
      <dsp:spPr>
        <a:xfrm>
          <a:off x="601274" y="3332110"/>
          <a:ext cx="4273036" cy="1545701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kern="1200" dirty="0"/>
            <a:t>।  </a:t>
          </a:r>
          <a:endParaRPr lang="en-US" sz="2000" kern="1200" dirty="0"/>
        </a:p>
      </dsp:txBody>
      <dsp:txXfrm>
        <a:off x="1227046" y="3558473"/>
        <a:ext cx="3021492" cy="1092975"/>
      </dsp:txXfrm>
    </dsp:sp>
    <dsp:sp modelId="{7884662D-7DE3-4672-8EB1-0FF0647B4668}">
      <dsp:nvSpPr>
        <dsp:cNvPr id="0" name=""/>
        <dsp:cNvSpPr/>
      </dsp:nvSpPr>
      <dsp:spPr>
        <a:xfrm>
          <a:off x="0" y="701611"/>
          <a:ext cx="3382144" cy="2647954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9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kern="1200" dirty="0" err="1">
              <a:latin typeface="NikoshBAN" pitchFamily="2" charset="0"/>
              <a:cs typeface="NikoshBAN" pitchFamily="2" charset="0"/>
            </a:rPr>
            <a:t>জসীম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উ</a:t>
          </a:r>
          <a:r>
            <a:rPr lang="bn-BD" sz="2400" kern="1200" dirty="0">
              <a:latin typeface="NikoshBAN" pitchFamily="2" charset="0"/>
              <a:cs typeface="NikoshBAN" pitchFamily="2" charset="0"/>
            </a:rPr>
            <a:t>দ্‌দীনকে  সন্মান্সূচক ডি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304" y="1089395"/>
        <a:ext cx="2391536" cy="187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17EB-F925-420C-902A-F7E732E8D79A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A9648-BF76-4AA8-8FD1-33547582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1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BA1C79-BC00-4888-91C4-76B609D0D01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E1B028-32ED-40A3-B4D2-D2574B45C2A2}"/>
              </a:ext>
            </a:extLst>
          </p:cNvPr>
          <p:cNvSpPr txBox="1"/>
          <p:nvPr/>
        </p:nvSpPr>
        <p:spPr>
          <a:xfrm>
            <a:off x="3375378" y="35279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tx2"/>
                </a:solidFill>
              </a:rPr>
              <a:t>মাল্টি</a:t>
            </a:r>
            <a:r>
              <a:rPr lang="en-US" sz="6000" b="1" dirty="0">
                <a:solidFill>
                  <a:schemeClr val="tx2"/>
                </a:solidFill>
              </a:rPr>
              <a:t> </a:t>
            </a:r>
            <a:r>
              <a:rPr lang="en-US" sz="6000" b="1" dirty="0" err="1">
                <a:solidFill>
                  <a:schemeClr val="tx2"/>
                </a:solidFill>
              </a:rPr>
              <a:t>মিডিয়া</a:t>
            </a:r>
            <a:r>
              <a:rPr lang="en-US" sz="6000" b="1" dirty="0">
                <a:solidFill>
                  <a:schemeClr val="tx2"/>
                </a:solidFill>
              </a:rPr>
              <a:t> </a:t>
            </a:r>
            <a:r>
              <a:rPr lang="en-US" sz="6000" b="1" dirty="0" err="1">
                <a:solidFill>
                  <a:schemeClr val="tx2"/>
                </a:solidFill>
              </a:rPr>
              <a:t>ক্লাসে</a:t>
            </a:r>
            <a:endParaRPr lang="en-GB" sz="6000" dirty="0"/>
          </a:p>
        </p:txBody>
      </p:sp>
      <p:pic>
        <p:nvPicPr>
          <p:cNvPr id="12" name="Picture 11" descr="সাদা গোলপ ফুল.jpg">
            <a:extLst>
              <a:ext uri="{FF2B5EF4-FFF2-40B4-BE49-F238E27FC236}">
                <a16:creationId xmlns:a16="http://schemas.microsoft.com/office/drawing/2014/main" id="{26EDBAEE-C410-4A75-BE69-F87736C2A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5" y="1302296"/>
            <a:ext cx="8240889" cy="4253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3857D9-43E6-4693-86ED-2384FBE56DCD}"/>
              </a:ext>
            </a:extLst>
          </p:cNvPr>
          <p:cNvSpPr txBox="1"/>
          <p:nvPr/>
        </p:nvSpPr>
        <p:spPr>
          <a:xfrm>
            <a:off x="3996267" y="5738800"/>
            <a:ext cx="6524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/>
              <a:t>সবাইকে</a:t>
            </a:r>
            <a:r>
              <a:rPr lang="en-US" sz="4800" b="1" dirty="0"/>
              <a:t> </a:t>
            </a:r>
            <a:r>
              <a:rPr lang="en-US" sz="4800" b="1" dirty="0" err="1"/>
              <a:t>স্বাগতম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54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524" y="340485"/>
            <a:ext cx="87856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5016" y="1800225"/>
            <a:ext cx="2286000" cy="12519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58557" y="1500192"/>
            <a:ext cx="2819855" cy="193825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মৌমাছি। ভোমর শব্দটি ভ্রমর শব্দের কথ্য রুপ।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94270" y="3753788"/>
            <a:ext cx="2847150" cy="16695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আদি জাতের ধানগুলোর একটি</a:t>
            </a:r>
            <a:r>
              <a:rPr lang="bn-BD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0303" y="4143381"/>
            <a:ext cx="2614967" cy="10122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বিন্নি ধান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089" y="3768471"/>
            <a:ext cx="3144663" cy="2052843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6469E8-136A-436F-95B7-97438152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3" y="1574048"/>
            <a:ext cx="3044612" cy="20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1A099-92BE-4E52-AFEE-E0227C369940}"/>
              </a:ext>
            </a:extLst>
          </p:cNvPr>
          <p:cNvSpPr txBox="1"/>
          <p:nvPr/>
        </p:nvSpPr>
        <p:spPr>
          <a:xfrm>
            <a:off x="3928533" y="546079"/>
            <a:ext cx="482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/>
              <a:t>জোড়ায় কাজ </a:t>
            </a:r>
            <a:endParaRPr lang="en-GB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04D0C-B2D9-4BFE-87FE-137012046C0A}"/>
              </a:ext>
            </a:extLst>
          </p:cNvPr>
          <p:cNvSpPr txBox="1"/>
          <p:nvPr/>
        </p:nvSpPr>
        <p:spPr>
          <a:xfrm>
            <a:off x="1873956" y="5665590"/>
            <a:ext cx="749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বাঙালির আতিথেয়তা সম্পর্কে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।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C8E76-F2F9-4D74-B1B5-9796482A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76" y="1830730"/>
            <a:ext cx="7339880" cy="37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57600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9" y="3174391"/>
            <a:ext cx="3077182" cy="1511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3729111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57600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51066" y="3133867"/>
            <a:ext cx="2884681" cy="15524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দই গামছায় রাখলেও রস গড়িয়ে পরেনা।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43200" y="304800"/>
            <a:ext cx="7394222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sz="480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শব্দার্থসমূহ শিখে নিই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02284" y="3174391"/>
            <a:ext cx="266245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গামছা-বাধা দই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70623-328A-4612-98A1-64FC77E682A3}"/>
              </a:ext>
            </a:extLst>
          </p:cNvPr>
          <p:cNvSpPr txBox="1"/>
          <p:nvPr/>
        </p:nvSpPr>
        <p:spPr>
          <a:xfrm>
            <a:off x="1178008" y="1437330"/>
            <a:ext cx="247959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কঁবরি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creenshot_20191220-212612_Video Player.jpg">
            <a:extLst>
              <a:ext uri="{FF2B5EF4-FFF2-40B4-BE49-F238E27FC236}">
                <a16:creationId xmlns:a16="http://schemas.microsoft.com/office/drawing/2014/main" id="{2070E021-8C98-42BC-850D-94138D8A32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9309" y="1460609"/>
            <a:ext cx="3077182" cy="155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262FEB-116E-4D8F-8003-0FCCC6AA45DA}"/>
              </a:ext>
            </a:extLst>
          </p:cNvPr>
          <p:cNvSpPr txBox="1"/>
          <p:nvPr/>
        </p:nvSpPr>
        <p:spPr>
          <a:xfrm>
            <a:off x="8054467" y="1442243"/>
            <a:ext cx="30456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14E93-20EB-4996-87F3-6BF1E3455624}"/>
              </a:ext>
            </a:extLst>
          </p:cNvPr>
          <p:cNvSpPr txBox="1"/>
          <p:nvPr/>
        </p:nvSpPr>
        <p:spPr>
          <a:xfrm>
            <a:off x="1178008" y="5361211"/>
            <a:ext cx="278672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কাজলা দিঘি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ED7FEA-1BEB-490A-8853-165A47615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9" y="5008998"/>
            <a:ext cx="3077182" cy="1361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496E7E45-2EE4-4536-A465-F5097B9CFB5C}"/>
              </a:ext>
            </a:extLst>
          </p:cNvPr>
          <p:cNvSpPr/>
          <p:nvPr/>
        </p:nvSpPr>
        <p:spPr>
          <a:xfrm>
            <a:off x="8151066" y="4950008"/>
            <a:ext cx="2982036" cy="1456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কাজলের মতো কালো জলের দিঘি।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16" grpId="0" animBg="1"/>
      <p:bldP spid="18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55" y="369729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059289" y="492369"/>
            <a:ext cx="518160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57428" y="2090099"/>
            <a:ext cx="10055639" cy="4441766"/>
            <a:chOff x="1953371" y="2883985"/>
            <a:chExt cx="10055639" cy="3687883"/>
          </a:xfrm>
        </p:grpSpPr>
        <p:sp>
          <p:nvSpPr>
            <p:cNvPr id="8" name="Rounded Rectangle 7"/>
            <p:cNvSpPr/>
            <p:nvPr/>
          </p:nvSpPr>
          <p:spPr>
            <a:xfrm>
              <a:off x="1953371" y="4810296"/>
              <a:ext cx="10055639" cy="176157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বিন্নি ধান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ভোমর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কাজলা দিঘী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দু’টি করে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42121" y="2883985"/>
              <a:ext cx="6065119" cy="1926310"/>
              <a:chOff x="3051166" y="2992589"/>
              <a:chExt cx="6065119" cy="1864186"/>
            </a:xfrm>
          </p:grpSpPr>
          <p:pic>
            <p:nvPicPr>
              <p:cNvPr id="4098" name="Picture 2" descr="Nandail Dighi, Joypurha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8987" y="2992589"/>
                <a:ext cx="2047298" cy="1842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কমছে ধানের দাম, হতাশ কৃষকেরা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1166" y="2997063"/>
                <a:ext cx="2033447" cy="1838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4613" y="3011950"/>
                <a:ext cx="2039217" cy="1844825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90" y="1026682"/>
            <a:ext cx="3338835" cy="2137108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2" name="Picture 2" descr="মূর্খ মাছি | Trilok Bachik Pathshala: ত্রিলোক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54" y="1007915"/>
            <a:ext cx="3321917" cy="2194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131" y="996940"/>
            <a:ext cx="3312390" cy="2194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395794" y="3757606"/>
            <a:ext cx="360045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শালি ধানের চিঁড়ে।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625" y="5027162"/>
            <a:ext cx="5078437" cy="1328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বিন্নি ধানের খই,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3230" y="5061996"/>
            <a:ext cx="5594252" cy="1293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গাম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বাঁধা দই।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45" y="2437760"/>
            <a:ext cx="6067529" cy="2579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295422"/>
            <a:ext cx="6093654" cy="2142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6" y="284586"/>
            <a:ext cx="5424269" cy="2153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442755"/>
            <a:ext cx="5437946" cy="2579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8378" y="5028195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950" y="5033218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379828"/>
            <a:ext cx="4392134" cy="2124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379828"/>
            <a:ext cx="6989968" cy="2124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5" y="2562329"/>
            <a:ext cx="8284196" cy="2412609"/>
          </a:xfrm>
          <a:prstGeom prst="rect">
            <a:avLst/>
          </a:prstGeom>
        </p:spPr>
      </p:pic>
      <p:pic>
        <p:nvPicPr>
          <p:cNvPr id="10" name="Picture 9" descr="images.jpg">
            <a:extLst>
              <a:ext uri="{FF2B5EF4-FFF2-40B4-BE49-F238E27FC236}">
                <a16:creationId xmlns:a16="http://schemas.microsoft.com/office/drawing/2014/main" id="{033E2B82-C897-485A-96DA-FA329B7FA8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949" y="2729133"/>
            <a:ext cx="3069097" cy="224580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88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47" y="3739027"/>
            <a:ext cx="4738408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চুমো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গাঁথি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596" y="708738"/>
            <a:ext cx="2870080" cy="2143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promik69_1362313339_1-ssrererhot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311" y="708738"/>
            <a:ext cx="2893016" cy="213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34" y="3808227"/>
            <a:ext cx="2850593" cy="2143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Screenshot_20191220-212627_Video Player.jpg">
            <a:extLst>
              <a:ext uri="{FF2B5EF4-FFF2-40B4-BE49-F238E27FC236}">
                <a16:creationId xmlns:a16="http://schemas.microsoft.com/office/drawing/2014/main" id="{E673983A-8082-427A-BB4C-5C20DB75A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247" y="708738"/>
            <a:ext cx="2870080" cy="21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1174" y="4021798"/>
            <a:ext cx="5734335" cy="255389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দোহনের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জেগো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8" y="266700"/>
            <a:ext cx="34290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the-outstanding-views-of-the-village.jpg"/>
          <p:cNvPicPr>
            <a:picLocks noChangeAspect="1"/>
          </p:cNvPicPr>
          <p:nvPr/>
        </p:nvPicPr>
        <p:blipFill>
          <a:blip r:embed="rId3"/>
          <a:srcRect t="13158"/>
          <a:stretch>
            <a:fillRect/>
          </a:stretch>
        </p:blipFill>
        <p:spPr>
          <a:xfrm>
            <a:off x="4117642" y="266700"/>
            <a:ext cx="35814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 descr="sufia_1428144416_2-10347070_491004361038729_306585248846362931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221" y="304800"/>
            <a:ext cx="4038600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216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8942" y="3952569"/>
            <a:ext cx="5734335" cy="255389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হাঁসগুলি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 descr="khnivhuta_1348384930_3-ful_o_bu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8" y="519544"/>
            <a:ext cx="4741787" cy="3032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4" y="533398"/>
            <a:ext cx="4515158" cy="3032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84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DB75-F9D8-4732-80D7-58753BE9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20" y="726665"/>
            <a:ext cx="2659541" cy="2890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2EB2D-EF59-44B1-961A-B5C5F9216286}"/>
              </a:ext>
            </a:extLst>
          </p:cNvPr>
          <p:cNvSpPr txBox="1"/>
          <p:nvPr/>
        </p:nvSpPr>
        <p:spPr>
          <a:xfrm>
            <a:off x="4980009" y="434578"/>
            <a:ext cx="26595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C318A-873B-4BC8-BCFA-8B04929B131B}"/>
              </a:ext>
            </a:extLst>
          </p:cNvPr>
          <p:cNvSpPr txBox="1"/>
          <p:nvPr/>
        </p:nvSpPr>
        <p:spPr>
          <a:xfrm>
            <a:off x="643468" y="3530398"/>
            <a:ext cx="449297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হোসেন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 শিক্ষক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সড়াবাড়িয়া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আটঘরিয়া, পাবনা 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59764-5700-4A85-A1A5-621E9DB1B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89" y="639555"/>
            <a:ext cx="2531791" cy="2890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1679D-9F00-4321-8BD0-9B51C7123CB6}"/>
              </a:ext>
            </a:extLst>
          </p:cNvPr>
          <p:cNvSpPr txBox="1"/>
          <p:nvPr/>
        </p:nvSpPr>
        <p:spPr>
          <a:xfrm>
            <a:off x="6581422" y="3899730"/>
            <a:ext cx="46171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(কবিতা)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পদ্যাংশ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বাড়ি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উদ্‌দীন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 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9442D92-D1BB-45D6-8069-CE22E527792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2" y="1542575"/>
            <a:ext cx="1117600" cy="45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89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9545" y="4600137"/>
            <a:ext cx="3792583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থামিও তব রথ।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074" y="4600137"/>
            <a:ext cx="4702629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বরবর পথ,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95421"/>
            <a:ext cx="2589460" cy="343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3" y="295421"/>
            <a:ext cx="2772340" cy="3432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0" y="295421"/>
            <a:ext cx="2772340" cy="3432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0EA46-7F3B-4421-8995-7A98B4B70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716" y="914400"/>
            <a:ext cx="3124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3BA2A-85E1-4131-AC49-036602FDB18B}"/>
              </a:ext>
            </a:extLst>
          </p:cNvPr>
          <p:cNvSpPr txBox="1"/>
          <p:nvPr/>
        </p:nvSpPr>
        <p:spPr>
          <a:xfrm>
            <a:off x="3172178" y="485423"/>
            <a:ext cx="537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/>
              <a:t>দলীয় কাজ 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AA4CB-546C-4F84-94A3-225730E74DB8}"/>
              </a:ext>
            </a:extLst>
          </p:cNvPr>
          <p:cNvSpPr txBox="1"/>
          <p:nvPr/>
        </p:nvSpPr>
        <p:spPr>
          <a:xfrm>
            <a:off x="3341511" y="5870222"/>
            <a:ext cx="688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কবিতাটির মূলভা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বিশ্লেষণ কর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0CED-8EDD-4B5A-8159-DC7620C30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52" y="1505970"/>
            <a:ext cx="7127169" cy="42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1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180005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রচিত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গ্রন্থের নাম কী?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44229" y="2514600"/>
            <a:ext cx="2705100" cy="7962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ঝরা পালক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2518" y="2514600"/>
            <a:ext cx="2747682" cy="7962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3200" b="1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রু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পসী বাংলা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জন্মদিন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72520" y="3604260"/>
            <a:ext cx="2770909" cy="6629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মাটির কান্না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prstClr val="black"/>
                </a:solidFill>
                <a:latin typeface="Times New Roman" panose="02020603050405020304" pitchFamily="18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থামিও তব রথ’- দ্বারা কী বোঝানো হয়েছে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9807" y="5038825"/>
            <a:ext cx="2999509" cy="586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যাত্রাবিরতি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44438" y="5895941"/>
            <a:ext cx="2673399" cy="5904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রথ চালনা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88194" y="5877025"/>
            <a:ext cx="2999509" cy="586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 রথ দেখা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4919" y="5036393"/>
            <a:ext cx="2618509" cy="6162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(খ)গন্তব্যে পৌঁছানো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32411" y="552045"/>
            <a:ext cx="1544660" cy="1295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9" grpId="0" animBg="1"/>
      <p:bldP spid="30" grpId="0" animBg="1"/>
      <p:bldP spid="31" grpId="0" animBg="1"/>
      <p:bldP spid="32" grpId="0" animBg="1"/>
      <p:bldP spid="18" grpId="0"/>
      <p:bldP spid="20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0825" y="5584874"/>
            <a:ext cx="424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342" y="2429297"/>
            <a:ext cx="958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1342" y="4457698"/>
            <a:ext cx="958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D94C4-9F1E-4029-AAD9-2220AFC1855F}"/>
              </a:ext>
            </a:extLst>
          </p:cNvPr>
          <p:cNvSpPr txBox="1"/>
          <p:nvPr/>
        </p:nvSpPr>
        <p:spPr>
          <a:xfrm>
            <a:off x="3080825" y="3380480"/>
            <a:ext cx="5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চিঁড়ে, বিন্নি ধানের খই, কবরী কলা ও গামছা-বাঁধা দই।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DB1EC-88EA-4550-987A-E0516C69B3A5}"/>
              </a:ext>
            </a:extLst>
          </p:cNvPr>
          <p:cNvSpPr txBox="1"/>
          <p:nvPr/>
        </p:nvSpPr>
        <p:spPr>
          <a:xfrm>
            <a:off x="3080825" y="5584874"/>
            <a:ext cx="301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যায় ভেসে।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Ribbon 42">
            <a:extLst>
              <a:ext uri="{FF2B5EF4-FFF2-40B4-BE49-F238E27FC236}">
                <a16:creationId xmlns:a16="http://schemas.microsoft.com/office/drawing/2014/main" id="{E6056D1E-49EA-4E2C-8C4B-B39646C53BB6}"/>
              </a:ext>
            </a:extLst>
          </p:cNvPr>
          <p:cNvSpPr/>
          <p:nvPr/>
        </p:nvSpPr>
        <p:spPr>
          <a:xfrm>
            <a:off x="3972954" y="811525"/>
            <a:ext cx="4124171" cy="918233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779" y="382173"/>
            <a:ext cx="7110883" cy="666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বাড়ির</a:t>
            </a:r>
            <a:r>
              <a:rPr lang="en-US" sz="5400" b="1" dirty="0"/>
              <a:t> </a:t>
            </a:r>
            <a:r>
              <a:rPr lang="en-US" sz="5400" b="1" dirty="0" err="1"/>
              <a:t>কাজ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11" y="1278205"/>
            <a:ext cx="8048977" cy="3613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A49F6-7DE2-4DE3-B8AA-62A165221655}"/>
              </a:ext>
            </a:extLst>
          </p:cNvPr>
          <p:cNvSpPr txBox="1"/>
          <p:nvPr/>
        </p:nvSpPr>
        <p:spPr>
          <a:xfrm>
            <a:off x="891822" y="5121610"/>
            <a:ext cx="10972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বিস্তারিতভাবে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8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6F8D9-93E3-484E-AD66-B09F13D352E9}"/>
              </a:ext>
            </a:extLst>
          </p:cNvPr>
          <p:cNvSpPr/>
          <p:nvPr/>
        </p:nvSpPr>
        <p:spPr>
          <a:xfrm>
            <a:off x="1285479" y="2081977"/>
            <a:ext cx="8701548" cy="2694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31605-D64D-4799-AAEF-35D1F9FB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833" y="2227258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ratmimmu-2">
            <a:hlinkClick r:id="" action="ppaction://media"/>
            <a:extLst>
              <a:ext uri="{FF2B5EF4-FFF2-40B4-BE49-F238E27FC236}">
                <a16:creationId xmlns:a16="http://schemas.microsoft.com/office/drawing/2014/main" id="{2BC3DB96-94BB-4F23-BFF9-1D775DCD6A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0240" y="1671899"/>
            <a:ext cx="7967483" cy="3566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38BCD-AD7D-4849-8E8A-CA3E8265F09F}"/>
              </a:ext>
            </a:extLst>
          </p:cNvPr>
          <p:cNvSpPr txBox="1"/>
          <p:nvPr/>
        </p:nvSpPr>
        <p:spPr>
          <a:xfrm>
            <a:off x="2054578" y="589727"/>
            <a:ext cx="7967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7EE0A-2C1E-44DA-9A80-A844853988FD}"/>
              </a:ext>
            </a:extLst>
          </p:cNvPr>
          <p:cNvSpPr txBox="1"/>
          <p:nvPr/>
        </p:nvSpPr>
        <p:spPr>
          <a:xfrm>
            <a:off x="1546578" y="5730798"/>
            <a:ext cx="7868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ভিডিওতে কোথায় যাওয়ার কথা বলা হয়েছে?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685800"/>
            <a:ext cx="7772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157288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4777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উদ্‌দীন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12223"/>
            <a:ext cx="2667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60005" y="2362200"/>
            <a:ext cx="39624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8861" y="2488682"/>
            <a:ext cx="8234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৪। বাঙালির আতিথেয়তা সম্পর্কে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৫। কবিতাটির মূলভা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বিশ্লেষণ করতে পারবে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31733" y="583666"/>
            <a:ext cx="4357511" cy="72262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4092117"/>
              </p:ext>
            </p:extLst>
          </p:nvPr>
        </p:nvGraphicFramePr>
        <p:xfrm>
          <a:off x="1055076" y="1403417"/>
          <a:ext cx="1015687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2755" y="576775"/>
            <a:ext cx="388337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0222" y="5055411"/>
            <a:ext cx="1079217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কবি জসীম উদ্দীন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খ্রিষ্টাব্দে জন্মগ্রহণ করেন?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জসীম উদ্দীনের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62A85-4254-434A-BC2C-2A00FE21C50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0222" y="1599389"/>
            <a:ext cx="10027703" cy="287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CFAAE-F4D2-41DC-8A43-B536166A932B}"/>
              </a:ext>
            </a:extLst>
          </p:cNvPr>
          <p:cNvSpPr txBox="1"/>
          <p:nvPr/>
        </p:nvSpPr>
        <p:spPr>
          <a:xfrm>
            <a:off x="4323644" y="547423"/>
            <a:ext cx="421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একক কাজ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6807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406" y="321275"/>
            <a:ext cx="2971800" cy="9527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4488" y="1038577"/>
            <a:ext cx="4151399" cy="5396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002" y="1410235"/>
            <a:ext cx="3873167" cy="50244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1C0AE-99F9-49D5-AD24-0770D3C32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8" y="1235245"/>
            <a:ext cx="3714044" cy="50083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4038" y="517470"/>
            <a:ext cx="2855741" cy="6330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AB57F-E61B-4C72-87ED-651460802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" y="1533378"/>
            <a:ext cx="10592973" cy="4659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337</TotalTime>
  <Words>620</Words>
  <Application>Microsoft Office PowerPoint</Application>
  <PresentationFormat>Widescreen</PresentationFormat>
  <Paragraphs>123</Paragraphs>
  <Slides>25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Corbel</vt:lpstr>
      <vt:lpstr>Nikosh</vt:lpstr>
      <vt:lpstr>NikoshBAN</vt:lpstr>
      <vt:lpstr>SutonnyOMJ</vt:lpstr>
      <vt:lpstr>Times New Roman</vt:lpstr>
      <vt:lpstr>Tw Cen MT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DOEL</cp:lastModifiedBy>
  <cp:revision>79</cp:revision>
  <dcterms:created xsi:type="dcterms:W3CDTF">2020-08-30T13:42:44Z</dcterms:created>
  <dcterms:modified xsi:type="dcterms:W3CDTF">2021-01-15T10:32:04Z</dcterms:modified>
</cp:coreProperties>
</file>