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71" r:id="rId11"/>
    <p:sldId id="272" r:id="rId12"/>
    <p:sldId id="274" r:id="rId13"/>
    <p:sldId id="276" r:id="rId14"/>
    <p:sldId id="278" r:id="rId15"/>
    <p:sldId id="27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B1CFB-E23E-4C43-97F9-99A4F8A6F692}" type="doc">
      <dgm:prSet loTypeId="urn:microsoft.com/office/officeart/2005/8/layout/cycle2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B0CBA6C-3E66-40EB-B1F6-BFA363B539F2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পাঠদান ও পাঠ গ্রহন 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78D73A-4050-4F81-9227-1ED7066DB785}" type="parTrans" cxnId="{F459043F-EC32-46F7-9B74-068DEFD3C6BF}">
      <dgm:prSet/>
      <dgm:spPr/>
      <dgm:t>
        <a:bodyPr/>
        <a:lstStyle/>
        <a:p>
          <a:endParaRPr lang="en-US"/>
        </a:p>
      </dgm:t>
    </dgm:pt>
    <dgm:pt modelId="{7AAB2EE2-5337-457A-910B-1E95ABF5CC64}" type="sibTrans" cxnId="{F459043F-EC32-46F7-9B74-068DEFD3C6B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B01F7E4-EFEB-4EE1-937D-13A0E8ED8DB7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পরীক্ষার ফলাফল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A11E1F-81B2-4D0A-A9D7-E72C82B8237E}" type="parTrans" cxnId="{095AEF8C-9A6A-4D91-A025-ED6B50B64E01}">
      <dgm:prSet/>
      <dgm:spPr/>
      <dgm:t>
        <a:bodyPr/>
        <a:lstStyle/>
        <a:p>
          <a:endParaRPr lang="en-US"/>
        </a:p>
      </dgm:t>
    </dgm:pt>
    <dgm:pt modelId="{BF5384CF-7D44-4734-87A7-1A7E719DBFF8}" type="sibTrans" cxnId="{095AEF8C-9A6A-4D91-A025-ED6B50B64E0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D77D1EE-9A54-4153-B4E2-519F44FF6460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 তথ্য সংগ্রহ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2AF4A-96E4-4899-BD1C-D0924B8F6A69}" type="parTrans" cxnId="{0D47DCCC-DC94-40B6-ADB5-B78AC9CACA7A}">
      <dgm:prSet/>
      <dgm:spPr/>
      <dgm:t>
        <a:bodyPr/>
        <a:lstStyle/>
        <a:p>
          <a:endParaRPr lang="en-US"/>
        </a:p>
      </dgm:t>
    </dgm:pt>
    <dgm:pt modelId="{F1D6F3DE-078A-4CBC-ADE7-5722118A52BD}" type="sibTrans" cxnId="{0D47DCCC-DC94-40B6-ADB5-B78AC9CACA7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1D35A62-5544-4841-9CB9-DCAC696200D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আকর্ষণীয়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পাঠদান 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65FF3-89C4-4124-901E-E54A02EF32B2}" type="parTrans" cxnId="{021B2E77-CBA1-48FC-92D1-D62C80E0F9F3}">
      <dgm:prSet/>
      <dgm:spPr/>
      <dgm:t>
        <a:bodyPr/>
        <a:lstStyle/>
        <a:p>
          <a:endParaRPr lang="en-US"/>
        </a:p>
      </dgm:t>
    </dgm:pt>
    <dgm:pt modelId="{A284BDA8-7EF6-4DAF-8C94-5BA19F9C7262}" type="sibTrans" cxnId="{021B2E77-CBA1-48FC-92D1-D62C80E0F9F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B7A5404-3A2C-4C98-A8F3-8507349C8E99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ডিসটেন্স লার্ণিং 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B47B4F-2B37-465A-BB23-6FE3F09B6DA7}" type="parTrans" cxnId="{2FF4944B-C9DC-4142-B941-FF33A1B7281E}">
      <dgm:prSet/>
      <dgm:spPr/>
      <dgm:t>
        <a:bodyPr/>
        <a:lstStyle/>
        <a:p>
          <a:endParaRPr lang="en-US"/>
        </a:p>
      </dgm:t>
    </dgm:pt>
    <dgm:pt modelId="{EDFCB9F6-9CCA-4C74-98C2-7CAA59B19DBD}" type="sibTrans" cxnId="{2FF4944B-C9DC-4142-B941-FF33A1B7281E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55DC16F-560F-4BDB-BD5E-27215ED58A84}" type="pres">
      <dgm:prSet presAssocID="{B7FB1CFB-E23E-4C43-97F9-99A4F8A6F6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D705B-2D59-4660-8F8C-0A7C885C67AE}" type="pres">
      <dgm:prSet presAssocID="{9B0CBA6C-3E66-40EB-B1F6-BFA363B539F2}" presName="node" presStyleLbl="node1" presStyleIdx="0" presStyleCnt="5" custScaleX="101823" custScaleY="92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EBD5-9C1A-44CA-B446-BFDD5FB6C543}" type="pres">
      <dgm:prSet presAssocID="{7AAB2EE2-5337-457A-910B-1E95ABF5CC64}" presName="sibTrans" presStyleLbl="sibTrans2D1" presStyleIdx="0" presStyleCnt="5" custScaleX="175756" custScaleY="164381"/>
      <dgm:spPr/>
      <dgm:t>
        <a:bodyPr/>
        <a:lstStyle/>
        <a:p>
          <a:endParaRPr lang="en-US"/>
        </a:p>
      </dgm:t>
    </dgm:pt>
    <dgm:pt modelId="{EF239B03-C1A6-4829-9F5B-434B04258378}" type="pres">
      <dgm:prSet presAssocID="{7AAB2EE2-5337-457A-910B-1E95ABF5CC6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142C3A8-6013-4A9A-B0F8-19BD6AEEC57F}" type="pres">
      <dgm:prSet presAssocID="{AB01F7E4-EFEB-4EE1-937D-13A0E8ED8DB7}" presName="node" presStyleLbl="node1" presStyleIdx="1" presStyleCnt="5" custScaleX="124306" custScaleY="92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24DE1-54D0-4401-8617-8AE7FDCB49A5}" type="pres">
      <dgm:prSet presAssocID="{BF5384CF-7D44-4734-87A7-1A7E719DBFF8}" presName="sibTrans" presStyleLbl="sibTrans2D1" presStyleIdx="1" presStyleCnt="5" custScaleX="140428" custScaleY="175031"/>
      <dgm:spPr/>
      <dgm:t>
        <a:bodyPr/>
        <a:lstStyle/>
        <a:p>
          <a:endParaRPr lang="en-US"/>
        </a:p>
      </dgm:t>
    </dgm:pt>
    <dgm:pt modelId="{CDCE4779-F6B5-4914-9E75-89B83BC333F3}" type="pres">
      <dgm:prSet presAssocID="{BF5384CF-7D44-4734-87A7-1A7E719DBFF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5430CFE-AA6B-4E7A-9ABC-972544FB4DAC}" type="pres">
      <dgm:prSet presAssocID="{9D77D1EE-9A54-4153-B4E2-519F44FF6460}" presName="node" presStyleLbl="node1" presStyleIdx="2" presStyleCnt="5" custScaleX="99579" custScaleY="102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B40ED-2442-4086-ABCC-2FDA4EFE979F}" type="pres">
      <dgm:prSet presAssocID="{F1D6F3DE-078A-4CBC-ADE7-5722118A52BD}" presName="sibTrans" presStyleLbl="sibTrans2D1" presStyleIdx="2" presStyleCnt="5" custScaleX="184680" custScaleY="143614"/>
      <dgm:spPr/>
      <dgm:t>
        <a:bodyPr/>
        <a:lstStyle/>
        <a:p>
          <a:endParaRPr lang="en-US"/>
        </a:p>
      </dgm:t>
    </dgm:pt>
    <dgm:pt modelId="{50ACAC01-BA81-441A-8EDB-A2D5220F5E91}" type="pres">
      <dgm:prSet presAssocID="{F1D6F3DE-078A-4CBC-ADE7-5722118A52B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8FB91B2-9155-4703-BD22-545DEE10A6ED}" type="pres">
      <dgm:prSet presAssocID="{31D35A62-5544-4841-9CB9-DCAC696200D7}" presName="node" presStyleLbl="node1" presStyleIdx="3" presStyleCnt="5" custScaleX="132450" custScaleY="94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D267E-1BFE-442A-B9A8-0C143C0685F2}" type="pres">
      <dgm:prSet presAssocID="{A284BDA8-7EF6-4DAF-8C94-5BA19F9C7262}" presName="sibTrans" presStyleLbl="sibTrans2D1" presStyleIdx="3" presStyleCnt="5" custScaleX="172284" custScaleY="150299"/>
      <dgm:spPr/>
      <dgm:t>
        <a:bodyPr/>
        <a:lstStyle/>
        <a:p>
          <a:endParaRPr lang="en-US"/>
        </a:p>
      </dgm:t>
    </dgm:pt>
    <dgm:pt modelId="{B17CBF57-8CD0-4523-BCA3-37A27051CCB4}" type="pres">
      <dgm:prSet presAssocID="{A284BDA8-7EF6-4DAF-8C94-5BA19F9C72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4847CA8-8D8A-4548-9216-EDAECF03296D}" type="pres">
      <dgm:prSet presAssocID="{CB7A5404-3A2C-4C98-A8F3-8507349C8E99}" presName="node" presStyleLbl="node1" presStyleIdx="4" presStyleCnt="5" custScaleX="123882" custScaleY="10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97054-5C1B-434E-AEB9-3A619CFC7ED1}" type="pres">
      <dgm:prSet presAssocID="{EDFCB9F6-9CCA-4C74-98C2-7CAA59B19DBD}" presName="sibTrans" presStyleLbl="sibTrans2D1" presStyleIdx="4" presStyleCnt="5" custScaleX="182401" custScaleY="160340" custLinFactNeighborX="5155" custLinFactNeighborY="-12093"/>
      <dgm:spPr/>
      <dgm:t>
        <a:bodyPr/>
        <a:lstStyle/>
        <a:p>
          <a:endParaRPr lang="en-US"/>
        </a:p>
      </dgm:t>
    </dgm:pt>
    <dgm:pt modelId="{A57C22C9-173E-4351-BF73-D27137B069D6}" type="pres">
      <dgm:prSet presAssocID="{EDFCB9F6-9CCA-4C74-98C2-7CAA59B19DB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D1CF702-0585-4CDA-BD1A-F1EB7E23861C}" type="presOf" srcId="{F1D6F3DE-078A-4CBC-ADE7-5722118A52BD}" destId="{50ACAC01-BA81-441A-8EDB-A2D5220F5E91}" srcOrd="1" destOrd="0" presId="urn:microsoft.com/office/officeart/2005/8/layout/cycle2"/>
    <dgm:cxn modelId="{48CEAB1E-97AD-400B-9C4F-1EA5C5352362}" type="presOf" srcId="{B7FB1CFB-E23E-4C43-97F9-99A4F8A6F692}" destId="{855DC16F-560F-4BDB-BD5E-27215ED58A84}" srcOrd="0" destOrd="0" presId="urn:microsoft.com/office/officeart/2005/8/layout/cycle2"/>
    <dgm:cxn modelId="{400C112F-25AE-4534-9AD7-FBB48ECDBA44}" type="presOf" srcId="{AB01F7E4-EFEB-4EE1-937D-13A0E8ED8DB7}" destId="{7142C3A8-6013-4A9A-B0F8-19BD6AEEC57F}" srcOrd="0" destOrd="0" presId="urn:microsoft.com/office/officeart/2005/8/layout/cycle2"/>
    <dgm:cxn modelId="{2DB82571-E4E9-4547-AD27-5504E2379697}" type="presOf" srcId="{9B0CBA6C-3E66-40EB-B1F6-BFA363B539F2}" destId="{2E2D705B-2D59-4660-8F8C-0A7C885C67AE}" srcOrd="0" destOrd="0" presId="urn:microsoft.com/office/officeart/2005/8/layout/cycle2"/>
    <dgm:cxn modelId="{0D47DCCC-DC94-40B6-ADB5-B78AC9CACA7A}" srcId="{B7FB1CFB-E23E-4C43-97F9-99A4F8A6F692}" destId="{9D77D1EE-9A54-4153-B4E2-519F44FF6460}" srcOrd="2" destOrd="0" parTransId="{9872AF4A-96E4-4899-BD1C-D0924B8F6A69}" sibTransId="{F1D6F3DE-078A-4CBC-ADE7-5722118A52BD}"/>
    <dgm:cxn modelId="{021B2E77-CBA1-48FC-92D1-D62C80E0F9F3}" srcId="{B7FB1CFB-E23E-4C43-97F9-99A4F8A6F692}" destId="{31D35A62-5544-4841-9CB9-DCAC696200D7}" srcOrd="3" destOrd="0" parTransId="{C7F65FF3-89C4-4124-901E-E54A02EF32B2}" sibTransId="{A284BDA8-7EF6-4DAF-8C94-5BA19F9C7262}"/>
    <dgm:cxn modelId="{FFEBE2A1-E6EC-4799-B8F0-FAABBBE52845}" type="presOf" srcId="{A284BDA8-7EF6-4DAF-8C94-5BA19F9C7262}" destId="{113D267E-1BFE-442A-B9A8-0C143C0685F2}" srcOrd="0" destOrd="0" presId="urn:microsoft.com/office/officeart/2005/8/layout/cycle2"/>
    <dgm:cxn modelId="{F459043F-EC32-46F7-9B74-068DEFD3C6BF}" srcId="{B7FB1CFB-E23E-4C43-97F9-99A4F8A6F692}" destId="{9B0CBA6C-3E66-40EB-B1F6-BFA363B539F2}" srcOrd="0" destOrd="0" parTransId="{0F78D73A-4050-4F81-9227-1ED7066DB785}" sibTransId="{7AAB2EE2-5337-457A-910B-1E95ABF5CC64}"/>
    <dgm:cxn modelId="{2A7D10FD-084A-43B8-8AEA-FFC320505F32}" type="presOf" srcId="{7AAB2EE2-5337-457A-910B-1E95ABF5CC64}" destId="{EF239B03-C1A6-4829-9F5B-434B04258378}" srcOrd="1" destOrd="0" presId="urn:microsoft.com/office/officeart/2005/8/layout/cycle2"/>
    <dgm:cxn modelId="{B31228CA-A641-4F1E-AF7E-37925AAF3202}" type="presOf" srcId="{EDFCB9F6-9CCA-4C74-98C2-7CAA59B19DBD}" destId="{0A897054-5C1B-434E-AEB9-3A619CFC7ED1}" srcOrd="0" destOrd="0" presId="urn:microsoft.com/office/officeart/2005/8/layout/cycle2"/>
    <dgm:cxn modelId="{45B7C722-1EC8-4666-9A11-03BFFFE943DA}" type="presOf" srcId="{EDFCB9F6-9CCA-4C74-98C2-7CAA59B19DBD}" destId="{A57C22C9-173E-4351-BF73-D27137B069D6}" srcOrd="1" destOrd="0" presId="urn:microsoft.com/office/officeart/2005/8/layout/cycle2"/>
    <dgm:cxn modelId="{5DBC9E40-7E25-4237-AC53-DED97B6BCC8B}" type="presOf" srcId="{F1D6F3DE-078A-4CBC-ADE7-5722118A52BD}" destId="{130B40ED-2442-4086-ABCC-2FDA4EFE979F}" srcOrd="0" destOrd="0" presId="urn:microsoft.com/office/officeart/2005/8/layout/cycle2"/>
    <dgm:cxn modelId="{6CA8E084-322E-4DD3-A500-8516670832AF}" type="presOf" srcId="{7AAB2EE2-5337-457A-910B-1E95ABF5CC64}" destId="{BCDFEBD5-9C1A-44CA-B446-BFDD5FB6C543}" srcOrd="0" destOrd="0" presId="urn:microsoft.com/office/officeart/2005/8/layout/cycle2"/>
    <dgm:cxn modelId="{4DF09D5A-D396-4739-8225-5FFB060221BB}" type="presOf" srcId="{BF5384CF-7D44-4734-87A7-1A7E719DBFF8}" destId="{CDCE4779-F6B5-4914-9E75-89B83BC333F3}" srcOrd="1" destOrd="0" presId="urn:microsoft.com/office/officeart/2005/8/layout/cycle2"/>
    <dgm:cxn modelId="{2FF4944B-C9DC-4142-B941-FF33A1B7281E}" srcId="{B7FB1CFB-E23E-4C43-97F9-99A4F8A6F692}" destId="{CB7A5404-3A2C-4C98-A8F3-8507349C8E99}" srcOrd="4" destOrd="0" parTransId="{D0B47B4F-2B37-465A-BB23-6FE3F09B6DA7}" sibTransId="{EDFCB9F6-9CCA-4C74-98C2-7CAA59B19DBD}"/>
    <dgm:cxn modelId="{938FAF2D-1CC6-4F02-BA06-03B37857E2A4}" type="presOf" srcId="{A284BDA8-7EF6-4DAF-8C94-5BA19F9C7262}" destId="{B17CBF57-8CD0-4523-BCA3-37A27051CCB4}" srcOrd="1" destOrd="0" presId="urn:microsoft.com/office/officeart/2005/8/layout/cycle2"/>
    <dgm:cxn modelId="{ADB49624-7B08-4BD4-BA00-2CBEC960A06B}" type="presOf" srcId="{BF5384CF-7D44-4734-87A7-1A7E719DBFF8}" destId="{8B424DE1-54D0-4401-8617-8AE7FDCB49A5}" srcOrd="0" destOrd="0" presId="urn:microsoft.com/office/officeart/2005/8/layout/cycle2"/>
    <dgm:cxn modelId="{095AEF8C-9A6A-4D91-A025-ED6B50B64E01}" srcId="{B7FB1CFB-E23E-4C43-97F9-99A4F8A6F692}" destId="{AB01F7E4-EFEB-4EE1-937D-13A0E8ED8DB7}" srcOrd="1" destOrd="0" parTransId="{39A11E1F-81B2-4D0A-A9D7-E72C82B8237E}" sibTransId="{BF5384CF-7D44-4734-87A7-1A7E719DBFF8}"/>
    <dgm:cxn modelId="{B5F680DE-4949-4C33-8236-69C71F455510}" type="presOf" srcId="{CB7A5404-3A2C-4C98-A8F3-8507349C8E99}" destId="{24847CA8-8D8A-4548-9216-EDAECF03296D}" srcOrd="0" destOrd="0" presId="urn:microsoft.com/office/officeart/2005/8/layout/cycle2"/>
    <dgm:cxn modelId="{0C7AB88E-AEBD-4AB5-A895-C348E7CB8C12}" type="presOf" srcId="{9D77D1EE-9A54-4153-B4E2-519F44FF6460}" destId="{75430CFE-AA6B-4E7A-9ABC-972544FB4DAC}" srcOrd="0" destOrd="0" presId="urn:microsoft.com/office/officeart/2005/8/layout/cycle2"/>
    <dgm:cxn modelId="{738DA99D-E62A-4007-A5E3-C56633234452}" type="presOf" srcId="{31D35A62-5544-4841-9CB9-DCAC696200D7}" destId="{88FB91B2-9155-4703-BD22-545DEE10A6ED}" srcOrd="0" destOrd="0" presId="urn:microsoft.com/office/officeart/2005/8/layout/cycle2"/>
    <dgm:cxn modelId="{AEF4D35C-A4EB-4A8A-99D5-27071FD3F984}" type="presParOf" srcId="{855DC16F-560F-4BDB-BD5E-27215ED58A84}" destId="{2E2D705B-2D59-4660-8F8C-0A7C885C67AE}" srcOrd="0" destOrd="0" presId="urn:microsoft.com/office/officeart/2005/8/layout/cycle2"/>
    <dgm:cxn modelId="{4728AA86-C31B-4548-B58C-9A217D56D522}" type="presParOf" srcId="{855DC16F-560F-4BDB-BD5E-27215ED58A84}" destId="{BCDFEBD5-9C1A-44CA-B446-BFDD5FB6C543}" srcOrd="1" destOrd="0" presId="urn:microsoft.com/office/officeart/2005/8/layout/cycle2"/>
    <dgm:cxn modelId="{E1105E48-3C1C-4479-B930-D6760061CA3E}" type="presParOf" srcId="{BCDFEBD5-9C1A-44CA-B446-BFDD5FB6C543}" destId="{EF239B03-C1A6-4829-9F5B-434B04258378}" srcOrd="0" destOrd="0" presId="urn:microsoft.com/office/officeart/2005/8/layout/cycle2"/>
    <dgm:cxn modelId="{5D0D0BB9-332E-4AB7-9384-4D61F939B931}" type="presParOf" srcId="{855DC16F-560F-4BDB-BD5E-27215ED58A84}" destId="{7142C3A8-6013-4A9A-B0F8-19BD6AEEC57F}" srcOrd="2" destOrd="0" presId="urn:microsoft.com/office/officeart/2005/8/layout/cycle2"/>
    <dgm:cxn modelId="{D79D47B2-E189-4EDD-B550-DD1F4A35C611}" type="presParOf" srcId="{855DC16F-560F-4BDB-BD5E-27215ED58A84}" destId="{8B424DE1-54D0-4401-8617-8AE7FDCB49A5}" srcOrd="3" destOrd="0" presId="urn:microsoft.com/office/officeart/2005/8/layout/cycle2"/>
    <dgm:cxn modelId="{5665D5B8-02C7-4A13-9024-1BB18D533D8A}" type="presParOf" srcId="{8B424DE1-54D0-4401-8617-8AE7FDCB49A5}" destId="{CDCE4779-F6B5-4914-9E75-89B83BC333F3}" srcOrd="0" destOrd="0" presId="urn:microsoft.com/office/officeart/2005/8/layout/cycle2"/>
    <dgm:cxn modelId="{A6F2A74D-0633-4E12-A0E0-1AB50E699DB3}" type="presParOf" srcId="{855DC16F-560F-4BDB-BD5E-27215ED58A84}" destId="{75430CFE-AA6B-4E7A-9ABC-972544FB4DAC}" srcOrd="4" destOrd="0" presId="urn:microsoft.com/office/officeart/2005/8/layout/cycle2"/>
    <dgm:cxn modelId="{77A37EE3-12F7-45B0-99C8-727378117274}" type="presParOf" srcId="{855DC16F-560F-4BDB-BD5E-27215ED58A84}" destId="{130B40ED-2442-4086-ABCC-2FDA4EFE979F}" srcOrd="5" destOrd="0" presId="urn:microsoft.com/office/officeart/2005/8/layout/cycle2"/>
    <dgm:cxn modelId="{72955DFA-B59E-4B36-A553-650D5D93BAE0}" type="presParOf" srcId="{130B40ED-2442-4086-ABCC-2FDA4EFE979F}" destId="{50ACAC01-BA81-441A-8EDB-A2D5220F5E91}" srcOrd="0" destOrd="0" presId="urn:microsoft.com/office/officeart/2005/8/layout/cycle2"/>
    <dgm:cxn modelId="{8654C1DA-99E9-49BF-A29B-0E53A26F6B58}" type="presParOf" srcId="{855DC16F-560F-4BDB-BD5E-27215ED58A84}" destId="{88FB91B2-9155-4703-BD22-545DEE10A6ED}" srcOrd="6" destOrd="0" presId="urn:microsoft.com/office/officeart/2005/8/layout/cycle2"/>
    <dgm:cxn modelId="{878C0947-635F-4EE0-97BE-A07F4E5CD680}" type="presParOf" srcId="{855DC16F-560F-4BDB-BD5E-27215ED58A84}" destId="{113D267E-1BFE-442A-B9A8-0C143C0685F2}" srcOrd="7" destOrd="0" presId="urn:microsoft.com/office/officeart/2005/8/layout/cycle2"/>
    <dgm:cxn modelId="{8321B931-7E3F-4628-90DE-0A690458D78B}" type="presParOf" srcId="{113D267E-1BFE-442A-B9A8-0C143C0685F2}" destId="{B17CBF57-8CD0-4523-BCA3-37A27051CCB4}" srcOrd="0" destOrd="0" presId="urn:microsoft.com/office/officeart/2005/8/layout/cycle2"/>
    <dgm:cxn modelId="{C5ED1D6E-8673-46F8-A917-9B9869868A11}" type="presParOf" srcId="{855DC16F-560F-4BDB-BD5E-27215ED58A84}" destId="{24847CA8-8D8A-4548-9216-EDAECF03296D}" srcOrd="8" destOrd="0" presId="urn:microsoft.com/office/officeart/2005/8/layout/cycle2"/>
    <dgm:cxn modelId="{DAA42F05-F2BD-4D40-A8A6-6E385DF98D05}" type="presParOf" srcId="{855DC16F-560F-4BDB-BD5E-27215ED58A84}" destId="{0A897054-5C1B-434E-AEB9-3A619CFC7ED1}" srcOrd="9" destOrd="0" presId="urn:microsoft.com/office/officeart/2005/8/layout/cycle2"/>
    <dgm:cxn modelId="{4748AD2D-0DC5-40F0-879C-A823389A83BA}" type="presParOf" srcId="{0A897054-5C1B-434E-AEB9-3A619CFC7ED1}" destId="{A57C22C9-173E-4351-BF73-D27137B069D6}" srcOrd="0" destOrd="0" presId="urn:microsoft.com/office/officeart/2005/8/layout/cycle2"/>
  </dgm:cxnLst>
  <dgm:bg>
    <a:pattFill prst="pct90">
      <a:fgClr>
        <a:srgbClr val="0070C0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CB533-9100-4782-993F-2D8C2BB31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4D942-86D6-4732-B400-6F9F6771A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821E75-F070-4618-B81E-AC3398DF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CD1E5-1DC8-4D8C-9C5C-17249EA2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DEC22-B30F-4451-B6F3-5FFEE81B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4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01052-5236-468B-A828-B2D61D41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A683E3-CA04-45C7-8F7A-65720172B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F5306-A5B2-4F81-82DA-410C50A1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965B37-A49C-488F-8490-7C66F0E2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30537A-3CC2-4238-AEC9-4ECE3AFE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1C7EA7-DB5E-4647-AC82-FDDCAA976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8A195F-C9C1-44CC-B964-2B0426F36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9D91C-52B8-4461-B88F-BD3AAB52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0612CA-9A5E-44D5-8C34-8943DB28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AA5158-B707-4BE6-AEDB-59D5A3B2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A8647-27C3-4EE4-A99A-33E7E3BD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E4EAB-C704-4D49-8DB4-728796B9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EA927B-E04B-43F2-A950-8273A8E6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BF93C6-AABB-4AE2-9A0E-D8E990BA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EA905-A39B-4B84-9F18-AC12FF8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8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CBA1F-3709-46EA-B8F1-5B2D97EE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4859B4-1E1E-457A-82D5-6D5BC72A5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118142-3821-4659-BD19-890AAC15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BF8D52-B7FF-4F2D-8D22-649A1261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9FFAEE-70B4-4C13-84D9-3C6D7EBE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6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94BA7-E401-4D27-AD9A-D95E73A2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637152-2859-473D-9D64-5FD643DAF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7AEDDB-8F4A-453D-A33E-859F37A0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071FBE-0CE0-44EB-949C-399C1AC7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D11BF-D705-41A5-A62F-225BF7A3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419991-F1E2-445C-A870-D561E08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5E337-B58E-408B-AE5A-14D9C2B5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8A18FA-3EB8-43F6-8855-BE2EECB9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33E188-7FBC-4898-8193-8BA08DCA8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8C1BAE-C019-4196-A518-786C7276C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E96C86E-FAF3-4CCD-B7A0-9CAE6DB87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04DBA9-EFC8-45AD-B98E-7ADEB43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59902D-683D-4DFA-95FD-9CEBF4DA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37D0B-368C-4F8E-B583-1039326B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41D3-50EB-4DA0-B3C3-BD01D30D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9C90D2-7C35-4A4A-AF8A-E66FFF05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0F662F-C9B7-47B6-BA13-CA39C00C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CEEEB1-AF6D-4398-BDF1-B03796B4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D72EBD-709D-4605-BAEB-85F2AAD7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0C3C6C-DDE8-42E7-A327-340698A4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A5759D-A7DF-4057-852E-668FF7AF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882D7-9859-492A-83CE-270B9C07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9A1A25-C020-412D-8ECF-83D87268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555D9C-25BC-4249-BF22-E6C2DCF2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6C7894-ECFF-4D7B-B5C5-769D83A1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820759-5545-466A-B830-F9B69A2F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17D87B-D7CE-4732-9E73-F61FC9A2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35673-D3F2-4B33-AF29-88FB11DA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C88BA8-7ECE-4B23-BF26-D0D469664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FB7638-0D5A-49C3-BEFB-D49CFA30D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5D51F0-35CF-41B0-955F-C876787F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E2E986-5CAC-4F6F-9411-A2D2BBC0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92F1AB-5F6F-40F0-9134-7EF98194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93FB2E-DD95-4FE5-89D9-71BCFCCE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D89C77-CC8F-4CD9-84AA-EB594040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F3143-CA64-40BF-AB28-7F4DB23D4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BD71-0189-4AC8-BE28-600278F815F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41687-A71B-423D-96A5-803EE5C64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01AC9-0CC0-42FA-BEF6-E78A9D8D2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CA2F-0F5A-462D-9932-2F45FEE8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C48AFB-27C4-4245-B053-D14291787F12}"/>
              </a:ext>
            </a:extLst>
          </p:cNvPr>
          <p:cNvSpPr txBox="1"/>
          <p:nvPr/>
        </p:nvSpPr>
        <p:spPr>
          <a:xfrm>
            <a:off x="126611" y="126609"/>
            <a:ext cx="6147582" cy="2124223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8"/>
          <a:stretch/>
        </p:blipFill>
        <p:spPr>
          <a:xfrm>
            <a:off x="6753225" y="0"/>
            <a:ext cx="5438775" cy="24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2836914"/>
              </p:ext>
            </p:extLst>
          </p:nvPr>
        </p:nvGraphicFramePr>
        <p:xfrm>
          <a:off x="150125" y="137099"/>
          <a:ext cx="11382233" cy="664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30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8039" y="4544702"/>
            <a:ext cx="3544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719" y="4544703"/>
            <a:ext cx="2552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বিষয়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CBFE1-FA05-4F3C-BAE6-04208165C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0" y="825744"/>
            <a:ext cx="5172075" cy="344805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25F01D-E4E6-49B4-AAF4-7B2DEF96E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96" y="825744"/>
            <a:ext cx="5722732" cy="320473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43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8155" y="4667533"/>
            <a:ext cx="320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719" y="4544703"/>
            <a:ext cx="2552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বিষয়ে   ইন্টারনেট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C3CB39-E0B7-40A9-96D7-C92F30143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8" y="722009"/>
            <a:ext cx="5270000" cy="3369344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31564F-9C86-456D-9B25-237EBEBA1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2009"/>
            <a:ext cx="5657956" cy="3415991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43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8155" y="4667533"/>
            <a:ext cx="3411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শিক্ষায়     ইন্টারনেট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719" y="4544703"/>
            <a:ext cx="2552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শিক্ষায়    ইন্টারনেট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F16BD6-D432-4ECE-B9E8-F5CD4E195A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1"/>
          <a:stretch/>
        </p:blipFill>
        <p:spPr>
          <a:xfrm>
            <a:off x="568409" y="575172"/>
            <a:ext cx="5896708" cy="2811831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F4DFCC-260A-47DB-88AC-D4F6E224CB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20036"/>
          <a:stretch/>
        </p:blipFill>
        <p:spPr>
          <a:xfrm>
            <a:off x="7753611" y="262021"/>
            <a:ext cx="3246485" cy="3856891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32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050" y="325378"/>
            <a:ext cx="46675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8" y="1605690"/>
            <a:ext cx="432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কী?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9797" y="1528549"/>
            <a:ext cx="6605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তথ্য,শব্দ, ছবি ও ভিডিও ব্যবহার করে ডিজিটাল পদ্ধতিতে পাঠ  তৈরি করা।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7" y="2855162"/>
            <a:ext cx="5813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1582" y="2851988"/>
            <a:ext cx="156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ই-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বুক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457" y="4549676"/>
            <a:ext cx="4681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 দুটি ইন্টারনেটের ব্যবহার বল।  </a:t>
            </a:r>
            <a:endParaRPr lang="en-US" sz="4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5044" y="5003532"/>
            <a:ext cx="5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পাঠদান  ২। পরীক্ষার ফলাফল 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66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976" y="559558"/>
            <a:ext cx="3603008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719" y="1869743"/>
            <a:ext cx="8202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“বর্তমান যুগে ইন্টারনেট ছাড়া সমগ্র শিক্ষা ব্যবস্থা অচল”- ব্যাখ্যা করো।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29" y="391625"/>
            <a:ext cx="2961894" cy="29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3"/>
            <a:ext cx="121920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3"/>
            <a:ext cx="121920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3"/>
            <a:ext cx="3179298" cy="2221524"/>
          </a:xfrm>
          <a:prstGeom prst="round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572"/>
            <a:ext cx="12192000" cy="1647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44" y="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1952" y="1981200"/>
            <a:ext cx="8534400" cy="487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/>
              <a:t>বিশ্বজিৎ হালদার</a:t>
            </a:r>
            <a:endParaRPr lang="en-US" sz="3600" dirty="0"/>
          </a:p>
          <a:p>
            <a:pPr algn="ctr"/>
            <a:r>
              <a:rPr lang="bn-IN" sz="3600" dirty="0"/>
              <a:t>সহকারী শিক্ষক</a:t>
            </a:r>
            <a:endParaRPr lang="en-US" sz="3600" dirty="0"/>
          </a:p>
          <a:p>
            <a:pPr algn="ctr"/>
            <a:r>
              <a:rPr lang="bn-IN" sz="3600" dirty="0"/>
              <a:t>বাহিরদিয়া মাধ্যমিক বিদ্যালয়</a:t>
            </a:r>
            <a:endParaRPr lang="en-US" sz="3600" dirty="0"/>
          </a:p>
          <a:p>
            <a:pPr algn="ctr"/>
            <a:r>
              <a:rPr lang="bn-IN" sz="3600" dirty="0"/>
              <a:t>ফকিরহাট</a:t>
            </a:r>
            <a:r>
              <a:rPr lang="en-US" sz="3600" dirty="0"/>
              <a:t>,</a:t>
            </a:r>
            <a:r>
              <a:rPr lang="bn-IN" sz="3600" dirty="0"/>
              <a:t>বাগেরহাট।</a:t>
            </a:r>
            <a:endParaRPr lang="en-US" sz="3600" dirty="0"/>
          </a:p>
          <a:p>
            <a:pPr algn="ctr"/>
            <a:r>
              <a:rPr lang="bn-BD" sz="3600" dirty="0"/>
              <a:t>মোবা</a:t>
            </a:r>
            <a:r>
              <a:rPr lang="en-US" sz="3600" dirty="0"/>
              <a:t>: </a:t>
            </a:r>
            <a:r>
              <a:rPr lang="bn-BD" sz="3600" dirty="0"/>
              <a:t>০১৭</a:t>
            </a:r>
            <a:r>
              <a:rPr lang="bn-IN" sz="3600" dirty="0"/>
              <a:t>৪৬০৫৫৭৩৭</a:t>
            </a:r>
            <a:endParaRPr lang="en-US" sz="3600" dirty="0"/>
          </a:p>
          <a:p>
            <a:pPr algn="ctr"/>
            <a:r>
              <a:rPr lang="en-US" sz="3600" dirty="0"/>
              <a:t>E-mail: </a:t>
            </a:r>
            <a:r>
              <a:rPr lang="en-US" sz="3600" u="sng" dirty="0"/>
              <a:t>biswajitbahirdia@gmail.com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6090" y="436728"/>
            <a:ext cx="4367283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/>
              <a:t>শিক্ষক</a:t>
            </a:r>
            <a:r>
              <a:rPr lang="en-US" sz="7200" dirty="0" smtClean="0"/>
              <a:t> </a:t>
            </a:r>
            <a:r>
              <a:rPr lang="en-US" sz="7200" dirty="0" err="1" smtClean="0"/>
              <a:t>পরিচিতি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070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20D7DC-E11D-4A79-B46C-7C417252ABD9}"/>
              </a:ext>
            </a:extLst>
          </p:cNvPr>
          <p:cNvSpPr txBox="1"/>
          <p:nvPr/>
        </p:nvSpPr>
        <p:spPr>
          <a:xfrm>
            <a:off x="2025532" y="2873182"/>
            <a:ext cx="9110106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8480" y="439252"/>
            <a:ext cx="3784210" cy="14773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/>
              <a:t>পাঠ </a:t>
            </a:r>
            <a:r>
              <a:rPr lang="en-US" sz="7200" dirty="0" err="1" smtClean="0"/>
              <a:t>পরিচিতি</a:t>
            </a:r>
            <a:endParaRPr lang="en-US" sz="7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xmlns="" id="{B8B4B4C6-BE54-4BE7-907F-15DF44229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00992"/>
              </p:ext>
            </p:extLst>
          </p:nvPr>
        </p:nvGraphicFramePr>
        <p:xfrm>
          <a:off x="4642339" y="1691014"/>
          <a:ext cx="2489981" cy="210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2339" y="1691014"/>
                        <a:ext cx="2489981" cy="2100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38411" y="363255"/>
            <a:ext cx="11386159" cy="1327759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চলো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একটি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ভিডিও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দেখি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4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D0E1D9-8455-47D0-ADDC-D2CCA0327449}"/>
              </a:ext>
            </a:extLst>
          </p:cNvPr>
          <p:cNvSpPr txBox="1"/>
          <p:nvPr/>
        </p:nvSpPr>
        <p:spPr>
          <a:xfrm>
            <a:off x="3701141" y="560197"/>
            <a:ext cx="435309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7944" y="5169319"/>
            <a:ext cx="338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8C35AD-7691-462E-A5F3-807BFE63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53" y="1688681"/>
            <a:ext cx="7101609" cy="47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D9D760-22F3-4848-AD61-52AE06375160}"/>
              </a:ext>
            </a:extLst>
          </p:cNvPr>
          <p:cNvSpPr txBox="1"/>
          <p:nvPr/>
        </p:nvSpPr>
        <p:spPr>
          <a:xfrm>
            <a:off x="926924" y="1832677"/>
            <a:ext cx="10487891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কি বলতে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ব্যাবহারের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80570" y="325677"/>
            <a:ext cx="6526060" cy="939452"/>
          </a:xfrm>
          <a:prstGeom prst="ellipse">
            <a:avLst/>
          </a:prstGeom>
          <a:pattFill prst="pct90">
            <a:fgClr>
              <a:schemeClr val="accent6"/>
            </a:fgClr>
            <a:bgClr>
              <a:schemeClr val="bg1"/>
            </a:bgClr>
          </a:pattFill>
          <a:ln w="28575"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E15DBC-924D-434A-BB8C-077A0F5E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3" y="1633618"/>
            <a:ext cx="5298833" cy="2347913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EA83C9-85F3-44A4-941E-9F81216A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6" y="1529886"/>
            <a:ext cx="4157662" cy="2555379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014916" y="4469174"/>
            <a:ext cx="4471483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4214" y="4504114"/>
            <a:ext cx="4421875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776614" y="338203"/>
            <a:ext cx="10355054" cy="977030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224" y="1344113"/>
            <a:ext cx="5516216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05" y="3934061"/>
            <a:ext cx="1900413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3190" y="3908176"/>
            <a:ext cx="1231398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387" y="3831749"/>
            <a:ext cx="2583637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এনিমেশন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6037" y="3949450"/>
            <a:ext cx="1973527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বা অডিও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58524" y="3150757"/>
            <a:ext cx="8179577" cy="16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16148" y="2314954"/>
            <a:ext cx="20367" cy="6600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04300" y="3185548"/>
            <a:ext cx="14802" cy="6594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66142" y="3150757"/>
            <a:ext cx="56480" cy="6371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79206" y="3216399"/>
            <a:ext cx="0" cy="571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642798" y="3172250"/>
            <a:ext cx="14802" cy="6594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22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68" y="268564"/>
            <a:ext cx="4287589" cy="2214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5582" y="2729551"/>
            <a:ext cx="6111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শ্রেনি কক্ষে ইন্টারনেট ব্যবহার করে শিক্ষার তথ্য  নিচ্ছেন।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3" y="191981"/>
            <a:ext cx="3462517" cy="2032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" y="3477206"/>
            <a:ext cx="3657600" cy="2829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023" y="2480241"/>
            <a:ext cx="4609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সাহায্যে  সমস্যার সমাধান করছেন।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781" y="6196084"/>
            <a:ext cx="570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ই-বুক ব্যবহার করছেন।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19" y="3806769"/>
            <a:ext cx="4329143" cy="22070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1527" y="6196084"/>
            <a:ext cx="586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অনলাইন ক্লাশে ব্যস্ত আছেন।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10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223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MULTIMEDIA</cp:lastModifiedBy>
  <cp:revision>61</cp:revision>
  <dcterms:created xsi:type="dcterms:W3CDTF">2020-09-02T08:19:08Z</dcterms:created>
  <dcterms:modified xsi:type="dcterms:W3CDTF">2021-01-15T14:22:42Z</dcterms:modified>
</cp:coreProperties>
</file>