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71" r:id="rId5"/>
    <p:sldId id="27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r>
              <a:rPr lang="bn-BD" sz="6600" i="1" u="sng" dirty="0" smtClean="0">
                <a:solidFill>
                  <a:srgbClr val="FF0000"/>
                </a:solidFill>
              </a:rPr>
              <a:t>স্বাগতম</a:t>
            </a:r>
            <a:endParaRPr lang="en-US" sz="8000" i="1" u="sng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15645"/>
            <a:ext cx="9144000" cy="471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2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58200" cy="1981200"/>
          </a:xfrm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অযুর মুস্তাহাব ৬টি </a:t>
            </a:r>
            <a:br>
              <a:rPr lang="bn-BD" sz="6000" dirty="0" smtClean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</a:rPr>
              <a:t>১। অন্তরে নিয়ত করা </a:t>
            </a:r>
          </a:p>
          <a:p>
            <a:r>
              <a:rPr lang="bn-BD" sz="4400" dirty="0" smtClean="0">
                <a:solidFill>
                  <a:srgbClr val="002060"/>
                </a:solidFill>
              </a:rPr>
              <a:t>২। </a:t>
            </a:r>
            <a:r>
              <a:rPr lang="bn-BD" sz="4400" dirty="0">
                <a:solidFill>
                  <a:srgbClr val="002060"/>
                </a:solidFill>
              </a:rPr>
              <a:t>সমস্ত মাথা </a:t>
            </a:r>
            <a:r>
              <a:rPr lang="bn-BD" sz="4400">
                <a:solidFill>
                  <a:srgbClr val="002060"/>
                </a:solidFill>
              </a:rPr>
              <a:t>মাসেহ </a:t>
            </a:r>
            <a:r>
              <a:rPr lang="bn-BD" sz="4400" smtClean="0">
                <a:solidFill>
                  <a:srgbClr val="002060"/>
                </a:solidFill>
              </a:rPr>
              <a:t>করা </a:t>
            </a:r>
            <a:endParaRPr lang="bn-BD" sz="4400" dirty="0" smtClean="0">
              <a:solidFill>
                <a:srgbClr val="002060"/>
              </a:solidFill>
            </a:endParaRPr>
          </a:p>
          <a:p>
            <a:r>
              <a:rPr lang="bn-BD" sz="4400" dirty="0" smtClean="0">
                <a:solidFill>
                  <a:srgbClr val="002060"/>
                </a:solidFill>
              </a:rPr>
              <a:t>৩। ধারাবাহিকতা রক্ষা করা </a:t>
            </a:r>
          </a:p>
          <a:p>
            <a:r>
              <a:rPr lang="bn-BD" sz="4400" dirty="0" smtClean="0">
                <a:solidFill>
                  <a:srgbClr val="002060"/>
                </a:solidFill>
              </a:rPr>
              <a:t>৪। ডান দিক হতে অযু শুরু করা </a:t>
            </a:r>
          </a:p>
          <a:p>
            <a:r>
              <a:rPr lang="bn-BD" sz="4400" dirty="0" smtClean="0">
                <a:solidFill>
                  <a:srgbClr val="002060"/>
                </a:solidFill>
              </a:rPr>
              <a:t>৫। একের পর এক ধৌত করা </a:t>
            </a:r>
          </a:p>
          <a:p>
            <a:r>
              <a:rPr lang="bn-BD" sz="4400" dirty="0" smtClean="0">
                <a:solidFill>
                  <a:srgbClr val="002060"/>
                </a:solidFill>
              </a:rPr>
              <a:t>৬। ঘাড় মাসেহ করা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4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458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/>
              <a:t>    </a:t>
            </a:r>
            <a:r>
              <a:rPr lang="bn-BD" sz="11500" dirty="0" smtClean="0">
                <a:solidFill>
                  <a:srgbClr val="002060"/>
                </a:solidFill>
              </a:rPr>
              <a:t>মূল্যায়ন </a:t>
            </a:r>
            <a:endParaRPr lang="en-US" sz="115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6670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১। অযুর ফরয কয়টি ও কী কী ?</a:t>
            </a:r>
          </a:p>
          <a:p>
            <a:r>
              <a:rPr lang="bn-BD" sz="4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</a:rPr>
              <a:t>২। অযুর সুন্নত গুলো কী কী ?</a:t>
            </a:r>
          </a:p>
          <a:p>
            <a:r>
              <a:rPr lang="bn-BD" sz="4800" dirty="0" smtClean="0"/>
              <a:t> </a:t>
            </a:r>
          </a:p>
          <a:p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</a:rPr>
              <a:t>৩। অযুর মুস্তাহাব গুলো কী কী ? </a:t>
            </a:r>
            <a:endParaRPr lang="en-US" sz="4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4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7030A0"/>
                </a:solidFill>
              </a:rPr>
              <a:t> বাড়ীর কাজ </a:t>
            </a:r>
            <a:endParaRPr lang="en-US" sz="115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19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tx2">
                    <a:lumMod val="50000"/>
                  </a:schemeClr>
                </a:solidFill>
              </a:rPr>
              <a:t>  অযু করার নিয়ম গুলো সঠিক ভাবে লিখে আনবে । 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1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16624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2588" y="2514600"/>
            <a:ext cx="5105400" cy="1862048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</a:rPr>
              <a:t>ধন্যবাদ</a:t>
            </a:r>
            <a:r>
              <a:rPr lang="bn-BD" sz="11500" dirty="0" smtClean="0"/>
              <a:t>    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301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</a:t>
            </a:r>
            <a:r>
              <a:rPr lang="bn-BD" sz="4400" dirty="0" smtClean="0"/>
              <a:t> </a:t>
            </a:r>
            <a:r>
              <a:rPr lang="bn-BD" sz="3600" dirty="0" smtClean="0">
                <a:solidFill>
                  <a:schemeClr val="accent2"/>
                </a:solidFill>
              </a:rPr>
              <a:t>শিক্ষক পরিচিতি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526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মোঃ ইব্রাহিম সেক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সহ-সুপার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মঙ্গলপুর মহিলা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bn-BD" sz="2800" dirty="0" smtClean="0">
                <a:solidFill>
                  <a:srgbClr val="00B0F0"/>
                </a:solidFill>
              </a:rPr>
              <a:t>দাখিল মাদ্রাসা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গোয়ালন্দ,রাজবাড়ী ।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মোবাইলঃ ০</a:t>
            </a:r>
            <a:r>
              <a:rPr lang="en-US" sz="2800" dirty="0" smtClean="0">
                <a:solidFill>
                  <a:srgbClr val="00B0F0"/>
                </a:solidFill>
              </a:rPr>
              <a:t>১৭৯৯৫৩৭২৮৫ 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Email-smebrahim1982@gmail.com</a:t>
            </a:r>
            <a:r>
              <a:rPr lang="bn-BD" sz="2800" dirty="0" smtClean="0">
                <a:solidFill>
                  <a:srgbClr val="00B0F0"/>
                </a:solidFill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2060"/>
                </a:solidFill>
              </a:rPr>
              <a:t>      পাঠ পরিচিতি</a:t>
            </a:r>
          </a:p>
          <a:p>
            <a:endParaRPr lang="bn-BD" sz="7200" dirty="0" smtClean="0">
              <a:solidFill>
                <a:srgbClr val="002060"/>
              </a:solidFill>
            </a:endParaRP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          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শ্রেণিঃ ১০ম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       বিষয়ঃ ফিক্‌হ </a:t>
            </a: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       অধ্যায়ঃ ২য় </a:t>
            </a: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       পরিচ্ছেদঃ ১ম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        সময়ঃ ৫০মিনিট </a:t>
            </a: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       তারিখঃ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১৫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০১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/২০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২১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</a:rPr>
              <a:t>ইং   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7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37"/>
            <a:ext cx="4419600" cy="28622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525"/>
            <a:ext cx="4267200" cy="2914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3581400"/>
            <a:ext cx="4419600" cy="2483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49" y="3561312"/>
            <a:ext cx="3867151" cy="25037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52800" y="6287792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ওযু করার বিভিন্ন দৃশ্য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50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আজকের পাঠ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23900" dirty="0" smtClean="0"/>
              <a:t> অযু 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240395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610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/>
              <a:t> </a:t>
            </a:r>
            <a:r>
              <a:rPr lang="bn-BD" sz="13800" dirty="0" smtClean="0">
                <a:solidFill>
                  <a:schemeClr val="accent6">
                    <a:lumMod val="50000"/>
                  </a:schemeClr>
                </a:solidFill>
              </a:rPr>
              <a:t>শিখনফল </a:t>
            </a:r>
          </a:p>
          <a:p>
            <a:endParaRPr lang="bn-BD" sz="8800" dirty="0" smtClean="0"/>
          </a:p>
          <a:p>
            <a:r>
              <a:rPr lang="bn-BD" sz="2800" dirty="0" smtClean="0">
                <a:solidFill>
                  <a:srgbClr val="002060"/>
                </a:solidFill>
              </a:rPr>
              <a:t>     </a:t>
            </a:r>
            <a:r>
              <a:rPr lang="bn-BD" sz="3200" dirty="0" smtClean="0">
                <a:solidFill>
                  <a:srgbClr val="002060"/>
                </a:solidFill>
              </a:rPr>
              <a:t>১/ অযুর ফরয কয়টি বলতে পারবে ।</a:t>
            </a:r>
          </a:p>
          <a:p>
            <a:r>
              <a:rPr lang="bn-BD" sz="3200" dirty="0" smtClean="0">
                <a:solidFill>
                  <a:srgbClr val="002060"/>
                </a:solidFill>
              </a:rPr>
              <a:t>     ২/ অযুর সুন্নত গুলো উল্লেখ করতে পারবে ।</a:t>
            </a:r>
          </a:p>
          <a:p>
            <a:r>
              <a:rPr lang="bn-BD" sz="3200" dirty="0" smtClean="0">
                <a:solidFill>
                  <a:srgbClr val="002060"/>
                </a:solidFill>
              </a:rPr>
              <a:t>     ৩/অযুর মুস্তাহাব গুলো  বর্ননা করতে পারবে ।</a:t>
            </a:r>
          </a:p>
          <a:p>
            <a:r>
              <a:rPr lang="bn-BD" sz="32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4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FF0000"/>
                </a:solidFill>
              </a:rPr>
              <a:t>উপস্থাপন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</a:rPr>
              <a:t>আল্লাহ তা’আলা বলেন- হে ইমানদার গণ; যখন তোমরা নামায আদায় করার ইচ্ছা কর, তখন তোমাদের মুখমন্ডল, কনুই পর্যন্ত হাত, গোড়ালিসহ দুই পা ধৌত কর এবং তোমাদের মাথা মাসেহ কর ।  (মায়েদাঃ৬)  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0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FF0000"/>
                </a:solidFill>
              </a:rPr>
              <a:t>অযুর ফরয ৪টি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73" y="1600198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</a:rPr>
              <a:t>১/ সমস্ত মুখমন্ডল ধৌত করা ।</a:t>
            </a:r>
          </a:p>
          <a:p>
            <a:r>
              <a:rPr lang="bn-BD" sz="4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BD" sz="4000" dirty="0" smtClean="0">
                <a:solidFill>
                  <a:srgbClr val="002060"/>
                </a:solidFill>
              </a:rPr>
              <a:t>২/ দুই হাতের কনুই পর্যন্ত ধৌত করা ।</a:t>
            </a:r>
          </a:p>
          <a:p>
            <a:r>
              <a:rPr lang="bn-BD" sz="4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BD" sz="4000" dirty="0" smtClean="0">
                <a:solidFill>
                  <a:srgbClr val="002060"/>
                </a:solidFill>
              </a:rPr>
              <a:t>৩/ মাথার এক চতুথাংশ মাসেহ করা ।</a:t>
            </a:r>
          </a:p>
          <a:p>
            <a:r>
              <a:rPr lang="bn-BD" sz="4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BD" sz="4000" dirty="0" smtClean="0">
                <a:solidFill>
                  <a:srgbClr val="002060"/>
                </a:solidFill>
              </a:rPr>
              <a:t>৪/ দুই পা গোড়ালিসহ  ধৌত করা ।</a:t>
            </a:r>
            <a:r>
              <a:rPr lang="bn-BD" sz="4000" dirty="0" smtClean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95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অযুর সুন্নত ৯টি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               </a:t>
            </a:r>
            <a:r>
              <a:rPr lang="bn-BD" sz="3200" dirty="0" smtClean="0">
                <a:solidFill>
                  <a:srgbClr val="002060"/>
                </a:solidFill>
              </a:rPr>
              <a:t>১। নিদ্রারপর ৩বার হাত ধৌত করা</a:t>
            </a:r>
          </a:p>
          <a:p>
            <a:r>
              <a:rPr lang="bn-BD" sz="3200" dirty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         ২। বিস্‌মিল্লাহ বলে শুরু করা</a:t>
            </a:r>
          </a:p>
          <a:p>
            <a:r>
              <a:rPr lang="bn-BD" sz="3200" dirty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        ৩।মিস্‌অয়াক করা</a:t>
            </a:r>
          </a:p>
          <a:p>
            <a:r>
              <a:rPr lang="bn-BD" sz="3200" dirty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         ৪।কুলি করা </a:t>
            </a:r>
          </a:p>
          <a:p>
            <a:r>
              <a:rPr lang="bn-BD" sz="3200" dirty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         ৫। নাকে পানি দেওয়া</a:t>
            </a:r>
          </a:p>
          <a:p>
            <a:r>
              <a:rPr lang="bn-BD" sz="3200" dirty="0" smtClean="0">
                <a:solidFill>
                  <a:srgbClr val="002060"/>
                </a:solidFill>
              </a:rPr>
              <a:t>          ৬। উভয় কান মাসেহ করা</a:t>
            </a:r>
          </a:p>
          <a:p>
            <a:r>
              <a:rPr lang="bn-BD" sz="3200" dirty="0" smtClean="0">
                <a:solidFill>
                  <a:srgbClr val="002060"/>
                </a:solidFill>
              </a:rPr>
              <a:t>          ৭। দাঁড়ি খিলাল করা</a:t>
            </a:r>
          </a:p>
          <a:p>
            <a:r>
              <a:rPr lang="bn-BD" sz="3200" dirty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        ৮। আঙ্গুল খিলাল করা </a:t>
            </a:r>
          </a:p>
          <a:p>
            <a:r>
              <a:rPr lang="bn-BD" sz="3200" dirty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         ৯। প্রত্যেক অঙ্গ তিনবার করে ধৌত করা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303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Vrinda</vt:lpstr>
      <vt:lpstr>Office Theme</vt:lpstr>
      <vt:lpstr>স্বাগতম</vt:lpstr>
      <vt:lpstr>PowerPoint Presentation</vt:lpstr>
      <vt:lpstr>PowerPoint Presentation</vt:lpstr>
      <vt:lpstr>PowerPoint Presentation</vt:lpstr>
      <vt:lpstr>আজকের পাঠ </vt:lpstr>
      <vt:lpstr>PowerPoint Presentation</vt:lpstr>
      <vt:lpstr>উপস্থাপন </vt:lpstr>
      <vt:lpstr>অযুর ফরয ৪টি </vt:lpstr>
      <vt:lpstr>অযুর সুন্নত ৯টি </vt:lpstr>
      <vt:lpstr>অযুর মুস্তাহাব ৬টি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ASUS-PC</cp:lastModifiedBy>
  <cp:revision>58</cp:revision>
  <dcterms:created xsi:type="dcterms:W3CDTF">2006-08-16T00:00:00Z</dcterms:created>
  <dcterms:modified xsi:type="dcterms:W3CDTF">2021-01-15T16:00:25Z</dcterms:modified>
</cp:coreProperties>
</file>