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84" r:id="rId2"/>
    <p:sldId id="256" r:id="rId3"/>
    <p:sldId id="264" r:id="rId4"/>
    <p:sldId id="265" r:id="rId5"/>
    <p:sldId id="266" r:id="rId6"/>
    <p:sldId id="283" r:id="rId7"/>
    <p:sldId id="263" r:id="rId8"/>
    <p:sldId id="257" r:id="rId9"/>
    <p:sldId id="258" r:id="rId10"/>
    <p:sldId id="28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FF00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5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1CCD-B194-4B99-8A92-E830C17DD22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229CF-69F2-40AC-ABCA-50DD3199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9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0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0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9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29CF-69F2-40AC-ABCA-50DD3199DE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0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37347F-A62D-427C-9CBD-D9671FF65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A6EA5-4213-4592-8797-DE574C851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6E6B6-32FC-4293-852D-8874697C0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90C22-1951-4381-AF89-1F610BE1B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8CEC6-A1E4-47EE-B8D5-028C3AC69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E0328-05EF-4F06-A643-AF5FA1EA1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64354-B294-4C6B-BEE3-C34CCD1EF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B8C25-5A08-4410-AAF4-728E24DC94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7CBCB-4FEF-4938-AFED-C6C8DB07E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83ABB-CB29-487E-9E8D-52CBE55BA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319C5-B870-4F5F-8E6F-7486D5877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6FCDD31-627F-48B7-B533-7BFF0A9E4A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my dear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267200"/>
            <a:ext cx="5029200" cy="1828800"/>
          </a:xfrm>
        </p:spPr>
        <p:txBody>
          <a:bodyPr/>
          <a:lstStyle/>
          <a:p>
            <a:r>
              <a:rPr lang="en-US" sz="1600" dirty="0" smtClean="0"/>
              <a:t>Md. </a:t>
            </a:r>
            <a:r>
              <a:rPr lang="en-US" sz="1600" dirty="0" err="1" smtClean="0"/>
              <a:t>Akhtarul</a:t>
            </a:r>
            <a:r>
              <a:rPr lang="en-US" sz="1600" dirty="0" smtClean="0"/>
              <a:t> Islam </a:t>
            </a:r>
          </a:p>
          <a:p>
            <a:r>
              <a:rPr lang="en-US" sz="1600" dirty="0" smtClean="0"/>
              <a:t>Assistant Teacher English</a:t>
            </a:r>
          </a:p>
          <a:p>
            <a:r>
              <a:rPr lang="en-US" sz="1600" dirty="0" err="1" smtClean="0"/>
              <a:t>Boalia</a:t>
            </a:r>
            <a:r>
              <a:rPr lang="en-US" sz="1600" dirty="0" smtClean="0"/>
              <a:t> </a:t>
            </a:r>
            <a:r>
              <a:rPr lang="en-US" sz="1600" dirty="0" err="1" smtClean="0"/>
              <a:t>Bl</a:t>
            </a:r>
            <a:r>
              <a:rPr lang="en-US" sz="1600" dirty="0" smtClean="0"/>
              <a:t> High School</a:t>
            </a:r>
          </a:p>
          <a:p>
            <a:r>
              <a:rPr lang="en-US" sz="1600" dirty="0" err="1" smtClean="0"/>
              <a:t>Gomastapur</a:t>
            </a:r>
            <a:r>
              <a:rPr lang="en-US" sz="1600" dirty="0" smtClean="0"/>
              <a:t> </a:t>
            </a:r>
            <a:r>
              <a:rPr lang="en-US" sz="1600" dirty="0" err="1" smtClean="0"/>
              <a:t>Chapai</a:t>
            </a:r>
            <a:r>
              <a:rPr lang="en-US" sz="1600" dirty="0" smtClean="0"/>
              <a:t> </a:t>
            </a:r>
            <a:r>
              <a:rPr lang="en-US" sz="1600" dirty="0" err="1" smtClean="0"/>
              <a:t>Nawabganj</a:t>
            </a:r>
            <a:endParaRPr lang="en-US" sz="1600" dirty="0" smtClean="0"/>
          </a:p>
          <a:p>
            <a:r>
              <a:rPr lang="en-US" sz="1600" dirty="0" smtClean="0"/>
              <a:t>Cell: 01716472413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48400" y="25908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Class:8</a:t>
            </a:r>
          </a:p>
          <a:p>
            <a:r>
              <a:rPr lang="en-US" sz="1600" b="0" kern="0" dirty="0" err="1" smtClean="0"/>
              <a:t>Sub:English</a:t>
            </a:r>
            <a:r>
              <a:rPr lang="en-US" sz="1600" b="0" kern="0" dirty="0" smtClean="0"/>
              <a:t> 2</a:t>
            </a:r>
            <a:r>
              <a:rPr lang="en-US" sz="1600" b="0" kern="0" baseline="30000" dirty="0" smtClean="0"/>
              <a:t>nd</a:t>
            </a:r>
            <a:r>
              <a:rPr lang="en-US" sz="1600" b="0" kern="0" dirty="0" smtClean="0"/>
              <a:t> Paper</a:t>
            </a:r>
          </a:p>
          <a:p>
            <a:r>
              <a:rPr lang="en-US" sz="1600" b="0" kern="0" dirty="0" smtClean="0"/>
              <a:t>Date:16.01.2021</a:t>
            </a:r>
            <a:endParaRPr lang="en-US" sz="1600" b="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95120"/>
            <a:ext cx="2133600" cy="2702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66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sz="13800" dirty="0" smtClean="0"/>
              <a:t>Thank you Everyone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214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Active Voice – Passive Voice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8382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760017"/>
                    </a:gs>
                    <a:gs pos="50000">
                      <a:schemeClr val="accent1"/>
                    </a:gs>
                    <a:gs pos="100000">
                      <a:srgbClr val="760017"/>
                    </a:gs>
                  </a:gsLst>
                  <a:lin ang="5400000" scaled="1"/>
                </a:gradFill>
                <a:latin typeface="Impact"/>
              </a:rPr>
              <a:t>Active voice – Passive voice</a:t>
            </a:r>
          </a:p>
        </p:txBody>
      </p:sp>
      <p:sp>
        <p:nvSpPr>
          <p:cNvPr id="410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Kannan           </a:t>
            </a:r>
            <a:r>
              <a:rPr lang="en-US" sz="4000" b="0">
                <a:solidFill>
                  <a:srgbClr val="FFFF00"/>
                </a:solidFill>
              </a:rPr>
              <a:t>likes</a:t>
            </a:r>
            <a:r>
              <a:rPr lang="en-US" sz="4000" b="0"/>
              <a:t>             </a:t>
            </a:r>
            <a:r>
              <a:rPr lang="en-US" sz="4000" b="0">
                <a:solidFill>
                  <a:srgbClr val="00FF00"/>
                </a:solidFill>
              </a:rPr>
              <a:t>apples</a:t>
            </a:r>
            <a:r>
              <a:rPr lang="en-US" sz="4000" b="0"/>
              <a:t>.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5791200" y="381000"/>
            <a:ext cx="1981200" cy="762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1676400" y="914400"/>
            <a:ext cx="41910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200" y="1828800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Apples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715000" y="1828800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</a:rPr>
              <a:t> by Kannan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04800" y="304800"/>
            <a:ext cx="2133600" cy="762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362200" y="762000"/>
            <a:ext cx="403860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743200" y="1828800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FF00"/>
                </a:solidFill>
              </a:rPr>
              <a:t> are liked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038600" y="914400"/>
            <a:ext cx="2286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33400" y="3200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He            </a:t>
            </a:r>
            <a:r>
              <a:rPr lang="en-US" sz="4000" b="0">
                <a:solidFill>
                  <a:srgbClr val="FFFF00"/>
                </a:solidFill>
              </a:rPr>
              <a:t>employs</a:t>
            </a:r>
            <a:r>
              <a:rPr lang="en-US" sz="4000" b="0"/>
              <a:t>             </a:t>
            </a:r>
            <a:r>
              <a:rPr lang="en-US" sz="4000" b="0">
                <a:solidFill>
                  <a:srgbClr val="00FF00"/>
                </a:solidFill>
              </a:rPr>
              <a:t>a servant</a:t>
            </a:r>
            <a:r>
              <a:rPr lang="en-US" sz="4000" b="0"/>
              <a:t>.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5791200" y="3200400"/>
            <a:ext cx="2819400" cy="8382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1600200" y="3810000"/>
            <a:ext cx="434340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57200" y="4937125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A servant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638800" y="4953000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</a:rPr>
              <a:t> by him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895600" y="4937125"/>
            <a:ext cx="3124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FF00"/>
                </a:solidFill>
              </a:rPr>
              <a:t> is employed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304800" y="3200400"/>
            <a:ext cx="1600200" cy="762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905000" y="3657600"/>
            <a:ext cx="4419600" cy="1371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4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3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nimBg="1"/>
      <p:bldP spid="21508" grpId="0" animBg="1"/>
      <p:bldP spid="21510" grpId="0" autoUpdateAnimBg="0"/>
      <p:bldP spid="21511" grpId="0" autoUpdateAnimBg="0"/>
      <p:bldP spid="21512" grpId="0" animBg="1"/>
      <p:bldP spid="21513" grpId="0" animBg="1"/>
      <p:bldP spid="21514" grpId="0" autoUpdateAnimBg="0"/>
      <p:bldP spid="21515" grpId="0" animBg="1"/>
      <p:bldP spid="21516" grpId="0" autoUpdateAnimBg="0"/>
      <p:bldP spid="21517" grpId="0" animBg="1"/>
      <p:bldP spid="21518" grpId="0" animBg="1"/>
      <p:bldP spid="21519" grpId="0" autoUpdateAnimBg="0"/>
      <p:bldP spid="21520" grpId="0" autoUpdateAnimBg="0"/>
      <p:bldP spid="21521" grpId="0" autoUpdateAnimBg="0"/>
      <p:bldP spid="21522" grpId="0" animBg="1"/>
      <p:bldP spid="215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My mother </a:t>
            </a:r>
            <a:r>
              <a:rPr lang="en-US" sz="4000" b="0">
                <a:solidFill>
                  <a:srgbClr val="FFFF00"/>
                </a:solidFill>
              </a:rPr>
              <a:t>washes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my clothes. </a:t>
            </a:r>
            <a:endParaRPr lang="en-US" sz="4000" b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My clothes</a:t>
            </a:r>
            <a:r>
              <a:rPr lang="en-US" sz="4000" b="0">
                <a:solidFill>
                  <a:srgbClr val="FF0066"/>
                </a:solidFill>
              </a:rPr>
              <a:t> </a:t>
            </a:r>
            <a:r>
              <a:rPr lang="en-US" sz="4000" b="0">
                <a:solidFill>
                  <a:srgbClr val="FFFF00"/>
                </a:solidFill>
              </a:rPr>
              <a:t>are washed </a:t>
            </a:r>
            <a:r>
              <a:rPr lang="en-US" sz="4000" b="0">
                <a:solidFill>
                  <a:srgbClr val="FF0066"/>
                </a:solidFill>
              </a:rPr>
              <a:t> by my mother</a:t>
            </a:r>
            <a:r>
              <a:rPr lang="en-US" sz="4000" b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133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Kannan </a:t>
            </a:r>
            <a:r>
              <a:rPr lang="en-US" sz="4000" b="0">
                <a:solidFill>
                  <a:srgbClr val="FFFF00"/>
                </a:solidFill>
              </a:rPr>
              <a:t>beats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Ravi. </a:t>
            </a:r>
            <a:endParaRPr lang="en-US" sz="4000" b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3048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Ravi </a:t>
            </a:r>
            <a:r>
              <a:rPr lang="en-US" sz="4000" b="0">
                <a:solidFill>
                  <a:srgbClr val="FF0066"/>
                </a:solidFill>
              </a:rPr>
              <a:t> </a:t>
            </a:r>
            <a:r>
              <a:rPr lang="en-US" sz="4000" b="0">
                <a:solidFill>
                  <a:srgbClr val="FFFF00"/>
                </a:solidFill>
              </a:rPr>
              <a:t>is beaten </a:t>
            </a:r>
            <a:r>
              <a:rPr lang="en-US" sz="4000" b="0">
                <a:solidFill>
                  <a:srgbClr val="FF0066"/>
                </a:solidFill>
              </a:rPr>
              <a:t>by Kannan.</a:t>
            </a:r>
            <a:r>
              <a:rPr lang="en-US" sz="4000" b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39624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We </a:t>
            </a:r>
            <a:r>
              <a:rPr lang="en-US" sz="4000" b="0">
                <a:solidFill>
                  <a:srgbClr val="FFFF00"/>
                </a:solidFill>
              </a:rPr>
              <a:t>celebrate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the Golden Jubilee of our school. </a:t>
            </a:r>
            <a:endParaRPr lang="en-US" sz="4000" b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5257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The Golden Jubilee of our school </a:t>
            </a:r>
            <a:r>
              <a:rPr lang="en-US" sz="4000" b="0">
                <a:solidFill>
                  <a:srgbClr val="FFFF00"/>
                </a:solidFill>
              </a:rPr>
              <a:t>is celebrated </a:t>
            </a:r>
            <a:r>
              <a:rPr lang="en-US" sz="4000" b="0">
                <a:solidFill>
                  <a:srgbClr val="FF0066"/>
                </a:solidFill>
              </a:rPr>
              <a:t>by us.</a:t>
            </a:r>
            <a:r>
              <a:rPr lang="en-US" sz="4000" b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2253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  <p:bldP spid="225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7772400" cy="5943600"/>
          </a:xfrm>
        </p:spPr>
        <p:txBody>
          <a:bodyPr/>
          <a:lstStyle/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I</a:t>
            </a:r>
            <a:r>
              <a:rPr lang="en-US">
                <a:solidFill>
                  <a:srgbClr val="FF0066"/>
                </a:solidFill>
              </a:rPr>
              <a:t> </a:t>
            </a:r>
            <a:r>
              <a:rPr lang="en-US"/>
              <a:t>greet </a:t>
            </a:r>
            <a:r>
              <a:rPr lang="en-US">
                <a:solidFill>
                  <a:srgbClr val="00FF00"/>
                </a:solidFill>
              </a:rPr>
              <a:t>the student</a:t>
            </a:r>
            <a:r>
              <a:rPr lang="en-US"/>
              <a:t>.</a:t>
            </a:r>
          </a:p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rgbClr val="00FF00"/>
                </a:solidFill>
              </a:rPr>
              <a:t>The student</a:t>
            </a:r>
            <a:r>
              <a:rPr lang="en-US"/>
              <a:t> is greeted </a:t>
            </a:r>
            <a:r>
              <a:rPr lang="en-US">
                <a:solidFill>
                  <a:schemeClr val="folHlink"/>
                </a:solidFill>
              </a:rPr>
              <a:t>by me</a:t>
            </a:r>
            <a:r>
              <a:rPr lang="en-US"/>
              <a:t>.</a:t>
            </a:r>
          </a:p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The cat</a:t>
            </a:r>
            <a:r>
              <a:rPr lang="en-US"/>
              <a:t> kills </a:t>
            </a:r>
            <a:r>
              <a:rPr lang="en-US">
                <a:solidFill>
                  <a:srgbClr val="00FF00"/>
                </a:solidFill>
              </a:rPr>
              <a:t>the rats</a:t>
            </a:r>
            <a:r>
              <a:rPr lang="en-US"/>
              <a:t>.</a:t>
            </a:r>
          </a:p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rgbClr val="00FF00"/>
                </a:solidFill>
              </a:rPr>
              <a:t>The rats</a:t>
            </a:r>
            <a:r>
              <a:rPr lang="en-US"/>
              <a:t> are killed </a:t>
            </a:r>
            <a:r>
              <a:rPr lang="en-US">
                <a:solidFill>
                  <a:schemeClr val="folHlink"/>
                </a:solidFill>
              </a:rPr>
              <a:t>by the cat</a:t>
            </a:r>
            <a:r>
              <a:rPr lang="en-US"/>
              <a:t>.</a:t>
            </a:r>
          </a:p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He</a:t>
            </a:r>
            <a:r>
              <a:rPr lang="en-US"/>
              <a:t> writes </a:t>
            </a:r>
            <a:r>
              <a:rPr lang="en-US">
                <a:solidFill>
                  <a:srgbClr val="00FF00"/>
                </a:solidFill>
              </a:rPr>
              <a:t>a letter</a:t>
            </a:r>
            <a:r>
              <a:rPr lang="en-US"/>
              <a:t>. </a:t>
            </a:r>
          </a:p>
          <a:p>
            <a:pPr marL="609600" indent="-609600">
              <a:lnSpc>
                <a:spcPct val="170000"/>
              </a:lnSpc>
              <a:buFont typeface="Wingdings" pitchFamily="2" charset="2"/>
              <a:buNone/>
            </a:pPr>
            <a:r>
              <a:rPr lang="en-US">
                <a:solidFill>
                  <a:srgbClr val="00FF00"/>
                </a:solidFill>
              </a:rPr>
              <a:t>A letter</a:t>
            </a:r>
            <a:r>
              <a:rPr lang="en-US"/>
              <a:t> is written </a:t>
            </a:r>
            <a:r>
              <a:rPr lang="en-US">
                <a:solidFill>
                  <a:schemeClr val="folHlink"/>
                </a:solidFill>
              </a:rPr>
              <a:t>by him</a:t>
            </a:r>
            <a:r>
              <a:rPr lang="en-US"/>
              <a:t>.</a:t>
            </a:r>
          </a:p>
        </p:txBody>
      </p:sp>
      <p:sp>
        <p:nvSpPr>
          <p:cNvPr id="2560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5410200"/>
          </a:xfrm>
        </p:spPr>
        <p:txBody>
          <a:bodyPr/>
          <a:lstStyle/>
          <a:p>
            <a:pPr marL="609600" indent="-609600">
              <a:lnSpc>
                <a:spcPct val="180000"/>
              </a:lnSpc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Ravi Varma</a:t>
            </a:r>
            <a:r>
              <a:rPr lang="en-US"/>
              <a:t> teaches us </a:t>
            </a:r>
            <a:r>
              <a:rPr lang="en-US">
                <a:solidFill>
                  <a:srgbClr val="00FF00"/>
                </a:solidFill>
              </a:rPr>
              <a:t>grammar</a:t>
            </a:r>
            <a:r>
              <a:rPr lang="en-US"/>
              <a:t>.</a:t>
            </a:r>
          </a:p>
          <a:p>
            <a:pPr marL="609600" indent="-609600">
              <a:lnSpc>
                <a:spcPct val="180000"/>
              </a:lnSpc>
              <a:buFont typeface="Wingdings" pitchFamily="2" charset="2"/>
              <a:buNone/>
            </a:pPr>
            <a:r>
              <a:rPr lang="en-US">
                <a:solidFill>
                  <a:srgbClr val="00FF00"/>
                </a:solidFill>
              </a:rPr>
              <a:t>Grammar</a:t>
            </a:r>
            <a:r>
              <a:rPr lang="en-US"/>
              <a:t> is taught by </a:t>
            </a:r>
            <a:r>
              <a:rPr lang="en-US">
                <a:solidFill>
                  <a:schemeClr val="folHlink"/>
                </a:solidFill>
              </a:rPr>
              <a:t>Ravi Varma</a:t>
            </a:r>
            <a:r>
              <a:rPr lang="en-US"/>
              <a:t> to us.</a:t>
            </a:r>
          </a:p>
          <a:p>
            <a:pPr marL="609600" indent="-609600">
              <a:lnSpc>
                <a:spcPct val="180000"/>
              </a:lnSpc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She</a:t>
            </a:r>
            <a:r>
              <a:rPr lang="en-US"/>
              <a:t> helps </a:t>
            </a:r>
            <a:r>
              <a:rPr lang="en-US">
                <a:solidFill>
                  <a:srgbClr val="00FF00"/>
                </a:solidFill>
              </a:rPr>
              <a:t>the poor</a:t>
            </a:r>
            <a:r>
              <a:rPr lang="en-US"/>
              <a:t>.  </a:t>
            </a:r>
          </a:p>
          <a:p>
            <a:pPr marL="609600" indent="-609600">
              <a:lnSpc>
                <a:spcPct val="180000"/>
              </a:lnSpc>
              <a:buFont typeface="Wingdings" pitchFamily="2" charset="2"/>
              <a:buNone/>
            </a:pP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The poor</a:t>
            </a:r>
            <a:r>
              <a:rPr lang="en-US"/>
              <a:t> are helped </a:t>
            </a:r>
            <a:r>
              <a:rPr lang="en-US">
                <a:solidFill>
                  <a:schemeClr val="folHlink"/>
                </a:solidFill>
              </a:rPr>
              <a:t>by her</a:t>
            </a:r>
            <a:r>
              <a:rPr lang="en-US"/>
              <a:t>.</a:t>
            </a:r>
          </a:p>
        </p:txBody>
      </p:sp>
      <p:sp>
        <p:nvSpPr>
          <p:cNvPr id="450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They</a:t>
            </a:r>
            <a:r>
              <a:rPr lang="en-US" sz="4000" b="0">
                <a:solidFill>
                  <a:srgbClr val="FFFF00"/>
                </a:solidFill>
              </a:rPr>
              <a:t>            killed           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the enemies</a:t>
            </a:r>
            <a:r>
              <a:rPr lang="en-US" sz="4000" b="0"/>
              <a:t>.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5410200" y="304800"/>
            <a:ext cx="3200400" cy="9906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1143000" y="990600"/>
            <a:ext cx="4419600" cy="1676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2400" y="2667000"/>
            <a:ext cx="3048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The enemies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28600" y="381000"/>
            <a:ext cx="2209800" cy="914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057400" y="1143000"/>
            <a:ext cx="47244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62600" y="2651125"/>
            <a:ext cx="22098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</a:rPr>
              <a:t> by them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24200" y="2667000"/>
            <a:ext cx="36576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FF00"/>
                </a:solidFill>
              </a:rPr>
              <a:t>were killed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657600" y="1143000"/>
            <a:ext cx="3048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33400" y="3489325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He </a:t>
            </a:r>
            <a:r>
              <a:rPr lang="en-US" sz="4000" b="0">
                <a:solidFill>
                  <a:srgbClr val="FFFF00"/>
                </a:solidFill>
              </a:rPr>
              <a:t>            wrote           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     a letter</a:t>
            </a:r>
            <a:r>
              <a:rPr lang="en-US" sz="4000" b="0"/>
              <a:t>.</a:t>
            </a: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5486400" y="3413125"/>
            <a:ext cx="3200400" cy="9906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1219200" y="4098925"/>
            <a:ext cx="4419600" cy="1676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09600" y="5775325"/>
            <a:ext cx="3048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A letter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152400" y="3429000"/>
            <a:ext cx="2209800" cy="914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133600" y="4251325"/>
            <a:ext cx="47244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638800" y="5759450"/>
            <a:ext cx="22098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</a:rPr>
              <a:t> by him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895600" y="5775325"/>
            <a:ext cx="36576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FF00"/>
                </a:solidFill>
              </a:rPr>
              <a:t>was written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733800" y="4251325"/>
            <a:ext cx="3048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01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AutoShape 2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229600" y="11430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3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nimBg="1"/>
      <p:bldP spid="20484" grpId="0" animBg="1"/>
      <p:bldP spid="20486" grpId="0" autoUpdateAnimBg="0"/>
      <p:bldP spid="20487" grpId="0" animBg="1"/>
      <p:bldP spid="20488" grpId="0" animBg="1"/>
      <p:bldP spid="20489" grpId="0" autoUpdateAnimBg="0"/>
      <p:bldP spid="20490" grpId="0" autoUpdateAnimBg="0"/>
      <p:bldP spid="20491" grpId="0" animBg="1"/>
      <p:bldP spid="20492" grpId="0" autoUpdateAnimBg="0"/>
      <p:bldP spid="20493" grpId="0" animBg="1"/>
      <p:bldP spid="20494" grpId="0" animBg="1"/>
      <p:bldP spid="20495" grpId="0" autoUpdateAnimBg="0"/>
      <p:bldP spid="20496" grpId="0" animBg="1"/>
      <p:bldP spid="20497" grpId="0" animBg="1"/>
      <p:bldP spid="20498" grpId="0" autoUpdateAnimBg="0"/>
      <p:bldP spid="20499" grpId="0" autoUpdateAnimBg="0"/>
      <p:bldP spid="205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295400"/>
            <a:ext cx="3657600" cy="838200"/>
          </a:xfrm>
        </p:spPr>
        <p:txBody>
          <a:bodyPr anchor="t"/>
          <a:lstStyle/>
          <a:p>
            <a:pPr algn="l"/>
            <a:r>
              <a:rPr lang="en-US" sz="4000">
                <a:solidFill>
                  <a:srgbClr val="FFFF00"/>
                </a:solidFill>
                <a:latin typeface="Times New Roman" pitchFamily="18" charset="0"/>
              </a:rPr>
              <a:t>were discovered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" y="38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Thomson</a:t>
            </a:r>
            <a:r>
              <a:rPr lang="en-US" sz="4000" b="0">
                <a:solidFill>
                  <a:srgbClr val="FFFF00"/>
                </a:solidFill>
              </a:rPr>
              <a:t> discovered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the electrons</a:t>
            </a:r>
            <a:r>
              <a:rPr lang="en-US" sz="4000" b="0"/>
              <a:t>.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6200" y="1295400"/>
            <a:ext cx="44196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The electrons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400800" y="1279525"/>
            <a:ext cx="2819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Thomson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2209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A car </a:t>
            </a:r>
            <a:r>
              <a:rPr lang="en-US" sz="4000" b="0">
                <a:solidFill>
                  <a:srgbClr val="FFFF00"/>
                </a:solidFill>
              </a:rPr>
              <a:t>knocked down</a:t>
            </a:r>
            <a:r>
              <a:rPr lang="en-US" sz="4000" b="0">
                <a:solidFill>
                  <a:srgbClr val="FF0066"/>
                </a:solidFill>
              </a:rPr>
              <a:t> </a:t>
            </a:r>
            <a:r>
              <a:rPr lang="en-US" sz="4000" b="0">
                <a:solidFill>
                  <a:srgbClr val="00FF00"/>
                </a:solidFill>
              </a:rPr>
              <a:t>the child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52400" y="3124200"/>
            <a:ext cx="2286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00FF00"/>
                </a:solidFill>
              </a:rPr>
              <a:t>The child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209800" y="3124200"/>
            <a:ext cx="426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4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 knocked down 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48400" y="3124200"/>
            <a:ext cx="22098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a car.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52400" y="4114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The people </a:t>
            </a:r>
            <a:r>
              <a:rPr lang="en-US" sz="4000" b="0">
                <a:solidFill>
                  <a:srgbClr val="FFFF00"/>
                </a:solidFill>
              </a:rPr>
              <a:t>gave a grand welcome to </a:t>
            </a:r>
            <a:r>
              <a:rPr lang="en-US" sz="4000" b="0">
                <a:solidFill>
                  <a:srgbClr val="00FF00"/>
                </a:solidFill>
              </a:rPr>
              <a:t>the president.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8600" y="54864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The president</a:t>
            </a:r>
            <a:r>
              <a:rPr lang="en-US" sz="4000" b="0">
                <a:solidFill>
                  <a:srgbClr val="FF0066"/>
                </a:solidFill>
              </a:rPr>
              <a:t> </a:t>
            </a:r>
            <a:r>
              <a:rPr lang="en-US" sz="4000" b="0">
                <a:solidFill>
                  <a:srgbClr val="FFFF00"/>
                </a:solidFill>
              </a:rPr>
              <a:t>was given a grand welcome </a:t>
            </a:r>
            <a:r>
              <a:rPr lang="en-US" sz="4000" b="0">
                <a:solidFill>
                  <a:srgbClr val="FF0066"/>
                </a:solidFill>
              </a:rPr>
              <a:t>by the people.</a:t>
            </a:r>
            <a:r>
              <a:rPr lang="en-US" sz="4000" b="0">
                <a:solidFill>
                  <a:srgbClr val="FFFF00"/>
                </a:solidFill>
              </a:rPr>
              <a:t> </a:t>
            </a:r>
            <a:endParaRPr lang="en-US" sz="4000" b="0">
              <a:solidFill>
                <a:srgbClr val="00FF00"/>
              </a:solidFill>
            </a:endParaRPr>
          </a:p>
        </p:txBody>
      </p:sp>
      <p:sp>
        <p:nvSpPr>
          <p:cNvPr id="103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utoShape 1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3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8" grpId="0" autoUpdateAnimBg="0"/>
      <p:bldP spid="1029" grpId="0" autoUpdateAnimBg="0"/>
      <p:bldP spid="1030" grpId="0" autoUpdateAnimBg="0"/>
      <p:bldP spid="1031" grpId="0" autoUpdateAnimBg="0"/>
      <p:bldP spid="1032" grpId="0" autoUpdateAnimBg="0"/>
      <p:bldP spid="1033" grpId="0" autoUpdateAnimBg="0"/>
      <p:bldP spid="1034" grpId="0" autoUpdateAnimBg="0"/>
      <p:bldP spid="1035" grpId="0" autoUpdateAnimBg="0"/>
      <p:bldP spid="103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" y="304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Raja rajan</a:t>
            </a:r>
            <a:r>
              <a:rPr lang="en-US" sz="4000" b="0">
                <a:solidFill>
                  <a:srgbClr val="FFFF00"/>
                </a:solidFill>
              </a:rPr>
              <a:t> built</a:t>
            </a:r>
            <a:r>
              <a:rPr lang="en-US" sz="4000" b="0"/>
              <a:t> </a:t>
            </a:r>
            <a:r>
              <a:rPr lang="en-US" sz="4000" b="0">
                <a:solidFill>
                  <a:srgbClr val="00FF00"/>
                </a:solidFill>
              </a:rPr>
              <a:t>the Big temple of Tanjore</a:t>
            </a:r>
            <a:r>
              <a:rPr lang="en-US" sz="4000" b="0"/>
              <a:t>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8600" y="1828800"/>
            <a:ext cx="891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The Big temple of Tanjore </a:t>
            </a:r>
            <a:r>
              <a:rPr lang="en-US" sz="4000" b="0">
                <a:solidFill>
                  <a:srgbClr val="FFFF00"/>
                </a:solidFill>
              </a:rPr>
              <a:t>was built</a:t>
            </a:r>
            <a:r>
              <a:rPr lang="en-US" sz="4000" b="0"/>
              <a:t> </a:t>
            </a:r>
            <a:r>
              <a:rPr lang="en-US" sz="4000" b="0">
                <a:solidFill>
                  <a:srgbClr val="FF0066"/>
                </a:solidFill>
              </a:rPr>
              <a:t>by Raja rajan</a:t>
            </a:r>
            <a:endParaRPr lang="en-US" sz="4000" b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8600" y="38100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FF0066"/>
                </a:solidFill>
              </a:rPr>
              <a:t>My uncle</a:t>
            </a:r>
            <a:r>
              <a:rPr lang="en-US" sz="4000" b="0">
                <a:solidFill>
                  <a:srgbClr val="FFFF00"/>
                </a:solidFill>
              </a:rPr>
              <a:t> painted </a:t>
            </a:r>
            <a:r>
              <a:rPr lang="en-US" sz="4000" b="0">
                <a:solidFill>
                  <a:srgbClr val="00FF00"/>
                </a:solidFill>
              </a:rPr>
              <a:t>this picture</a:t>
            </a:r>
            <a:r>
              <a:rPr lang="en-US" sz="4000" b="0"/>
              <a:t>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04800" y="53340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000" b="0">
                <a:solidFill>
                  <a:srgbClr val="00FF00"/>
                </a:solidFill>
              </a:rPr>
              <a:t>This picture</a:t>
            </a:r>
            <a:r>
              <a:rPr lang="en-US" sz="4000" b="0">
                <a:solidFill>
                  <a:srgbClr val="FF0066"/>
                </a:solidFill>
              </a:rPr>
              <a:t> </a:t>
            </a:r>
            <a:r>
              <a:rPr lang="en-US" sz="4000" b="0">
                <a:solidFill>
                  <a:srgbClr val="FFFF00"/>
                </a:solidFill>
              </a:rPr>
              <a:t>was painted </a:t>
            </a:r>
            <a:r>
              <a:rPr lang="en-US" sz="4000" b="0">
                <a:solidFill>
                  <a:srgbClr val="FF0066"/>
                </a:solidFill>
              </a:rPr>
              <a:t>by my uncle.</a:t>
            </a:r>
          </a:p>
        </p:txBody>
      </p:sp>
      <p:sp>
        <p:nvSpPr>
          <p:cNvPr id="717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533400"/>
          </a:xfrm>
          <a:prstGeom prst="actionButtonForwardNex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762000" cy="6858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9AD9787-E2B7-44DC-9421-12B0E444B8FD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2796896"/>
  <p:tag name="ISPRING_RESOURCE_PATHS_HASH_PRESENTER" val="3091ce365e98d4722699b2c0af7c17d3872b2116"/>
</p:tagLst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394</TotalTime>
  <Words>284</Words>
  <Application>Microsoft Office PowerPoint</Application>
  <PresentationFormat>On-screen Show (4:3)</PresentationFormat>
  <Paragraphs>66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Impact</vt:lpstr>
      <vt:lpstr>Times New Roman</vt:lpstr>
      <vt:lpstr>Wingdings</vt:lpstr>
      <vt:lpstr>Soaring</vt:lpstr>
      <vt:lpstr>Welcome my dear Students</vt:lpstr>
      <vt:lpstr>Active Voice – Passive 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were discovered</vt:lpstr>
      <vt:lpstr>PowerPoint Presentation</vt:lpstr>
      <vt:lpstr>Thank you Everyone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2796896</dc:title>
  <dc:creator>BOALIA BL</dc:creator>
  <cp:lastModifiedBy>BOALIA BL</cp:lastModifiedBy>
  <cp:revision>28</cp:revision>
  <dcterms:created xsi:type="dcterms:W3CDTF">1601-01-01T00:00:00Z</dcterms:created>
  <dcterms:modified xsi:type="dcterms:W3CDTF">2021-01-16T03:34:23Z</dcterms:modified>
</cp:coreProperties>
</file>