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82" r:id="rId2"/>
    <p:sldId id="304" r:id="rId3"/>
    <p:sldId id="290" r:id="rId4"/>
    <p:sldId id="305" r:id="rId5"/>
    <p:sldId id="283" r:id="rId6"/>
    <p:sldId id="284" r:id="rId7"/>
    <p:sldId id="306" r:id="rId8"/>
    <p:sldId id="301" r:id="rId9"/>
    <p:sldId id="287" r:id="rId10"/>
    <p:sldId id="307" r:id="rId11"/>
    <p:sldId id="291" r:id="rId12"/>
    <p:sldId id="292" r:id="rId13"/>
    <p:sldId id="293" r:id="rId14"/>
    <p:sldId id="294" r:id="rId15"/>
    <p:sldId id="295" r:id="rId16"/>
    <p:sldId id="308" r:id="rId17"/>
    <p:sldId id="296" r:id="rId18"/>
    <p:sldId id="297" r:id="rId19"/>
    <p:sldId id="298" r:id="rId20"/>
    <p:sldId id="299" r:id="rId21"/>
    <p:sldId id="300" r:id="rId22"/>
    <p:sldId id="288" r:id="rId23"/>
    <p:sldId id="286" r:id="rId24"/>
    <p:sldId id="285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CB4"/>
    <a:srgbClr val="57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1" autoAdjust="0"/>
  </p:normalViewPr>
  <p:slideViewPr>
    <p:cSldViewPr>
      <p:cViewPr varScale="1">
        <p:scale>
          <a:sx n="71" d="100"/>
          <a:sy n="7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2B51C-FCF4-4D32-966A-F97C20AB4BFF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BE1EF-711F-432A-A0BB-19818DC43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9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4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5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45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02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9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9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9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5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8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5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55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151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0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7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91097"/>
            <a:ext cx="6253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মাল্টিমিডিয়া ক্লাসে সবাইকে </a:t>
            </a:r>
          </a:p>
          <a:p>
            <a:pPr algn="ctr"/>
            <a:r>
              <a:rPr lang="bn-IN" sz="4000" dirty="0" smtClean="0"/>
              <a:t>স্বাগতম</a:t>
            </a:r>
            <a:endParaRPr lang="en-SG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19019"/>
            <a:ext cx="2355224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8132" y="2879006"/>
            <a:ext cx="4305900" cy="2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3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609600"/>
            <a:ext cx="5562600" cy="5562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smtClean="0"/>
              <a:t>ম্যানগ্রোভ বনের </a:t>
            </a:r>
            <a:r>
              <a:rPr lang="bn-IN" sz="4000" dirty="0" smtClean="0"/>
              <a:t>প্রানী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22536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473537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609600"/>
            <a:ext cx="4594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রয়েল বেঙ্গল টাইগার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73026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1286"/>
            <a:ext cx="7467599" cy="4930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33400"/>
            <a:ext cx="1882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গুইসাপ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25422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1286"/>
            <a:ext cx="7543800" cy="4930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533400"/>
            <a:ext cx="127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হরিণ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91529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17486"/>
            <a:ext cx="7620000" cy="4702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609600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কুমির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25029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17486"/>
            <a:ext cx="7620000" cy="4854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09600"/>
            <a:ext cx="186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অজগর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0621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685800"/>
            <a:ext cx="5410200" cy="5410200"/>
          </a:xfrm>
          <a:prstGeom prst="ellipse">
            <a:avLst/>
          </a:prstGeom>
          <a:solidFill>
            <a:srgbClr val="B41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ম্যানগ্রোভ </a:t>
            </a:r>
            <a:r>
              <a:rPr lang="bn-IN" sz="4000" dirty="0" smtClean="0"/>
              <a:t>বনের </a:t>
            </a:r>
          </a:p>
          <a:p>
            <a:pPr algn="ctr"/>
            <a:r>
              <a:rPr lang="bn-IN" sz="4000" dirty="0" smtClean="0"/>
              <a:t>উদ্ভিদ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931340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6200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8578" y="515796"/>
            <a:ext cx="134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গরান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057209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676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09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কাকড়া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649448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6962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685800"/>
            <a:ext cx="1745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কেওড়া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789223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886700" cy="762000"/>
          </a:xfrm>
        </p:spPr>
        <p:txBody>
          <a:bodyPr/>
          <a:lstStyle/>
          <a:p>
            <a:pPr algn="ctr"/>
            <a:r>
              <a:rPr lang="bn-IN" dirty="0" smtClean="0"/>
              <a:t>পরিচিতি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667000"/>
            <a:ext cx="2743200" cy="24360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n-IN" dirty="0" smtClean="0"/>
              <a:t>শিক্ষক পরিচিতি</a:t>
            </a:r>
          </a:p>
          <a:p>
            <a:pPr marL="0" indent="0">
              <a:buNone/>
            </a:pPr>
            <a:r>
              <a:rPr lang="bn-IN" dirty="0" smtClean="0"/>
              <a:t>অসীম কুমার মন্ডল</a:t>
            </a:r>
          </a:p>
          <a:p>
            <a:pPr marL="0" indent="0">
              <a:buNone/>
            </a:pPr>
            <a:r>
              <a:rPr lang="bn-IN" dirty="0" smtClean="0"/>
              <a:t>সহকারী শিক্ষক</a:t>
            </a:r>
          </a:p>
          <a:p>
            <a:pPr marL="0" indent="0">
              <a:buNone/>
            </a:pPr>
            <a:r>
              <a:rPr lang="bn-IN" dirty="0" smtClean="0"/>
              <a:t>হড্ডা মাধ্যমিক বিদ্যালয়</a:t>
            </a:r>
          </a:p>
          <a:p>
            <a:pPr marL="0" indent="0">
              <a:buNone/>
            </a:pPr>
            <a:r>
              <a:rPr lang="bn-IN" dirty="0" smtClean="0"/>
              <a:t>হড্ডা,কয়রা,খুলনা।</a:t>
            </a:r>
          </a:p>
          <a:p>
            <a:pPr marL="0" indent="0">
              <a:buNone/>
            </a:pPr>
            <a:r>
              <a:rPr lang="bn-IN" dirty="0" smtClean="0"/>
              <a:t>মোবাঃ০১৯২৪৬৭১৭৪৭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667000"/>
            <a:ext cx="2528047" cy="24226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n-IN" dirty="0" smtClean="0"/>
              <a:t>পাঠ পরিচিতি</a:t>
            </a:r>
          </a:p>
          <a:p>
            <a:pPr marL="0" indent="0">
              <a:buNone/>
            </a:pPr>
            <a:r>
              <a:rPr lang="bn-IN" dirty="0" smtClean="0"/>
              <a:t>শ্রণিঃনবম</a:t>
            </a:r>
          </a:p>
          <a:p>
            <a:pPr marL="0" indent="0">
              <a:buNone/>
            </a:pPr>
            <a:r>
              <a:rPr lang="bn-IN" dirty="0" smtClean="0"/>
              <a:t>বিষয়ঃকৃষি শিক্ষা</a:t>
            </a:r>
          </a:p>
          <a:p>
            <a:pPr marL="0" indent="0">
              <a:buNone/>
            </a:pPr>
            <a:r>
              <a:rPr lang="bn-IN" dirty="0" smtClean="0"/>
              <a:t>অধ্যায়ঃ৫ম</a:t>
            </a:r>
          </a:p>
          <a:p>
            <a:pPr marL="0" indent="0">
              <a:buNone/>
            </a:pPr>
            <a:r>
              <a:rPr lang="bn-IN" dirty="0" smtClean="0"/>
              <a:t>সময়ঃ৫০ মিনিট</a:t>
            </a:r>
          </a:p>
          <a:p>
            <a:pPr marL="0" indent="0">
              <a:buNone/>
            </a:pPr>
            <a:r>
              <a:rPr lang="bn-IN" dirty="0" smtClean="0"/>
              <a:t>তাংঃ১৬/০১/২০২১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2337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7258" y="609600"/>
            <a:ext cx="2329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গোলপাতা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630847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533400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বাইন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592822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0"/>
            <a:ext cx="30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জোড়ায় কাজ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800600"/>
            <a:ext cx="784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ঠেসমূল ও শ্বাসমূলের মধ্যে পার্থক্য লিখ।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250550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62000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মূল্যায়ন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78854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১।সুন্দরবনে মোম কিভাবে সংগ্রহ করা হয়?</a:t>
            </a:r>
          </a:p>
          <a:p>
            <a:endParaRPr lang="bn-IN" sz="2800" dirty="0" smtClean="0"/>
          </a:p>
          <a:p>
            <a:r>
              <a:rPr lang="bn-IN" sz="2800" dirty="0" smtClean="0"/>
              <a:t>২।কোন কোন জেলায় সুন্দরবনের বিস্তার দেখা যায়?</a:t>
            </a:r>
          </a:p>
          <a:p>
            <a:endParaRPr lang="bn-IN" sz="2800" dirty="0" smtClean="0"/>
          </a:p>
          <a:p>
            <a:r>
              <a:rPr lang="bn-IN" sz="2800" dirty="0" smtClean="0"/>
              <a:t>৩।</a:t>
            </a:r>
            <a:r>
              <a:rPr lang="bn-IN" sz="2800" dirty="0"/>
              <a:t> </a:t>
            </a:r>
            <a:r>
              <a:rPr lang="bn-IN" sz="2800" dirty="0" smtClean="0"/>
              <a:t>সুন্দরবনের গোলপাতার ২টি গুরত্ব লিখ।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602567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1498" y="609600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বাড়ির কাজ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410200"/>
            <a:ext cx="7364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/>
              <a:t>সুন্দরবনের অর্থনৈতিক গুরত্ব বিশ্লষণ কর।</a:t>
            </a:r>
            <a:endParaRPr lang="en-SG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6" y="1317486"/>
            <a:ext cx="6460824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09600"/>
            <a:ext cx="1778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ধন্যবাদ</a:t>
            </a:r>
            <a:endParaRPr lang="en-SG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467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0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14400"/>
            <a:ext cx="7315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এই বৃক্ষটি কোন বনের কেউ বলতে পারবে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336648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4676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8808" y="685800"/>
            <a:ext cx="6226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শ্বাসমূল দেখা যায় কোন বনে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25207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5048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আজকের পাঠের বিষয়</a:t>
            </a:r>
            <a:endParaRPr lang="en-SG" sz="4000" dirty="0"/>
          </a:p>
        </p:txBody>
      </p:sp>
      <p:sp>
        <p:nvSpPr>
          <p:cNvPr id="3" name="Oval 2"/>
          <p:cNvSpPr/>
          <p:nvPr/>
        </p:nvSpPr>
        <p:spPr>
          <a:xfrm>
            <a:off x="2214544" y="1752600"/>
            <a:ext cx="4276688" cy="441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ম্যানগ্রোভ বন</a:t>
            </a:r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131253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838200"/>
            <a:ext cx="22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শিখনফল</a:t>
            </a:r>
            <a:endParaRPr lang="en-SG" sz="4000" dirty="0"/>
          </a:p>
        </p:txBody>
      </p:sp>
      <p:sp>
        <p:nvSpPr>
          <p:cNvPr id="3" name="Rectangle 2"/>
          <p:cNvSpPr/>
          <p:nvPr/>
        </p:nvSpPr>
        <p:spPr>
          <a:xfrm>
            <a:off x="762000" y="1927086"/>
            <a:ext cx="7620000" cy="355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/>
              <a:t>১।ম্যানগ্রোভ বন কাকে বলে বলতে পারবে।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      </a:t>
            </a:r>
          </a:p>
          <a:p>
            <a:r>
              <a:rPr lang="bn-IN" sz="2800" dirty="0" smtClean="0"/>
              <a:t>২।</a:t>
            </a:r>
            <a:r>
              <a:rPr lang="bn-IN" sz="2800" dirty="0"/>
              <a:t> ম্যানগ্রোভ </a:t>
            </a:r>
            <a:r>
              <a:rPr lang="bn-IN" sz="2800" dirty="0" smtClean="0"/>
              <a:t>বনের আয়তন বর্ননা করতে পারবে।</a:t>
            </a:r>
            <a:endParaRPr lang="en-US" sz="2800" dirty="0" smtClean="0"/>
          </a:p>
          <a:p>
            <a:endParaRPr lang="bn-IN" sz="2800" dirty="0" smtClean="0"/>
          </a:p>
          <a:p>
            <a:r>
              <a:rPr lang="bn-IN" sz="2800" dirty="0" smtClean="0"/>
              <a:t>৩। </a:t>
            </a:r>
            <a:r>
              <a:rPr lang="bn-IN" sz="2800" dirty="0"/>
              <a:t>। ম্যানগ্রোভ বনের </a:t>
            </a:r>
            <a:r>
              <a:rPr lang="bn-IN" sz="2800" dirty="0" smtClean="0"/>
              <a:t>উদ্ভিদ ও প্রানী সম্পর্কে </a:t>
            </a:r>
            <a:r>
              <a:rPr lang="bn-IN" sz="2800" dirty="0"/>
              <a:t>বর্ননা করতে পারবে।</a:t>
            </a:r>
          </a:p>
          <a:p>
            <a:pPr algn="ctr"/>
            <a:endParaRPr lang="bn-IN" sz="2800" dirty="0" smtClean="0"/>
          </a:p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0756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ম্যানগ্রোভ বন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33263" y="4800600"/>
            <a:ext cx="779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জোয়ারের পানিতে যে বন প্লাবিত হয় তাকে </a:t>
            </a:r>
            <a:r>
              <a:rPr lang="bn-IN" sz="2400" dirty="0"/>
              <a:t>ম্যানগ্রোভ বন</a:t>
            </a:r>
            <a:endParaRPr lang="en-SG" sz="2400" dirty="0"/>
          </a:p>
          <a:p>
            <a:r>
              <a:rPr lang="bn-IN" sz="2400" dirty="0" smtClean="0"/>
              <a:t>বলে। সুন্দরী বৃক্ষের নাম অনুসারে একে সুন্দরবন ও বলা হয়।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33077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934200" cy="3640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7040" y="848112"/>
            <a:ext cx="5549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সুন্দরবনের মোট আয়তন</a:t>
            </a:r>
            <a:endParaRPr lang="en-SG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08636" y="5405881"/>
            <a:ext cx="5126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৬০০০ বর্গ কিলোমিটার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78773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38200"/>
            <a:ext cx="2680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একক কাজ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4038600"/>
            <a:ext cx="6768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সুন্দরী বৃক্ষের ২টি বৈশিষ্ট্য লিখ।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60806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871</TotalTime>
  <Words>178</Words>
  <Application>Microsoft Office PowerPoint</Application>
  <PresentationFormat>On-screen Show (4:3)</PresentationFormat>
  <Paragraphs>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Vrinda</vt:lpstr>
      <vt:lpstr>Organic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HP</cp:lastModifiedBy>
  <cp:revision>149</cp:revision>
  <dcterms:created xsi:type="dcterms:W3CDTF">2006-08-16T00:00:00Z</dcterms:created>
  <dcterms:modified xsi:type="dcterms:W3CDTF">2021-01-16T13:02:39Z</dcterms:modified>
</cp:coreProperties>
</file>