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93" r:id="rId2"/>
    <p:sldId id="353" r:id="rId3"/>
    <p:sldId id="390" r:id="rId4"/>
    <p:sldId id="391" r:id="rId5"/>
    <p:sldId id="317" r:id="rId6"/>
    <p:sldId id="318" r:id="rId7"/>
    <p:sldId id="392" r:id="rId8"/>
    <p:sldId id="363" r:id="rId9"/>
    <p:sldId id="365" r:id="rId10"/>
    <p:sldId id="362" r:id="rId11"/>
    <p:sldId id="387" r:id="rId12"/>
    <p:sldId id="379" r:id="rId13"/>
    <p:sldId id="380" r:id="rId14"/>
    <p:sldId id="381" r:id="rId15"/>
    <p:sldId id="382" r:id="rId16"/>
    <p:sldId id="383" r:id="rId17"/>
    <p:sldId id="384" r:id="rId18"/>
    <p:sldId id="386" r:id="rId19"/>
    <p:sldId id="376" r:id="rId20"/>
    <p:sldId id="377" r:id="rId21"/>
    <p:sldId id="378" r:id="rId22"/>
    <p:sldId id="389" r:id="rId23"/>
    <p:sldId id="337" r:id="rId24"/>
    <p:sldId id="348" r:id="rId25"/>
    <p:sldId id="331" r:id="rId26"/>
    <p:sldId id="388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E35A"/>
    <a:srgbClr val="F33B5A"/>
    <a:srgbClr val="C2290A"/>
    <a:srgbClr val="D6DA46"/>
    <a:srgbClr val="D73217"/>
    <a:srgbClr val="4F19E7"/>
    <a:srgbClr val="DFF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803" autoAdjust="0"/>
  </p:normalViewPr>
  <p:slideViewPr>
    <p:cSldViewPr>
      <p:cViewPr varScale="1">
        <p:scale>
          <a:sx n="70" d="100"/>
          <a:sy n="70" d="100"/>
        </p:scale>
        <p:origin x="13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F83B7-D1E1-4BA7-8812-94C05F075137}" type="datetime1">
              <a:rPr lang="en-US" smtClean="0"/>
              <a:t>16-Jan-21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53C1D-CD2F-4E9E-9ED2-59A74670A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03091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2E2BC7B-CD39-4391-A262-5CA67961D583}" type="datetime1">
              <a:rPr lang="en-US" smtClean="0"/>
              <a:t>16-Jan-21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9D0BF9-4589-43A2-AA29-C85A585FA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8484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9D0BF9-4589-43A2-AA29-C85A585FAC8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14EC9DA0-E5C4-42A5-A8FA-38A0E9262FCF}" type="datetime1">
              <a:rPr lang="en-US" smtClean="0"/>
              <a:t>16-Jan-21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60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F12600A9-3228-46CA-8F4F-DDDA8650120D}" type="datetime1">
              <a:rPr lang="en-US" smtClean="0"/>
              <a:t>16-Jan-21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D0BF9-4589-43A2-AA29-C85A585FAC8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80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8E489-B2FA-473A-BD0A-FAB1E0668479}" type="datetime1">
              <a:rPr lang="en-US" smtClean="0"/>
              <a:t>16-Jan-21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A3D09-18DA-4EC4-8B60-E6DF34DD0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47F76-432A-46C9-826A-E5EE76C345D9}" type="datetime1">
              <a:rPr lang="en-US" smtClean="0"/>
              <a:t>16-Jan-21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B785D-5174-4CCD-884C-6AE1FEBEC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41D1E-114A-402F-B92D-575178C1BD8A}" type="datetime1">
              <a:rPr lang="en-US" smtClean="0"/>
              <a:t>16-Jan-21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E9019-1B46-447D-9BE7-BCB9F85EB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184B2-52C0-4BB8-A41B-1024BB4B8381}" type="datetime1">
              <a:rPr lang="en-US" smtClean="0"/>
              <a:t>16-Jan-21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EC979-04BD-4DBD-B990-AFDF119C1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3C4C3-792C-46EE-9897-3BBA330BC17A}" type="datetime1">
              <a:rPr lang="en-US" smtClean="0"/>
              <a:t>16-Jan-21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4176B-44D3-485E-ADED-910C7E22E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CF372-42F3-49DC-934D-921310B0C981}" type="datetime1">
              <a:rPr lang="en-US" smtClean="0"/>
              <a:t>16-Jan-21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3BD87-BBDA-4DB9-ADE6-05FBB244F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E2DAA-41CA-46CB-8722-590DE9656FE9}" type="datetime1">
              <a:rPr lang="en-US" smtClean="0"/>
              <a:t>16-Jan-21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7EB0D-0B0D-400D-97F9-3E1A27285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7A0C4-1A0E-4716-A40A-BE0480B19201}" type="datetime1">
              <a:rPr lang="en-US" smtClean="0"/>
              <a:t>16-Jan-21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4C47E-BBCA-4F03-9666-8A3284CC5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C450E-437B-4BE2-B312-CEF68054183C}" type="datetime1">
              <a:rPr lang="en-US" smtClean="0"/>
              <a:t>16-Jan-21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45DE5-9ED4-48AE-91CB-72EDDA92E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7D8E5-61DA-473C-B10E-F5DB0752A285}" type="datetime1">
              <a:rPr lang="en-US" smtClean="0"/>
              <a:t>16-Jan-21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4CA8A-638A-4C73-B6CA-F23EB805A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60FD5-498E-427F-B3D8-4FF9DC391CB5}" type="datetime1">
              <a:rPr lang="en-US" smtClean="0"/>
              <a:t>16-Jan-21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15A12-FE19-4545-9EE9-8359C23A3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7616CD6-545D-4B84-B238-BB1C2D3A969F}" type="datetime1">
              <a:rPr lang="en-US" smtClean="0"/>
              <a:t>16-Jan-21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8DBE83C-AC71-4CE5-B60F-42FE8C90C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computerjajot.com/search/label/Window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jajot.com/search/label/Windows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981200"/>
            <a:ext cx="7162800" cy="228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000" dirty="0" smtClean="0">
              <a:solidFill>
                <a:srgbClr val="1DE35A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000" dirty="0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4000" dirty="0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4000" dirty="0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87BB01-709E-43A9-AAF5-1A65785E1EE5}" type="datetime1">
              <a:rPr lang="en-US" smtClean="0"/>
              <a:t>16-Jan-21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5DE5-9ED4-48AE-91CB-72EDDA92E2B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427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 descr="Purple mesh"/>
          <p:cNvSpPr>
            <a:spLocks noChangeArrowheads="1"/>
          </p:cNvSpPr>
          <p:nvPr/>
        </p:nvSpPr>
        <p:spPr bwMode="auto">
          <a:xfrm>
            <a:off x="1447800" y="496014"/>
            <a:ext cx="6477000" cy="64698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স্কিন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PP-0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305580"/>
            <a:ext cx="8458200" cy="4552112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rot="10800000">
            <a:off x="5181600" y="1371602"/>
            <a:ext cx="1676402" cy="9905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58000" y="2286000"/>
            <a:ext cx="158308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টাইটেল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0" y="2209800"/>
            <a:ext cx="1785744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মেনু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1524000" y="1600200"/>
            <a:ext cx="762000" cy="7619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1066800" y="2819400"/>
            <a:ext cx="1066800" cy="4323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057400" y="3048000"/>
            <a:ext cx="1228431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0" y="6019800"/>
            <a:ext cx="198120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ইনেক্টিভ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উইন্ডো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6200000" flipV="1">
            <a:off x="2895602" y="4953001"/>
            <a:ext cx="1142999" cy="9905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105400" y="4495800"/>
            <a:ext cx="1709122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প্যান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16200000" flipV="1">
            <a:off x="4533900" y="3924300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400800" y="6019800"/>
            <a:ext cx="1709122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নোটস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প্যান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rot="10800000">
            <a:off x="5638800" y="5334000"/>
            <a:ext cx="9906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4" idx="2"/>
          </p:cNvCxnSpPr>
          <p:nvPr/>
        </p:nvCxnSpPr>
        <p:spPr>
          <a:xfrm rot="5400000">
            <a:off x="7096281" y="4933139"/>
            <a:ext cx="924580" cy="18194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858000" y="4038600"/>
            <a:ext cx="158308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ভিউ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আইকন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rot="16200000" flipV="1">
            <a:off x="723900" y="5295900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85800" y="5943600"/>
            <a:ext cx="1709122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ট্যাব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rot="16200000" flipV="1">
            <a:off x="3657603" y="1905002"/>
            <a:ext cx="761998" cy="76199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114800" y="2667000"/>
            <a:ext cx="1228431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টুলবার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FBE360-73C0-496B-B108-9429D4706149}" type="datetime1">
              <a:rPr lang="en-US" smtClean="0"/>
              <a:t>16-Jan-21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5DE5-9ED4-48AE-91CB-72EDDA92E2B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/>
      <p:bldP spid="21" grpId="0"/>
      <p:bldP spid="25" grpId="0"/>
      <p:bldP spid="26" grpId="0"/>
      <p:bldP spid="35" grpId="0"/>
      <p:bldP spid="40" grpId="0"/>
      <p:bldP spid="44" grpId="0"/>
      <p:bldP spid="51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A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1676400" y="381000"/>
            <a:ext cx="6172200" cy="64698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Power Point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5562600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algn="just"/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/>
              </a:rPr>
              <a:t>Microsoft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Power point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প্যাকেজ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বিজ্ঞাপন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ব্রিফিংপ্রদান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এ্যানিমেশন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রেকর্ড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8" name="Picture 7" descr="index0000000000000000000111111111111111111111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143000"/>
            <a:ext cx="37338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index000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138140"/>
            <a:ext cx="3352800" cy="2028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index00002220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276600"/>
            <a:ext cx="34290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indexnnccnncc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3352800"/>
            <a:ext cx="35052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387412-3931-4DA0-ADC6-3767ACF4875C}" type="datetime1">
              <a:rPr lang="en-US" smtClean="0"/>
              <a:t>16-Jan-21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5DE5-9ED4-48AE-91CB-72EDDA92E2B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 descr="Purple mesh"/>
          <p:cNvSpPr>
            <a:spLocks noChangeArrowheads="1"/>
          </p:cNvSpPr>
          <p:nvPr/>
        </p:nvSpPr>
        <p:spPr bwMode="auto">
          <a:xfrm>
            <a:off x="1676400" y="381000"/>
            <a:ext cx="5867400" cy="646986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Presentation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41528" y="5220966"/>
            <a:ext cx="7772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কোন বিষয় সম্বন্ধে বিভিন্ন তথ্যকে উপস্থাপন করার পদ্ধতিকে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Presentation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বলে। প্রেজেন্টেশন কথার অর্থ হল উপস্থাপন করা।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P P 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241103"/>
            <a:ext cx="7848600" cy="3979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0B3463-4452-4EDD-A2E7-0E3748BD82A4}" type="datetime1">
              <a:rPr lang="en-US" smtClean="0"/>
              <a:t>16-Jan-21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5DE5-9ED4-48AE-91CB-72EDDA92E2B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396875"/>
            <a:ext cx="6477000" cy="584775"/>
          </a:xfrm>
          <a:prstGeom prst="rect">
            <a:avLst/>
          </a:prstGeom>
          <a:solidFill>
            <a:schemeClr val="accent1">
              <a:lumMod val="9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Presentation /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pic>
        <p:nvPicPr>
          <p:cNvPr id="8" name="Picture 7" descr="P P 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082675"/>
            <a:ext cx="8272463" cy="533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 rot="10800000" flipV="1">
            <a:off x="1524000" y="2987675"/>
            <a:ext cx="1066800" cy="381000"/>
          </a:xfrm>
          <a:prstGeom prst="straightConnector1">
            <a:avLst/>
          </a:prstGeom>
          <a:ln w="57150">
            <a:solidFill>
              <a:schemeClr val="accent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514600" y="2454275"/>
            <a:ext cx="3886200" cy="431800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8800" y="4606746"/>
            <a:ext cx="5181600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প্রেজেন্টেশনের এক একটি অংশ হল স্লাইড।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6ACC24-27A6-4D5D-999F-A62B7988803B}" type="datetime1">
              <a:rPr lang="en-US" smtClean="0"/>
              <a:t>16-Jan-21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5DE5-9ED4-48AE-91CB-72EDDA92E2B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84794" y="558225"/>
            <a:ext cx="4673206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প্রেজেন্টেশনে স্লাইড প্রর্দশন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57697">
            <a:off x="498733" y="1400602"/>
            <a:ext cx="4632325" cy="191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00600" y="1295400"/>
            <a:ext cx="4343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কীবোর্ডের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2800" dirty="0">
                <a:latin typeface="Arial Black" pitchFamily="34" charset="0"/>
                <a:cs typeface="NikoshBAN" pitchFamily="2" charset="0"/>
              </a:rPr>
              <a:t>5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অথবা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side show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অথবা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স্ট্যাটাস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বার থেকে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slide show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আইকনে ক্লিক করলে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RAFI\Downloads\Shareit\Photo\IMG_20150811_20444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4400" y="3886200"/>
            <a:ext cx="4191000" cy="217311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5638800" y="4191000"/>
            <a:ext cx="3048000" cy="181588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স্লাইট শো উইন্ডো থেকে সম্পাদস উইন্ডোতে ফিরার জন্য কী-বোর্ডের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Esc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চ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প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তে হয়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295400" y="3973249"/>
            <a:ext cx="1855566" cy="806538"/>
          </a:xfrm>
          <a:prstGeom prst="ellipse">
            <a:avLst/>
          </a:prstGeom>
          <a:noFill/>
          <a:ln w="57150">
            <a:solidFill>
              <a:srgbClr val="1DE35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2362200"/>
            <a:ext cx="685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5799FB-9568-4295-AE4D-7E339415A029}" type="datetime1">
              <a:rPr lang="en-US" smtClean="0"/>
              <a:t>16-Jan-21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5DE5-9ED4-48AE-91CB-72EDDA92E2B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1" presetClass="entr" presetSubtype="1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1905000" y="457200"/>
            <a:ext cx="4673207" cy="646986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প্রেজেন্টেশনে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টাইপ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3"/>
          <p:cNvGrpSpPr>
            <a:grpSpLocks/>
          </p:cNvGrpSpPr>
          <p:nvPr/>
        </p:nvGrpSpPr>
        <p:grpSpPr bwMode="auto">
          <a:xfrm>
            <a:off x="381000" y="1143000"/>
            <a:ext cx="8305800" cy="2292350"/>
            <a:chOff x="963486" y="2051828"/>
            <a:chExt cx="7113714" cy="229157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63486" y="2051828"/>
              <a:ext cx="7113714" cy="229157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57987" y="3124200"/>
              <a:ext cx="720499" cy="4859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35287" y="3102219"/>
              <a:ext cx="1752599" cy="39932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cxnSp>
        <p:nvCxnSpPr>
          <p:cNvPr id="30" name="Straight Arrow Connector 29"/>
          <p:cNvCxnSpPr/>
          <p:nvPr/>
        </p:nvCxnSpPr>
        <p:spPr>
          <a:xfrm rot="5400000" flipH="1" flipV="1">
            <a:off x="3924300" y="2857500"/>
            <a:ext cx="838200" cy="1524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5600700" y="2705100"/>
            <a:ext cx="914400" cy="5334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 flipV="1">
            <a:off x="8077200" y="2057400"/>
            <a:ext cx="1066800" cy="6858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352800"/>
            <a:ext cx="82296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34" name="Straight Arrow Connector 33"/>
          <p:cNvCxnSpPr/>
          <p:nvPr/>
        </p:nvCxnSpPr>
        <p:spPr>
          <a:xfrm rot="10800000" flipV="1">
            <a:off x="5943600" y="3505200"/>
            <a:ext cx="1066800" cy="6858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Alternate Process 13"/>
          <p:cNvSpPr/>
          <p:nvPr/>
        </p:nvSpPr>
        <p:spPr>
          <a:xfrm>
            <a:off x="457200" y="5562600"/>
            <a:ext cx="8229600" cy="685800"/>
          </a:xfrm>
          <a:prstGeom prst="flowChartAlternateProcess">
            <a:avLst/>
          </a:prstGeom>
          <a:solidFill>
            <a:srgbClr val="002060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টাইপ করার জন্য , ফন্টের আকার- আকৃতি,রঙ সিলেকশন করে টাইপ কর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endParaRPr lang="bn-BD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1D3A34-F51E-40CC-BBB5-E2BC68FEFCEE}" type="datetime1">
              <a:rPr lang="en-US" smtClean="0"/>
              <a:t>16-Jan-21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5DE5-9ED4-48AE-91CB-72EDDA92E2B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43100" y="342038"/>
            <a:ext cx="51054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/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স্লাইড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Shape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" descr="E:\Motiar D. Content\Class IX\৫ম পাঠ\১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1409700"/>
            <a:ext cx="82296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6" name="Oval 25"/>
          <p:cNvSpPr/>
          <p:nvPr/>
        </p:nvSpPr>
        <p:spPr>
          <a:xfrm>
            <a:off x="2438400" y="3048000"/>
            <a:ext cx="1600200" cy="1371600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4495800" y="4343400"/>
            <a:ext cx="1371600" cy="838200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4648200" y="3124200"/>
            <a:ext cx="838200" cy="1066800"/>
          </a:xfrm>
          <a:prstGeom prst="down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09600" y="3048000"/>
            <a:ext cx="1524000" cy="1066800"/>
          </a:xfrm>
          <a:prstGeom prst="rect">
            <a:avLst/>
          </a:prstGeom>
          <a:ln>
            <a:solidFill>
              <a:srgbClr val="C229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>
            <a:off x="7543800" y="3314700"/>
            <a:ext cx="1295400" cy="1600200"/>
          </a:xfrm>
          <a:prstGeom prst="triangl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609600" y="4419600"/>
            <a:ext cx="1676400" cy="914400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 Arrow 31"/>
          <p:cNvSpPr/>
          <p:nvPr/>
        </p:nvSpPr>
        <p:spPr>
          <a:xfrm>
            <a:off x="6172200" y="4495800"/>
            <a:ext cx="914400" cy="914400"/>
          </a:xfrm>
          <a:prstGeom prst="up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Arrow 32"/>
          <p:cNvSpPr/>
          <p:nvPr/>
        </p:nvSpPr>
        <p:spPr>
          <a:xfrm>
            <a:off x="6019800" y="3352800"/>
            <a:ext cx="1447800" cy="762000"/>
          </a:xfrm>
          <a:prstGeom prst="lef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-Right Arrow 33"/>
          <p:cNvSpPr/>
          <p:nvPr/>
        </p:nvSpPr>
        <p:spPr>
          <a:xfrm>
            <a:off x="2514600" y="4572000"/>
            <a:ext cx="1066800" cy="609600"/>
          </a:xfrm>
          <a:prstGeom prst="leftRightArrow">
            <a:avLst/>
          </a:prstGeom>
          <a:ln>
            <a:solidFill>
              <a:srgbClr val="F33B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-Down Arrow 34"/>
          <p:cNvSpPr/>
          <p:nvPr/>
        </p:nvSpPr>
        <p:spPr>
          <a:xfrm>
            <a:off x="3733800" y="4419600"/>
            <a:ext cx="685800" cy="1143000"/>
          </a:xfrm>
          <a:prstGeom prst="up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38200" y="5638800"/>
            <a:ext cx="7886700" cy="919401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স্লাই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সেইপ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Insert &gt;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Shapes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&gt;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সেইপ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সিলেক্ট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Open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A87B3E-F3B5-40A9-AAF7-767DD8B65F43}" type="datetime1">
              <a:rPr lang="en-US" smtClean="0"/>
              <a:t>16-Jan-21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5DE5-9ED4-48AE-91CB-72EDDA92E2B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457200"/>
            <a:ext cx="5130406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/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স্লাইড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এ্যানিমেশন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 P 1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763000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85800" y="5417403"/>
            <a:ext cx="7696200" cy="919401"/>
          </a:xfrm>
          <a:prstGeom prst="flowChartAlternateProcess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লেখা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Animation &gt; Custom Anima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tion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&gt; Add Effect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সিলেক্ট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Animation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4C3E6C-888C-4808-8AEB-558D30CA3FDE}" type="datetime1">
              <a:rPr lang="en-US" smtClean="0"/>
              <a:t>16-Jan-21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5DE5-9ED4-48AE-91CB-72EDDA92E2B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Alternate Process 15"/>
          <p:cNvSpPr/>
          <p:nvPr/>
        </p:nvSpPr>
        <p:spPr>
          <a:xfrm>
            <a:off x="1930597" y="335518"/>
            <a:ext cx="5130406" cy="578882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2971800"/>
            <a:ext cx="8229600" cy="2743199"/>
          </a:xfrm>
          <a:prstGeom prst="rect">
            <a:avLst/>
          </a:prstGeom>
        </p:spPr>
      </p:pic>
      <p:pic>
        <p:nvPicPr>
          <p:cNvPr id="28" name="Picture 2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066800"/>
            <a:ext cx="8229600" cy="1905000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 rot="16200000" flipV="1">
            <a:off x="1327944" y="1948656"/>
            <a:ext cx="858837" cy="314325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6200000" flipV="1">
            <a:off x="7728744" y="2786856"/>
            <a:ext cx="858837" cy="314325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V="1">
            <a:off x="3461544" y="4158456"/>
            <a:ext cx="858837" cy="314325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6057901" y="4381501"/>
            <a:ext cx="762001" cy="380999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57200" y="6019800"/>
            <a:ext cx="8229600" cy="3810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Insert &gt; video&gt; video from film&gt;video select &gt; Insert &gt;ok  click.</a:t>
            </a:r>
            <a:endParaRPr lang="en-US" sz="2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D835E9-F2BF-441B-AAD4-2649334EC545}" type="datetime1">
              <a:rPr lang="en-US" smtClean="0"/>
              <a:t>16-Jan-21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5DE5-9ED4-48AE-91CB-72EDDA92E2B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1447800" y="381000"/>
            <a:ext cx="6019800" cy="57888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ফাইল তৈরি করা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5257800"/>
            <a:ext cx="8001000" cy="83099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পয়েন্টে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 smtClean="0"/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বোর্ডের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=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Ctrl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+ N </a:t>
            </a:r>
          </a:p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= Ctrl  + M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বোতামে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400" dirty="0"/>
          </a:p>
        </p:txBody>
      </p:sp>
      <p:pic>
        <p:nvPicPr>
          <p:cNvPr id="8" name="Picture 7" descr="PP-00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066800"/>
            <a:ext cx="8458200" cy="40386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201429-DF99-491E-BB44-627222A6410C}" type="datetime1">
              <a:rPr lang="en-US" smtClean="0"/>
              <a:t>16-Jan-21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5DE5-9ED4-48AE-91CB-72EDDA92E2B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080" y="533400"/>
              <a:ext cx="7050120" cy="37338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F8695B-6F9F-430B-95C8-88844021F1E4}" type="datetime1">
              <a:rPr lang="en-US" smtClean="0"/>
              <a:t>16-Jan-21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5DE5-9ED4-48AE-91CB-72EDDA92E2B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1676400" y="457200"/>
            <a:ext cx="5486400" cy="57888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/</a:t>
            </a: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স্লাইড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সেভ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863" y="1511300"/>
            <a:ext cx="3992562" cy="3746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000" y="1524000"/>
            <a:ext cx="3263265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7" name="Straight Arrow Connector 16"/>
          <p:cNvCxnSpPr/>
          <p:nvPr/>
        </p:nvCxnSpPr>
        <p:spPr>
          <a:xfrm rot="16200000" flipH="1">
            <a:off x="424656" y="946943"/>
            <a:ext cx="1122363" cy="600075"/>
          </a:xfrm>
          <a:prstGeom prst="straightConnector1">
            <a:avLst/>
          </a:prstGeom>
          <a:ln w="57150">
            <a:solidFill>
              <a:srgbClr val="4F19E7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33400" y="3200400"/>
            <a:ext cx="1295400" cy="11430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505200" y="3962400"/>
            <a:ext cx="1133475" cy="284164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7467601" y="4191001"/>
            <a:ext cx="914401" cy="761999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09600" y="5486400"/>
            <a:ext cx="7848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File&gt;Save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as &gt; File Name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&gt;Save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ক্লিক করলে ফাইলটি সেভ হয়ে যাবে।</a:t>
            </a:r>
            <a:endParaRPr lang="en-US" sz="2800" dirty="0">
              <a:latin typeface="Perpetua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890D5B-C0F4-4DFC-A528-842B64971EA7}" type="datetime1">
              <a:rPr lang="en-US" smtClean="0"/>
              <a:t>16-Jan-21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5DE5-9ED4-48AE-91CB-72EDDA92E2B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1905000" y="457200"/>
            <a:ext cx="5715000" cy="57888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Open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PP-00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143000"/>
            <a:ext cx="3886200" cy="3755452"/>
          </a:xfrm>
          <a:prstGeom prst="rect">
            <a:avLst/>
          </a:prstGeom>
        </p:spPr>
      </p:pic>
      <p:pic>
        <p:nvPicPr>
          <p:cNvPr id="15" name="Picture 14" descr="Cap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1143000"/>
            <a:ext cx="4495800" cy="37338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rot="16200000" flipV="1">
            <a:off x="5829300" y="2705100"/>
            <a:ext cx="685800" cy="6096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7658100" y="4686300"/>
            <a:ext cx="685800" cy="6096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33400" y="5486400"/>
            <a:ext cx="8001000" cy="830997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File Open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বোর্ডের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=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Ctrl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+ O &gt; </a:t>
            </a:r>
          </a:p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File click &gt; Open click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ACDE3B-EEDA-410B-A75A-F6807CEE3D22}" type="datetime1">
              <a:rPr lang="en-US" smtClean="0"/>
              <a:t>16-Jan-21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5DE5-9ED4-48AE-91CB-72EDDA92E2B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 descr="Water droplets"/>
          <p:cNvSpPr>
            <a:spLocks noChangeArrowheads="1"/>
          </p:cNvSpPr>
          <p:nvPr/>
        </p:nvSpPr>
        <p:spPr bwMode="auto">
          <a:xfrm>
            <a:off x="3048000" y="46298"/>
            <a:ext cx="2819400" cy="8064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436958" y="5242636"/>
            <a:ext cx="8534400" cy="1524000"/>
          </a:xfrm>
          <a:prstGeom prst="flowChartAlternateProcess">
            <a:avLst/>
          </a:prstGeom>
          <a:solidFill>
            <a:srgbClr val="0070C0"/>
          </a:solidFill>
          <a:ln w="38100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</a:pP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“ডিজিটাল কন্টেন্টের মাধ্যমে আধুনিক ও বিজ্ঞানসম্মত 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 algn="ctr"/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দেওয়া সম্ভাব”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  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কর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/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>
              <a:buClr>
                <a:schemeClr val="tx1"/>
              </a:buClr>
              <a:buSzPts val="4800"/>
              <a:buFont typeface="NikoshBAN" pitchFamily="2" charset="0"/>
              <a:buChar char="•"/>
            </a:pP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944444"/>
            <a:ext cx="7620000" cy="41148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AD4E0A-6373-4D6D-BF02-452FA1AC3924}" type="datetime1">
              <a:rPr lang="en-US" smtClean="0"/>
              <a:t>16-Jan-21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5DE5-9ED4-48AE-91CB-72EDDA92E2B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1447800" y="496014"/>
            <a:ext cx="6477000" cy="64698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পয়েন্টের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E:\New Picture Down\New folder (1)\Picture1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886200"/>
            <a:ext cx="3810000" cy="2091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" descr="D:\New Upload\Teachers,gov,bd OK\New  Picture  July    2\images0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95400"/>
            <a:ext cx="3429000" cy="1952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E:\New Picture Down\New folder (1)\Picture1dg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219200"/>
            <a:ext cx="37338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990600" y="3276600"/>
            <a:ext cx="71628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ছাত্রীদের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ক্লাস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ক্লাস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রুমের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9300" y="5949214"/>
            <a:ext cx="5334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প্রতিবেদন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3886200"/>
            <a:ext cx="38862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BB9098-C70C-44E6-9C70-9B007DE8BE61}" type="datetime1">
              <a:rPr lang="en-US" smtClean="0"/>
              <a:t>16-Jan-21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5DE5-9ED4-48AE-91CB-72EDDA92E2B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 descr="Purple mesh"/>
          <p:cNvSpPr>
            <a:spLocks noChangeArrowheads="1"/>
          </p:cNvSpPr>
          <p:nvPr/>
        </p:nvSpPr>
        <p:spPr bwMode="auto">
          <a:xfrm>
            <a:off x="1447800" y="496014"/>
            <a:ext cx="6477000" cy="64698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পয়েন্টের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index00000333330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371600"/>
            <a:ext cx="41148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index00000555555500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19200"/>
            <a:ext cx="38100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1828800" y="5867400"/>
            <a:ext cx="5334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গ্রাফ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3" descr="D:\New Upload\nnnnncccc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810000"/>
            <a:ext cx="39624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01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810000"/>
            <a:ext cx="38100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1981200" y="3276600"/>
            <a:ext cx="5334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বিজ্ঞাপন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প্রতিবেদন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C14D8F-11CB-413A-A7AD-F2DE55C547AE}" type="datetime1">
              <a:rPr lang="en-US" smtClean="0"/>
              <a:t>16-Jan-21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5DE5-9ED4-48AE-91CB-72EDDA92E2B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 descr="diving_1024x768"/>
          <p:cNvSpPr>
            <a:spLocks noChangeArrowheads="1"/>
          </p:cNvSpPr>
          <p:nvPr/>
        </p:nvSpPr>
        <p:spPr bwMode="auto">
          <a:xfrm>
            <a:off x="838200" y="5410200"/>
            <a:ext cx="7543800" cy="990600"/>
          </a:xfrm>
          <a:prstGeom prst="roundRect">
            <a:avLst>
              <a:gd name="adj" fmla="val 28491"/>
            </a:avLst>
          </a:prstGeom>
          <a:solidFill>
            <a:srgbClr val="002060"/>
          </a:solidFill>
          <a:ln w="2540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 পয়েন্ট প্রেজেন্টেশন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বাসায়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52600"/>
            <a:ext cx="5982929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362200" y="609600"/>
            <a:ext cx="3581400" cy="70788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A495A1-EEE3-4AF2-B65C-742D7DD03AA7}" type="datetime1">
              <a:rPr lang="en-US" smtClean="0"/>
              <a:t>16-Jan-21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5DE5-9ED4-48AE-91CB-72EDDA92E2B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0"/>
            <a:ext cx="7848600" cy="426154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3B4915-0BC7-4E37-9FD8-C22CB1CF9EB5}" type="datetime1">
              <a:rPr lang="en-US" smtClean="0"/>
              <a:t>16-Jan-21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5DE5-9ED4-48AE-91CB-72EDDA92E2B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561975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37D6E9-3BDC-493F-89EE-F1C31F632E24}" type="datetime1">
              <a:rPr lang="en-US" smtClean="0"/>
              <a:t>16-Jan-21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5DE5-9ED4-48AE-91CB-72EDDA92E2B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203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247900" y="914400"/>
            <a:ext cx="4267200" cy="762000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286000"/>
            <a:ext cx="7239000" cy="1938992"/>
          </a:xfrm>
          <a:prstGeom prst="rect">
            <a:avLst/>
          </a:prstGeom>
          <a:ln/>
        </p:spPr>
        <p:style>
          <a:lnRef idx="1">
            <a:schemeClr val="accent6"/>
          </a:lnRef>
          <a:fillRef idx="1002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নবম 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400" b="1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2400" b="1" dirty="0" smtClean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াওয়ার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: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 মিনিট</a:t>
            </a:r>
            <a:endParaRPr lang="bn-BD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7B5600-3F39-44A4-8449-355604F07C73}" type="datetime1">
              <a:rPr lang="en-US" smtClean="0"/>
              <a:t>16-Jan-21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5DE5-9ED4-48AE-91CB-72EDDA92E2B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663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57400" y="575765"/>
            <a:ext cx="4648200" cy="4953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33B5A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b="1" dirty="0" smtClean="0">
                <a:solidFill>
                  <a:srgbClr val="F33B5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33B5A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b="1" dirty="0" smtClean="0">
                <a:solidFill>
                  <a:srgbClr val="F33B5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33B5A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solidFill>
                  <a:srgbClr val="F33B5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33B5A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 smtClean="0">
                <a:solidFill>
                  <a:srgbClr val="F33B5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33B5A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solidFill>
                  <a:srgbClr val="F33B5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33B5A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2800" b="1" dirty="0">
              <a:solidFill>
                <a:srgbClr val="F33B5A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 Single Corner Rectangle 4"/>
          <p:cNvSpPr/>
          <p:nvPr/>
        </p:nvSpPr>
        <p:spPr>
          <a:xfrm>
            <a:off x="1638299" y="5334000"/>
            <a:ext cx="6286501" cy="495300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উপরের ছবিগুলোর মাধ্যমে কি বুঝতে পারছ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411" y="1828800"/>
            <a:ext cx="3752313" cy="312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28800"/>
            <a:ext cx="3388360" cy="31242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6692C7-8011-451B-801D-9A8D6E4561EC}" type="datetime1">
              <a:rPr lang="en-US" smtClean="0"/>
              <a:t>16-Jan-21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5DE5-9ED4-48AE-91CB-72EDDA92E2B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esktop.JPG"/>
          <p:cNvPicPr>
            <a:picLocks noChangeAspect="1"/>
          </p:cNvPicPr>
          <p:nvPr/>
        </p:nvPicPr>
        <p:blipFill>
          <a:blip r:embed="rId2" cstate="email">
            <a:lum brigh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563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971800" y="692171"/>
            <a:ext cx="3695700" cy="919401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E:\Motiar D. Content\Class IX\Power Point\Powerpoint_logo_2_jpg_22570-1-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1562100" y="1625220"/>
            <a:ext cx="6438900" cy="3861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BCD5CE-2C8D-4B98-8DF7-3DFCC808867F}" type="datetime1">
              <a:rPr lang="en-US" smtClean="0"/>
              <a:t>16-Jan-21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5DE5-9ED4-48AE-91CB-72EDDA92E2B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322678" y="3416575"/>
            <a:ext cx="7537481" cy="46166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স্ক্রিন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124200" y="574963"/>
            <a:ext cx="3095522" cy="103479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4331" y="2474453"/>
            <a:ext cx="621566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0089" y="4471912"/>
            <a:ext cx="7810069" cy="43088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পয়েন্টের</a:t>
            </a:r>
            <a:r>
              <a:rPr lang="en-US" sz="2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8058" y="1119658"/>
            <a:ext cx="998798" cy="4571999"/>
          </a:xfrm>
          <a:custGeom>
            <a:avLst/>
            <a:gdLst>
              <a:gd name="connsiteX0" fmla="*/ 0 w 2286297"/>
              <a:gd name="connsiteY0" fmla="*/ 0 h 4156628"/>
              <a:gd name="connsiteX1" fmla="*/ 2079812 w 2286297"/>
              <a:gd name="connsiteY1" fmla="*/ 1183341 h 4156628"/>
              <a:gd name="connsiteX2" fmla="*/ 2160494 w 2286297"/>
              <a:gd name="connsiteY2" fmla="*/ 3272117 h 4156628"/>
              <a:gd name="connsiteX3" fmla="*/ 1631577 w 2286297"/>
              <a:gd name="connsiteY3" fmla="*/ 4105835 h 4156628"/>
              <a:gd name="connsiteX4" fmla="*/ 1640541 w 2286297"/>
              <a:gd name="connsiteY4" fmla="*/ 4069976 h 4156628"/>
              <a:gd name="connsiteX5" fmla="*/ 1631577 w 2286297"/>
              <a:gd name="connsiteY5" fmla="*/ 4114800 h 4156628"/>
              <a:gd name="connsiteX0" fmla="*/ 0 w 2315612"/>
              <a:gd name="connsiteY0" fmla="*/ 0 h 4156628"/>
              <a:gd name="connsiteX1" fmla="*/ 2079812 w 2315612"/>
              <a:gd name="connsiteY1" fmla="*/ 1183341 h 4156628"/>
              <a:gd name="connsiteX2" fmla="*/ 2276887 w 2315612"/>
              <a:gd name="connsiteY2" fmla="*/ 2572870 h 4156628"/>
              <a:gd name="connsiteX3" fmla="*/ 2160494 w 2315612"/>
              <a:gd name="connsiteY3" fmla="*/ 3272117 h 4156628"/>
              <a:gd name="connsiteX4" fmla="*/ 1631577 w 2315612"/>
              <a:gd name="connsiteY4" fmla="*/ 4105835 h 4156628"/>
              <a:gd name="connsiteX5" fmla="*/ 1640541 w 2315612"/>
              <a:gd name="connsiteY5" fmla="*/ 4069976 h 4156628"/>
              <a:gd name="connsiteX6" fmla="*/ 1631577 w 2315612"/>
              <a:gd name="connsiteY6" fmla="*/ 4114800 h 4156628"/>
              <a:gd name="connsiteX0" fmla="*/ 0 w 2315612"/>
              <a:gd name="connsiteY0" fmla="*/ 0 h 4155326"/>
              <a:gd name="connsiteX1" fmla="*/ 2079812 w 2315612"/>
              <a:gd name="connsiteY1" fmla="*/ 1183341 h 4155326"/>
              <a:gd name="connsiteX2" fmla="*/ 2276887 w 2315612"/>
              <a:gd name="connsiteY2" fmla="*/ 2572870 h 4155326"/>
              <a:gd name="connsiteX3" fmla="*/ 2009956 w 2315612"/>
              <a:gd name="connsiteY3" fmla="*/ 3290047 h 4155326"/>
              <a:gd name="connsiteX4" fmla="*/ 1631577 w 2315612"/>
              <a:gd name="connsiteY4" fmla="*/ 4105835 h 4155326"/>
              <a:gd name="connsiteX5" fmla="*/ 1640541 w 2315612"/>
              <a:gd name="connsiteY5" fmla="*/ 4069976 h 4155326"/>
              <a:gd name="connsiteX6" fmla="*/ 1631577 w 2315612"/>
              <a:gd name="connsiteY6" fmla="*/ 4114800 h 4155326"/>
              <a:gd name="connsiteX0" fmla="*/ 0 w 2315612"/>
              <a:gd name="connsiteY0" fmla="*/ 0 h 4153375"/>
              <a:gd name="connsiteX1" fmla="*/ 2079812 w 2315612"/>
              <a:gd name="connsiteY1" fmla="*/ 1183341 h 4153375"/>
              <a:gd name="connsiteX2" fmla="*/ 2276887 w 2315612"/>
              <a:gd name="connsiteY2" fmla="*/ 2572870 h 4153375"/>
              <a:gd name="connsiteX3" fmla="*/ 2160495 w 2315612"/>
              <a:gd name="connsiteY3" fmla="*/ 3316942 h 4153375"/>
              <a:gd name="connsiteX4" fmla="*/ 1631577 w 2315612"/>
              <a:gd name="connsiteY4" fmla="*/ 4105835 h 4153375"/>
              <a:gd name="connsiteX5" fmla="*/ 1640541 w 2315612"/>
              <a:gd name="connsiteY5" fmla="*/ 4069976 h 4153375"/>
              <a:gd name="connsiteX6" fmla="*/ 1631577 w 2315612"/>
              <a:gd name="connsiteY6" fmla="*/ 4114800 h 4153375"/>
              <a:gd name="connsiteX0" fmla="*/ 0 w 2559652"/>
              <a:gd name="connsiteY0" fmla="*/ 0 h 4153375"/>
              <a:gd name="connsiteX1" fmla="*/ 2079812 w 2559652"/>
              <a:gd name="connsiteY1" fmla="*/ 1183341 h 4153375"/>
              <a:gd name="connsiteX2" fmla="*/ 2559147 w 2559652"/>
              <a:gd name="connsiteY2" fmla="*/ 2572870 h 4153375"/>
              <a:gd name="connsiteX3" fmla="*/ 2160495 w 2559652"/>
              <a:gd name="connsiteY3" fmla="*/ 3316942 h 4153375"/>
              <a:gd name="connsiteX4" fmla="*/ 1631577 w 2559652"/>
              <a:gd name="connsiteY4" fmla="*/ 4105835 h 4153375"/>
              <a:gd name="connsiteX5" fmla="*/ 1640541 w 2559652"/>
              <a:gd name="connsiteY5" fmla="*/ 4069976 h 4153375"/>
              <a:gd name="connsiteX6" fmla="*/ 1631577 w 2559652"/>
              <a:gd name="connsiteY6" fmla="*/ 4114800 h 4153375"/>
              <a:gd name="connsiteX0" fmla="*/ 0 w 2560286"/>
              <a:gd name="connsiteY0" fmla="*/ 0 h 4148187"/>
              <a:gd name="connsiteX1" fmla="*/ 2079812 w 2560286"/>
              <a:gd name="connsiteY1" fmla="*/ 1183341 h 4148187"/>
              <a:gd name="connsiteX2" fmla="*/ 2559147 w 2560286"/>
              <a:gd name="connsiteY2" fmla="*/ 2572870 h 4148187"/>
              <a:gd name="connsiteX3" fmla="*/ 2311032 w 2560286"/>
              <a:gd name="connsiteY3" fmla="*/ 3388659 h 4148187"/>
              <a:gd name="connsiteX4" fmla="*/ 1631577 w 2560286"/>
              <a:gd name="connsiteY4" fmla="*/ 4105835 h 4148187"/>
              <a:gd name="connsiteX5" fmla="*/ 1640541 w 2560286"/>
              <a:gd name="connsiteY5" fmla="*/ 4069976 h 4148187"/>
              <a:gd name="connsiteX6" fmla="*/ 1631577 w 2560286"/>
              <a:gd name="connsiteY6" fmla="*/ 4114800 h 4148187"/>
              <a:gd name="connsiteX0" fmla="*/ 0 w 2660910"/>
              <a:gd name="connsiteY0" fmla="*/ 0 h 4148187"/>
              <a:gd name="connsiteX1" fmla="*/ 2079812 w 2660910"/>
              <a:gd name="connsiteY1" fmla="*/ 1183341 h 4148187"/>
              <a:gd name="connsiteX2" fmla="*/ 2634414 w 2660910"/>
              <a:gd name="connsiteY2" fmla="*/ 1963271 h 4148187"/>
              <a:gd name="connsiteX3" fmla="*/ 2559147 w 2660910"/>
              <a:gd name="connsiteY3" fmla="*/ 2572870 h 4148187"/>
              <a:gd name="connsiteX4" fmla="*/ 2311032 w 2660910"/>
              <a:gd name="connsiteY4" fmla="*/ 3388659 h 4148187"/>
              <a:gd name="connsiteX5" fmla="*/ 1631577 w 2660910"/>
              <a:gd name="connsiteY5" fmla="*/ 4105835 h 4148187"/>
              <a:gd name="connsiteX6" fmla="*/ 1640541 w 2660910"/>
              <a:gd name="connsiteY6" fmla="*/ 4069976 h 4148187"/>
              <a:gd name="connsiteX7" fmla="*/ 1631577 w 2660910"/>
              <a:gd name="connsiteY7" fmla="*/ 4114800 h 4148187"/>
              <a:gd name="connsiteX0" fmla="*/ 0 w 2722731"/>
              <a:gd name="connsiteY0" fmla="*/ 0 h 4148187"/>
              <a:gd name="connsiteX1" fmla="*/ 2079812 w 2722731"/>
              <a:gd name="connsiteY1" fmla="*/ 1183341 h 4148187"/>
              <a:gd name="connsiteX2" fmla="*/ 2634414 w 2722731"/>
              <a:gd name="connsiteY2" fmla="*/ 1963271 h 4148187"/>
              <a:gd name="connsiteX3" fmla="*/ 2709685 w 2722731"/>
              <a:gd name="connsiteY3" fmla="*/ 2599765 h 4148187"/>
              <a:gd name="connsiteX4" fmla="*/ 2311032 w 2722731"/>
              <a:gd name="connsiteY4" fmla="*/ 3388659 h 4148187"/>
              <a:gd name="connsiteX5" fmla="*/ 1631577 w 2722731"/>
              <a:gd name="connsiteY5" fmla="*/ 4105835 h 4148187"/>
              <a:gd name="connsiteX6" fmla="*/ 1640541 w 2722731"/>
              <a:gd name="connsiteY6" fmla="*/ 4069976 h 4148187"/>
              <a:gd name="connsiteX7" fmla="*/ 1631577 w 2722731"/>
              <a:gd name="connsiteY7" fmla="*/ 4114800 h 4148187"/>
              <a:gd name="connsiteX0" fmla="*/ 0 w 2722731"/>
              <a:gd name="connsiteY0" fmla="*/ 0 h 4147703"/>
              <a:gd name="connsiteX1" fmla="*/ 2079812 w 2722731"/>
              <a:gd name="connsiteY1" fmla="*/ 1183341 h 4147703"/>
              <a:gd name="connsiteX2" fmla="*/ 2634414 w 2722731"/>
              <a:gd name="connsiteY2" fmla="*/ 1963271 h 4147703"/>
              <a:gd name="connsiteX3" fmla="*/ 2709685 w 2722731"/>
              <a:gd name="connsiteY3" fmla="*/ 2599765 h 4147703"/>
              <a:gd name="connsiteX4" fmla="*/ 2311032 w 2722731"/>
              <a:gd name="connsiteY4" fmla="*/ 3388659 h 4147703"/>
              <a:gd name="connsiteX5" fmla="*/ 1631577 w 2722731"/>
              <a:gd name="connsiteY5" fmla="*/ 4105835 h 4147703"/>
              <a:gd name="connsiteX6" fmla="*/ 1640541 w 2722731"/>
              <a:gd name="connsiteY6" fmla="*/ 4069976 h 4147703"/>
              <a:gd name="connsiteX7" fmla="*/ 1311684 w 2722731"/>
              <a:gd name="connsiteY7" fmla="*/ 4132730 h 4147703"/>
              <a:gd name="connsiteX0" fmla="*/ 0 w 2722731"/>
              <a:gd name="connsiteY0" fmla="*/ 0 h 4137930"/>
              <a:gd name="connsiteX1" fmla="*/ 2079812 w 2722731"/>
              <a:gd name="connsiteY1" fmla="*/ 1183341 h 4137930"/>
              <a:gd name="connsiteX2" fmla="*/ 2634414 w 2722731"/>
              <a:gd name="connsiteY2" fmla="*/ 1963271 h 4137930"/>
              <a:gd name="connsiteX3" fmla="*/ 2709685 w 2722731"/>
              <a:gd name="connsiteY3" fmla="*/ 2599765 h 4137930"/>
              <a:gd name="connsiteX4" fmla="*/ 2311032 w 2722731"/>
              <a:gd name="connsiteY4" fmla="*/ 3388659 h 4137930"/>
              <a:gd name="connsiteX5" fmla="*/ 1631577 w 2722731"/>
              <a:gd name="connsiteY5" fmla="*/ 4105835 h 4137930"/>
              <a:gd name="connsiteX6" fmla="*/ 1358283 w 2722731"/>
              <a:gd name="connsiteY6" fmla="*/ 4025152 h 4137930"/>
              <a:gd name="connsiteX7" fmla="*/ 1311684 w 2722731"/>
              <a:gd name="connsiteY7" fmla="*/ 4132730 h 4137930"/>
              <a:gd name="connsiteX0" fmla="*/ 0 w 2722731"/>
              <a:gd name="connsiteY0" fmla="*/ 0 h 4132730"/>
              <a:gd name="connsiteX1" fmla="*/ 2079812 w 2722731"/>
              <a:gd name="connsiteY1" fmla="*/ 1183341 h 4132730"/>
              <a:gd name="connsiteX2" fmla="*/ 2634414 w 2722731"/>
              <a:gd name="connsiteY2" fmla="*/ 1963271 h 4132730"/>
              <a:gd name="connsiteX3" fmla="*/ 2709685 w 2722731"/>
              <a:gd name="connsiteY3" fmla="*/ 2599765 h 4132730"/>
              <a:gd name="connsiteX4" fmla="*/ 2311032 w 2722731"/>
              <a:gd name="connsiteY4" fmla="*/ 3388659 h 4132730"/>
              <a:gd name="connsiteX5" fmla="*/ 1631577 w 2722731"/>
              <a:gd name="connsiteY5" fmla="*/ 4105835 h 4132730"/>
              <a:gd name="connsiteX6" fmla="*/ 1301832 w 2722731"/>
              <a:gd name="connsiteY6" fmla="*/ 3433481 h 4132730"/>
              <a:gd name="connsiteX7" fmla="*/ 1311684 w 2722731"/>
              <a:gd name="connsiteY7" fmla="*/ 4132730 h 4132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2731" h="4132730">
                <a:moveTo>
                  <a:pt x="0" y="0"/>
                </a:moveTo>
                <a:cubicBezTo>
                  <a:pt x="859865" y="318994"/>
                  <a:pt x="1640743" y="856129"/>
                  <a:pt x="2079812" y="1183341"/>
                </a:cubicBezTo>
                <a:cubicBezTo>
                  <a:pt x="2518881" y="1510553"/>
                  <a:pt x="2554525" y="1731683"/>
                  <a:pt x="2634414" y="1963271"/>
                </a:cubicBezTo>
                <a:cubicBezTo>
                  <a:pt x="2714303" y="2194859"/>
                  <a:pt x="2741628" y="2362200"/>
                  <a:pt x="2709685" y="2599765"/>
                </a:cubicBezTo>
                <a:cubicBezTo>
                  <a:pt x="2677742" y="2837330"/>
                  <a:pt x="2490717" y="3137647"/>
                  <a:pt x="2311032" y="3388659"/>
                </a:cubicBezTo>
                <a:cubicBezTo>
                  <a:pt x="2131347" y="3639671"/>
                  <a:pt x="1799777" y="4098365"/>
                  <a:pt x="1631577" y="4105835"/>
                </a:cubicBezTo>
                <a:cubicBezTo>
                  <a:pt x="1463377" y="4113305"/>
                  <a:pt x="1355148" y="3428999"/>
                  <a:pt x="1301832" y="3433481"/>
                </a:cubicBezTo>
                <a:cubicBezTo>
                  <a:pt x="1248517" y="3437964"/>
                  <a:pt x="1316166" y="4111065"/>
                  <a:pt x="1311684" y="4132730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45403" y="2430231"/>
            <a:ext cx="669089" cy="723944"/>
          </a:xfrm>
          <a:prstGeom prst="ellipse">
            <a:avLst/>
          </a:prstGeom>
          <a:ln>
            <a:solidFill>
              <a:srgbClr val="D732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1749720"/>
            <a:ext cx="42672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54911" y="3357733"/>
            <a:ext cx="669089" cy="723944"/>
          </a:xfrm>
          <a:prstGeom prst="ellipse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069485" y="3508290"/>
            <a:ext cx="305132" cy="4629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131906" y="2539552"/>
            <a:ext cx="305132" cy="462902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38200" y="4414401"/>
            <a:ext cx="669089" cy="69099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040389" y="4576117"/>
            <a:ext cx="305132" cy="46290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1EBB85-9255-4046-BFE5-683C00EF0AA4}" type="datetime1">
              <a:rPr lang="en-US" smtClean="0"/>
              <a:t>16-Jan-21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5DE5-9ED4-48AE-91CB-72EDDA92E2B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050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1752600" y="457200"/>
            <a:ext cx="5867400" cy="64698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Microsoft Power Point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কি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P P 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305800" cy="3809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9600" y="5040572"/>
            <a:ext cx="8153400" cy="83099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/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u="sng" dirty="0">
                <a:latin typeface="NikoshBAN" pitchFamily="2" charset="0"/>
                <a:cs typeface="NikoshBAN" pitchFamily="2" charset="0"/>
                <a:hlinkClick r:id="rId3"/>
              </a:rPr>
              <a:t>Microsoft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Power point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প্যাকেজ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অডিও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গ্রাফিক্সের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সমন্বিত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Power point ।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31FE7D-972F-4947-A5C2-2A950FB6AA6A}" type="datetime1">
              <a:rPr lang="en-US" smtClean="0"/>
              <a:t>16-Jan-21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5DE5-9ED4-48AE-91CB-72EDDA92E2B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 descr="Purple mesh"/>
          <p:cNvSpPr>
            <a:spLocks noChangeArrowheads="1"/>
          </p:cNvSpPr>
          <p:nvPr/>
        </p:nvSpPr>
        <p:spPr bwMode="auto">
          <a:xfrm>
            <a:off x="1600200" y="600432"/>
            <a:ext cx="5943600" cy="715089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/>
              <a:t>মাইক্রোসফট </a:t>
            </a:r>
            <a:r>
              <a:rPr lang="en-US" sz="3600" dirty="0" err="1"/>
              <a:t>পাওয়ার</a:t>
            </a:r>
            <a:r>
              <a:rPr lang="en-US" sz="3600" dirty="0"/>
              <a:t> </a:t>
            </a:r>
            <a:r>
              <a:rPr lang="en-US" sz="3600" dirty="0" err="1"/>
              <a:t>পয়েন্ট</a:t>
            </a:r>
            <a:r>
              <a:rPr lang="bn-BD" sz="3600" dirty="0"/>
              <a:t> খোলার নিয়ম</a:t>
            </a:r>
            <a:endParaRPr lang="en-US" sz="3600" dirty="0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81001" y="1524000"/>
            <a:ext cx="1752600" cy="3581400"/>
            <a:chOff x="762000" y="571500"/>
            <a:chExt cx="7620000" cy="5715000"/>
          </a:xfrm>
        </p:grpSpPr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571500"/>
              <a:ext cx="7620000" cy="571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Left Arrow 10"/>
            <p:cNvSpPr/>
            <p:nvPr/>
          </p:nvSpPr>
          <p:spPr>
            <a:xfrm rot="2332130">
              <a:off x="4346321" y="4829885"/>
              <a:ext cx="451359" cy="321721"/>
            </a:xfrm>
            <a:prstGeom prst="lef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251460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271964" y="5252988"/>
            <a:ext cx="1676400" cy="904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Start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Click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 flipH="1" flipV="1">
            <a:off x="533400" y="5105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" name="Line 15"/>
          <p:cNvSpPr>
            <a:spLocks noChangeShapeType="1"/>
          </p:cNvSpPr>
          <p:nvPr/>
        </p:nvSpPr>
        <p:spPr bwMode="auto">
          <a:xfrm flipV="1">
            <a:off x="2362200" y="4495800"/>
            <a:ext cx="152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1840706" y="5252989"/>
            <a:ext cx="2330449" cy="904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All Programs Click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2" name="Picture 41" descr="Untitled-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1905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Straight Arrow Connector 42"/>
          <p:cNvCxnSpPr/>
          <p:nvPr/>
        </p:nvCxnSpPr>
        <p:spPr>
          <a:xfrm rot="5400000" flipH="1" flipV="1">
            <a:off x="3505203" y="4114803"/>
            <a:ext cx="2590797" cy="3047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3962400" y="5338761"/>
            <a:ext cx="2266151" cy="904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Microsoft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Office Click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5" name="Picture 44" descr="Untitled-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1524000"/>
            <a:ext cx="1905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Line 16"/>
          <p:cNvSpPr>
            <a:spLocks noChangeShapeType="1"/>
          </p:cNvSpPr>
          <p:nvPr/>
        </p:nvSpPr>
        <p:spPr bwMode="auto">
          <a:xfrm flipH="1" flipV="1">
            <a:off x="7010397" y="3886200"/>
            <a:ext cx="228602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6312693" y="5338762"/>
            <a:ext cx="2262187" cy="904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Microsoft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Power Point Click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647299-7133-4BF6-BC1F-67CCB37DB9C0}" type="datetime1">
              <a:rPr lang="en-US" smtClean="0"/>
              <a:t>16-Jan-21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5DE5-9ED4-48AE-91CB-72EDDA92E2B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8" grpId="0"/>
      <p:bldP spid="39" grpId="0" animBg="1"/>
      <p:bldP spid="40" grpId="0" animBg="1"/>
      <p:bldP spid="41" grpId="0"/>
      <p:bldP spid="44" grpId="0"/>
      <p:bldP spid="46" grpId="0" animBg="1"/>
      <p:bldP spid="4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2240</TotalTime>
  <Words>529</Words>
  <Application>Microsoft Office PowerPoint</Application>
  <PresentationFormat>On-screen Show (4:3)</PresentationFormat>
  <Paragraphs>134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 Black</vt:lpstr>
      <vt:lpstr>Calibri</vt:lpstr>
      <vt:lpstr>NikoshBAN</vt:lpstr>
      <vt:lpstr>Perpetua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HARUNSIR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HARUNSIR</dc:creator>
  <cp:lastModifiedBy>HP</cp:lastModifiedBy>
  <cp:revision>278</cp:revision>
  <dcterms:created xsi:type="dcterms:W3CDTF">2015-05-05T06:43:27Z</dcterms:created>
  <dcterms:modified xsi:type="dcterms:W3CDTF">2021-01-16T15:28:34Z</dcterms:modified>
</cp:coreProperties>
</file>