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4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70" r:id="rId15"/>
    <p:sldId id="268" r:id="rId16"/>
    <p:sldId id="269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8C829-36D3-46AD-B227-82A4F63496FC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CE82E-E4B2-4227-91AF-FC5EA40A4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8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0704C-4A33-4F0A-B52C-10DEDE44FC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9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7AA7-5A48-42B5-9C69-277F6473BB46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95F-3695-40CA-8C5C-1ABE1B22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7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7AA7-5A48-42B5-9C69-277F6473BB46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95F-3695-40CA-8C5C-1ABE1B22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8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7AA7-5A48-42B5-9C69-277F6473BB46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95F-3695-40CA-8C5C-1ABE1B22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5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7AA7-5A48-42B5-9C69-277F6473BB46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95F-3695-40CA-8C5C-1ABE1B22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5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7AA7-5A48-42B5-9C69-277F6473BB46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95F-3695-40CA-8C5C-1ABE1B22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7AA7-5A48-42B5-9C69-277F6473BB46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95F-3695-40CA-8C5C-1ABE1B22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9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7AA7-5A48-42B5-9C69-277F6473BB46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95F-3695-40CA-8C5C-1ABE1B22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7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7AA7-5A48-42B5-9C69-277F6473BB46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95F-3695-40CA-8C5C-1ABE1B22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0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7AA7-5A48-42B5-9C69-277F6473BB46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95F-3695-40CA-8C5C-1ABE1B22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0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7AA7-5A48-42B5-9C69-277F6473BB46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95F-3695-40CA-8C5C-1ABE1B22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1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7AA7-5A48-42B5-9C69-277F6473BB46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95F-3695-40CA-8C5C-1ABE1B22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1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7AA7-5A48-42B5-9C69-277F6473BB46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0595F-3695-40CA-8C5C-1ABE1B224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8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7"/>
          <a:stretch/>
        </p:blipFill>
        <p:spPr>
          <a:xfrm>
            <a:off x="587022" y="270932"/>
            <a:ext cx="10442223" cy="603222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92436" y="1236568"/>
            <a:ext cx="5736809" cy="20504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prstTxWarp prst="textArchUpPour">
              <a:avLst>
                <a:gd name="adj1" fmla="val 10800000"/>
                <a:gd name="adj2" fmla="val 50000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াগতম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8582" y="2468480"/>
            <a:ext cx="9130145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Ulothrix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প্রতিকোষে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নিউক্লিয়াস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থাকে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২।কয়টি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Ulothrix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8582" y="872836"/>
            <a:ext cx="913014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7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27964" y="1600429"/>
            <a:ext cx="635236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খন্ডায়নের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 এরা নতুন শৈবাল গঠন করে। সুতার মতন দেহ কয়েকটা খন্ডে ভাগ হয়ে যায়। প্রত্যেকটা খন্ড নতুন শৈবালে পরিণত হয়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7928" y="177067"/>
            <a:ext cx="4516581" cy="5592082"/>
            <a:chOff x="993200" y="19059"/>
            <a:chExt cx="9728533" cy="57185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68" r="35648"/>
            <a:stretch/>
          </p:blipFill>
          <p:spPr>
            <a:xfrm>
              <a:off x="993200" y="1166167"/>
              <a:ext cx="766763" cy="457142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68" t="10555" r="34595" b="61866"/>
            <a:stretch/>
          </p:blipFill>
          <p:spPr>
            <a:xfrm>
              <a:off x="2256180" y="1773385"/>
              <a:ext cx="794257" cy="12607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68" t="37226" r="32997" b="34589"/>
            <a:stretch/>
          </p:blipFill>
          <p:spPr>
            <a:xfrm>
              <a:off x="2235343" y="3340539"/>
              <a:ext cx="835929" cy="128847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731437" y="19059"/>
              <a:ext cx="6990296" cy="94420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অঙ্গজ</a:t>
              </a:r>
              <a:r>
                <a:rPr lang="en-US" sz="5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জনন</a:t>
              </a:r>
              <a:endParaRPr lang="en-US" sz="5400" dirty="0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638800" y="3451881"/>
            <a:ext cx="6241527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কোষগুলো খাদ্য সঞ্চয় করে পুরু প্রাচীর যুক্ত অ্যাকাইনিটি তৈরি করে। অনুকূল পরিবেশে এই অ্যাকাইনিটি থেকে পরবর্তীতে নতুন শৈবাল উৎপন্ন হয়।</a:t>
            </a:r>
          </a:p>
        </p:txBody>
      </p:sp>
    </p:spTree>
    <p:extLst>
      <p:ext uri="{BB962C8B-B14F-4D97-AF65-F5344CB8AC3E}">
        <p14:creationId xmlns:p14="http://schemas.microsoft.com/office/powerpoint/2010/main" val="318376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269673" y="381000"/>
            <a:ext cx="630381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অযৌন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জুস্পোর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0272" y="1524000"/>
            <a:ext cx="4261429" cy="4476750"/>
            <a:chOff x="450272" y="1295400"/>
            <a:chExt cx="4261429" cy="47053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74" r="48692" b="15288"/>
            <a:stretch/>
          </p:blipFill>
          <p:spPr>
            <a:xfrm>
              <a:off x="450272" y="1295400"/>
              <a:ext cx="2590800" cy="461356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905"/>
            <a:stretch/>
          </p:blipFill>
          <p:spPr>
            <a:xfrm>
              <a:off x="2830657" y="2209800"/>
              <a:ext cx="1881044" cy="379095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5250873" y="1424970"/>
            <a:ext cx="655319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763" algn="just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জুস্পোর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(১-৩২টি)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জুস্পোরাঞ্জিয়াম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জুস্পোর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ফ্ল্যাজেলা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5250873" y="3124200"/>
            <a:ext cx="6179127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763" algn="just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হোল্ডফাস্ট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জুস্পোর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5250873" y="4330988"/>
            <a:ext cx="638261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763" algn="just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জুস্পোর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প্রোটোপ্লাস্টই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জুস্পোরে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6935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lothrix asexual repro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" b="8861"/>
          <a:stretch>
            <a:fillRect/>
          </a:stretch>
        </p:blipFill>
        <p:spPr>
          <a:xfrm>
            <a:off x="0" y="434447"/>
            <a:ext cx="5015345" cy="4419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056907" y="552273"/>
            <a:ext cx="6899565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763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জুস্পোর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প্রজাতিতে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জুস্পোর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</a:p>
          <a:p>
            <a:pPr indent="4763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মাইক্রোজুস্পোর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(৮-৩২)</a:t>
            </a:r>
          </a:p>
          <a:p>
            <a:pPr indent="4763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ম্যাক্রোজুস্পোর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(১-৪)</a:t>
            </a:r>
          </a:p>
          <a:p>
            <a:pPr indent="4763"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সাধারনত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জুস্পোরগুলি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নাসপাতি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indent="4763" algn="just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ভেসিকল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জুস্পোরাঞ্জিয়াম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7"/>
          <p:cNvSpPr/>
          <p:nvPr/>
        </p:nvSpPr>
        <p:spPr>
          <a:xfrm>
            <a:off x="5001491" y="4203571"/>
            <a:ext cx="6913419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763" algn="just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২-৬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সন্তরণের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ফ্ল্যাজেলাযুক্ত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মাথাটি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ফ্ল্যাজেলাবিহীন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5001490" y="5392657"/>
            <a:ext cx="691341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763" algn="just"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বিদীর্ণ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অঙ্কুরায়ন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ফিলামেন্ট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545" y="663016"/>
            <a:ext cx="245225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582" y="2298286"/>
            <a:ext cx="8936181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গ্রুপ-০১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গ্রুপ-০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পদ্ধতি বর্ণনা কর।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গ্রুপ-০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200" i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অযৌন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পদ্ধতির চিত্র অংকন কর।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সম্পর্কিত ছব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65" y="225243"/>
            <a:ext cx="2093736" cy="157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41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996873" y="211783"/>
            <a:ext cx="353752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জনন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443346" y="5279568"/>
            <a:ext cx="11457709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জাইগোটে মিয়োসিস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কোষ বিভাজনের ফলে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কোষটাকে তখন বলা হয় জুস্পোরাঞ্জিয়াম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 ফ্ল্যাজেলা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যুক্ত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স্পোর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জুস্পোর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স্পোর থেকে নতুন শৈবাল তৈরি হয়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" y="1318505"/>
            <a:ext cx="5924758" cy="37384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12802" y="1925603"/>
            <a:ext cx="4766579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ফিলামেন্টের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বিপরীতধর্মী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গ্যামেটের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ফ্ল্যাজেলাযুক্ত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ডিপ্লয়েড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জাইগোট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করে। জাইগোট প্রচুর পরিমাণে খাদ্য সঞ্চয় করে এবং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 বিশ্রাম নেয়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8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2" y="498765"/>
            <a:ext cx="7027185" cy="568036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26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4236" y="706582"/>
            <a:ext cx="2452254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9963" y="2361959"/>
            <a:ext cx="69285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কোথায়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জুস্পোর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ফ্ল্যাজেলা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ফ্যামিলির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বংশবৃদ্ধি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ডিপ্লয়েড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জাইগোট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30" y="400993"/>
            <a:ext cx="1362778" cy="15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4583" y="983672"/>
            <a:ext cx="378229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3892" y="2648865"/>
            <a:ext cx="8368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32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200" i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চক্রের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 অংকন কর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সম্পর্কিত ছবি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6504" r="31960" b="8840"/>
          <a:stretch/>
        </p:blipFill>
        <p:spPr bwMode="auto">
          <a:xfrm>
            <a:off x="2792875" y="788443"/>
            <a:ext cx="1303927" cy="14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1963" y="484909"/>
            <a:ext cx="5860473" cy="11001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6" y="1585095"/>
            <a:ext cx="8922327" cy="51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81" y="3269410"/>
            <a:ext cx="2748070" cy="2573866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55910" y="827041"/>
            <a:ext cx="9144000" cy="1268016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7712" y="3002071"/>
            <a:ext cx="4953000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আকতারুল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aktarul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944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@gmail.com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9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99822" y="619878"/>
            <a:ext cx="9144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spc="50" dirty="0" err="1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lang="en-US" sz="8000" b="1" spc="50" dirty="0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8000" b="1" i="0" u="none" strike="noStrike" kern="1200" spc="50" normalizeH="0" baseline="0" noProof="0" dirty="0" smtClean="0">
              <a:ln w="28575">
                <a:solidFill>
                  <a:srgbClr val="66FF33"/>
                </a:solidFill>
              </a:ln>
              <a:solidFill>
                <a:srgbClr val="66FF33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0422" y="2241352"/>
            <a:ext cx="7162800" cy="4616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US" sz="5400" b="1" spc="50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5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</a:t>
            </a:r>
            <a:r>
              <a:rPr lang="bn-BD" sz="5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পত্র</a:t>
            </a:r>
            <a:endParaRPr lang="en-US" sz="54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–দ্বাদশ</a:t>
            </a: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bn-BD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4800" b="1" spc="50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7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4667" y="536119"/>
            <a:ext cx="608907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0" y="1830002"/>
            <a:ext cx="5529773" cy="3884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39" y="1771318"/>
            <a:ext cx="50292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487278"/>
            <a:ext cx="10501745" cy="5632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72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en-US" sz="7200" b="1" i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Ulothrix</a:t>
            </a:r>
            <a:r>
              <a:rPr lang="en-US" sz="7200" b="1" i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72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শৈবালের</a:t>
            </a:r>
            <a:r>
              <a:rPr lang="en-US" sz="72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72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7200" b="1" dirty="0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endParaRPr lang="en-US" sz="7200" b="1" dirty="0" smtClean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72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8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255" y="803563"/>
            <a:ext cx="1019694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255" y="2216727"/>
            <a:ext cx="10196945" cy="32470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শ্রেনীবিন্যাস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26871" y="1163766"/>
            <a:ext cx="7135091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Chlorophyta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Chlorophyceae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Ulotrichales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Ulotrichaceae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i="1" dirty="0" err="1">
                <a:latin typeface="NikoshBAN" pitchFamily="2" charset="0"/>
                <a:cs typeface="NikoshBAN" pitchFamily="2" charset="0"/>
              </a:rPr>
              <a:t>Ulothrix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9926" y="305068"/>
            <a:ext cx="257694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0" rIns="0">
            <a:spAutoFit/>
          </a:bodyPr>
          <a:lstStyle/>
          <a:p>
            <a:r>
              <a:rPr lang="en-US" sz="4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শ্রেনীবিন্যাস</a:t>
            </a:r>
            <a:endParaRPr lang="bn-IN" sz="4800" b="1" u="sng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71455" y="4735399"/>
            <a:ext cx="7190507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lIns="0" rIns="0">
            <a:spAutoFit/>
          </a:bodyPr>
          <a:lstStyle/>
          <a:p>
            <a:pPr marL="58738"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হাওড়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নদী-নালা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সর্বদাই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সামুদ্রিক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49926" y="3690610"/>
            <a:ext cx="247996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sz="48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4800" b="1" u="sng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6" r="15703" b="11818"/>
          <a:stretch/>
        </p:blipFill>
        <p:spPr>
          <a:xfrm>
            <a:off x="518163" y="1445507"/>
            <a:ext cx="3513509" cy="395849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310061" y="75902"/>
            <a:ext cx="299085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u="sng" dirty="0" err="1"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44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latin typeface="NikoshBAN" pitchFamily="2" charset="0"/>
                <a:cs typeface="NikoshBAN" pitchFamily="2" charset="0"/>
              </a:rPr>
              <a:t>গঠন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310061" y="3198507"/>
            <a:ext cx="7495310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rIns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গোড়ায়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লম্বাকৃতি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 সরু কোষকে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হোল্ডফাস্ট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প্রতিকোষে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প্রতিকোষে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নিউক্লিয়াস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থাকে।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প্রতিটি কোষে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বেল্ট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ক্লোরোপ্লাস্ট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পাইরিনয়েড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থাকে।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310061" y="845343"/>
            <a:ext cx="701646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rIns="0">
            <a:spAutoFit/>
          </a:bodyPr>
          <a:lstStyle/>
          <a:p>
            <a:pPr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ফিলামেন্টাস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অশাখ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একসারি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খর্ব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বেলনাকার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0061" y="2490621"/>
            <a:ext cx="242454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9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593273" y="1842654"/>
            <a:ext cx="9019310" cy="32316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en-US" sz="36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36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Ulothrix</a:t>
            </a:r>
            <a:r>
              <a:rPr lang="en-US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বংশবৃদ্ধি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তিন প্রক্রি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য়ায়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হয়ে থাকে। 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অযৌন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যৌন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9269" y="487279"/>
            <a:ext cx="353593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540</Words>
  <Application>Microsoft Office PowerPoint</Application>
  <PresentationFormat>Widescreen</PresentationFormat>
  <Paragraphs>81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SutonnyMJ</vt:lpstr>
      <vt:lpstr>SutonnyOMJ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112</cp:revision>
  <dcterms:created xsi:type="dcterms:W3CDTF">2021-01-13T01:29:58Z</dcterms:created>
  <dcterms:modified xsi:type="dcterms:W3CDTF">2021-01-16T01:12:06Z</dcterms:modified>
</cp:coreProperties>
</file>