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8" r:id="rId12"/>
    <p:sldId id="266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AC63-FCA0-4C32-9934-CC3C7B5D990A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BBF8-33D9-467D-AED0-60FD4E54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7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AC63-FCA0-4C32-9934-CC3C7B5D990A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BBF8-33D9-467D-AED0-60FD4E54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8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AC63-FCA0-4C32-9934-CC3C7B5D990A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BBF8-33D9-467D-AED0-60FD4E54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1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AC63-FCA0-4C32-9934-CC3C7B5D990A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BBF8-33D9-467D-AED0-60FD4E54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4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AC63-FCA0-4C32-9934-CC3C7B5D990A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BBF8-33D9-467D-AED0-60FD4E54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8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AC63-FCA0-4C32-9934-CC3C7B5D990A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BBF8-33D9-467D-AED0-60FD4E54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1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AC63-FCA0-4C32-9934-CC3C7B5D990A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BBF8-33D9-467D-AED0-60FD4E54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AC63-FCA0-4C32-9934-CC3C7B5D990A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BBF8-33D9-467D-AED0-60FD4E54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8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AC63-FCA0-4C32-9934-CC3C7B5D990A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BBF8-33D9-467D-AED0-60FD4E54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2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AC63-FCA0-4C32-9934-CC3C7B5D990A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BBF8-33D9-467D-AED0-60FD4E54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2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AC63-FCA0-4C32-9934-CC3C7B5D990A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BBF8-33D9-467D-AED0-60FD4E54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2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4AC63-FCA0-4C32-9934-CC3C7B5D990A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8BBF8-33D9-467D-AED0-60FD4E54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4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audio2.wav"/><Relationship Id="rId7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7"/>
          <a:stretch/>
        </p:blipFill>
        <p:spPr>
          <a:xfrm>
            <a:off x="587022" y="270932"/>
            <a:ext cx="10442223" cy="603222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92436" y="1236568"/>
            <a:ext cx="5736809" cy="20504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prstTxWarp prst="textArchUpPour">
              <a:avLst>
                <a:gd name="adj1" fmla="val 10800000"/>
                <a:gd name="adj2" fmla="val 50000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াগতম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2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980" y="3062514"/>
            <a:ext cx="11218459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1।চামড়ায়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ফুস্কুড়ি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chemeClr val="tx1"/>
              </a:buClr>
            </a:pP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২।এর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ভেতরে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chemeClr val="tx1"/>
              </a:buClr>
            </a:pP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৩।চামড়ার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লকা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chemeClr val="tx1"/>
              </a:buClr>
            </a:pP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চুলকালে আক্রান্ত স্থান থেকে মরা চামড়া উঠে আসে এবং আঠালো রস বের হয়।</a:t>
            </a:r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Clr>
                <a:schemeClr val="tx1"/>
              </a:buClr>
              <a:buFont typeface="NikoshBAN" panose="02000000000000000000" pitchFamily="2" charset="0"/>
              <a:buChar char="◊"/>
            </a:pP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6979" y="631079"/>
            <a:ext cx="11218459" cy="2431435"/>
          </a:xfrm>
          <a:prstGeom prst="rect">
            <a:avLst/>
          </a:prstGeom>
          <a:solidFill>
            <a:srgbClr val="006600">
              <a:alpha val="46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দাদরোগের লক্ষণ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bn-IN" sz="6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273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4274" y="1488008"/>
            <a:ext cx="10877266" cy="923330"/>
          </a:xfrm>
          <a:prstGeom prst="rect">
            <a:avLst/>
          </a:prstGeom>
          <a:solidFill>
            <a:srgbClr val="00B050">
              <a:alpha val="5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4274" y="3163435"/>
            <a:ext cx="10877266" cy="2246769"/>
          </a:xfrm>
          <a:prstGeom prst="rect">
            <a:avLst/>
          </a:prstGeom>
          <a:solidFill>
            <a:srgbClr val="006600">
              <a:alpha val="46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দাদরোগের 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 বর্ণনা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67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2623279"/>
            <a:ext cx="11450472" cy="3785652"/>
          </a:xfrm>
          <a:prstGeom prst="rect">
            <a:avLst/>
          </a:prstGeom>
          <a:solidFill>
            <a:schemeClr val="accent6">
              <a:lumMod val="75000"/>
              <a:alpha val="53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1।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স্থান পরিষ্কার ও শুষ্ক রাখতে হবে।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বিছানা এবং পোষাক পরিষ্কার পরিছন্ন রাখার প্রতি নজর দিতে হবে।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চিকিৎসকের পরামর্শ মতে 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ষুধ ব্যবহার করতে হবে।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রোগীর ব্যবহৃত জিনিসপত্র থেকে সাবধান হতে হবে।</a:t>
            </a:r>
          </a:p>
          <a:p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7672" y="376510"/>
            <a:ext cx="11450472" cy="2246769"/>
          </a:xfrm>
          <a:prstGeom prst="rect">
            <a:avLst/>
          </a:prstGeom>
          <a:solidFill>
            <a:srgbClr val="006600">
              <a:alpha val="46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দাদরোগের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bn-IN" sz="4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1263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8662" y="367156"/>
            <a:ext cx="7180289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46" y="1918741"/>
            <a:ext cx="118644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Tinea</a:t>
            </a:r>
            <a:r>
              <a:rPr lang="en-US" sz="3600" i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corporis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36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একটি রোগের নাম                    একটি ছত্রাকের নাম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মানুষের মাথায় হয়             এটি একটি শৈবাল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দাদরোগের ক্ষেত্রে সঠিক তথ্য হলো-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এটি খুব সহজে বিস্তার লাভ 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ii.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স্থানে রিং এর মত গঠন সৃষ্টি হয়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কখনও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কখনও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প্রচণ্ড চুলকানি হয়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iii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ii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ii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975614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75614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452126" y="3165656"/>
            <a:ext cx="809001" cy="419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75614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424644" y="2583536"/>
            <a:ext cx="809001" cy="419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91110" y="5881373"/>
            <a:ext cx="809001" cy="419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718264" y="5880670"/>
            <a:ext cx="811499" cy="405831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75614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975614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90251" y="2601025"/>
            <a:ext cx="809001" cy="419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2731" y="5856391"/>
            <a:ext cx="809001" cy="419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1592" y="3117796"/>
            <a:ext cx="809001" cy="419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75614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413448" y="5878485"/>
            <a:ext cx="809001" cy="419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2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newsflash/>
      </p:transition>
    </mc:Choice>
    <mc:Fallback xmlns=""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036" y="957263"/>
            <a:ext cx="1064525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036" y="3243029"/>
            <a:ext cx="10645254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Tinea</a:t>
            </a:r>
            <a:r>
              <a:rPr lang="en-US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US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i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76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85466"/>
            <a:ext cx="6646459" cy="1569660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45" y="2201617"/>
            <a:ext cx="7694968" cy="4464257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1514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81" y="3269410"/>
            <a:ext cx="2748070" cy="2573866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55910" y="827041"/>
            <a:ext cx="9144000" cy="1268016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7712" y="3002071"/>
            <a:ext cx="4953000" cy="31085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আকতারুল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চৌরাপাড়া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aktarul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944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@gmail.com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1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99822" y="619878"/>
            <a:ext cx="91440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spc="50" dirty="0" err="1" smtClean="0">
                <a:ln w="28575">
                  <a:solidFill>
                    <a:srgbClr val="66FF33"/>
                  </a:solidFill>
                </a:ln>
                <a:solidFill>
                  <a:srgbClr val="66FF33"/>
                </a:solidFill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r>
              <a:rPr lang="en-US" sz="8000" b="1" spc="50" dirty="0" smtClean="0">
                <a:ln w="28575">
                  <a:solidFill>
                    <a:srgbClr val="66FF33"/>
                  </a:solidFill>
                </a:ln>
                <a:solidFill>
                  <a:srgbClr val="66FF33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28575">
                  <a:solidFill>
                    <a:srgbClr val="66FF33"/>
                  </a:solidFill>
                </a:ln>
                <a:solidFill>
                  <a:srgbClr val="66FF33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8000" b="1" i="0" u="none" strike="noStrike" kern="1200" spc="50" normalizeH="0" baseline="0" noProof="0" dirty="0" smtClean="0">
              <a:ln w="28575">
                <a:solidFill>
                  <a:srgbClr val="66FF33"/>
                </a:solidFill>
              </a:ln>
              <a:solidFill>
                <a:srgbClr val="66FF33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0422" y="2241352"/>
            <a:ext cx="7162800" cy="4616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en-US" sz="5400" b="1" spc="50" dirty="0" err="1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54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</a:t>
            </a:r>
            <a:r>
              <a:rPr lang="bn-BD" sz="54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পত্র</a:t>
            </a:r>
            <a:endParaRPr lang="en-US" sz="54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8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–দ্বাদশ</a:t>
            </a: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bn-BD" sz="48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8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sz="4800" b="1" spc="50" dirty="0" err="1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28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" t="8068" r="6212" b="12736"/>
          <a:stretch/>
        </p:blipFill>
        <p:spPr>
          <a:xfrm>
            <a:off x="1287769" y="1034493"/>
            <a:ext cx="7586663" cy="50329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943595" y="4560681"/>
            <a:ext cx="463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মুখমন্ডল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7849" r="32147" b="4938"/>
          <a:stretch/>
        </p:blipFill>
        <p:spPr>
          <a:xfrm>
            <a:off x="2745337" y="1034493"/>
            <a:ext cx="7540052" cy="49099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499518" y="5276172"/>
            <a:ext cx="327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আক্রান্ত ত্বক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1813" y="4943476"/>
            <a:ext cx="7558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ছত্রাকের আক্রমনে সাদা হয়ে যাওয়া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পায়ের আঙ্গুলের 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ফাঁক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5" t="22187" r="8438" b="9374"/>
          <a:stretch/>
        </p:blipFill>
        <p:spPr>
          <a:xfrm>
            <a:off x="3681737" y="1133386"/>
            <a:ext cx="7155675" cy="48725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76587" y="4720073"/>
            <a:ext cx="3025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মাথা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Up Ribbon 10"/>
          <p:cNvSpPr/>
          <p:nvPr/>
        </p:nvSpPr>
        <p:spPr>
          <a:xfrm>
            <a:off x="1637731" y="13925"/>
            <a:ext cx="9144000" cy="1020568"/>
          </a:xfrm>
          <a:prstGeom prst="ribbon2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5417" y="0"/>
            <a:ext cx="10638971" cy="2369880"/>
          </a:xfrm>
          <a:prstGeom prst="rect">
            <a:avLst/>
          </a:prstGeom>
          <a:solidFill>
            <a:schemeClr val="accent6">
              <a:lumMod val="75000"/>
              <a:alpha val="53000"/>
            </a:schemeClr>
          </a:solidFill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b="1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b="1" dirty="0" smtClean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417" y="2369880"/>
            <a:ext cx="10638971" cy="2339102"/>
          </a:xfrm>
          <a:prstGeom prst="rect">
            <a:avLst/>
          </a:prstGeom>
          <a:solidFill>
            <a:schemeClr val="accent3">
              <a:lumMod val="5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ছত্রাকজনিত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5416" y="4708982"/>
            <a:ext cx="10638971" cy="2123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4400" b="1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দাদরোগ</a:t>
            </a:r>
            <a:endParaRPr lang="en-US" sz="4400" b="1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5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490" y="1736444"/>
            <a:ext cx="11491414" cy="495520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ছত্রাকজনিত রোগ কী তা বলতে পারবে।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দাদরোগের কারণ বলতে পারবে।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দাদরোগের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লক্ষণ বর্ণনা করতে পারবে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রোগটির নিয়ন্ত্রণ ব্যাখ্যা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490" y="398515"/>
            <a:ext cx="11491414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 শেষে শিক্ষার্থীরা </a:t>
            </a:r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0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164" y="985382"/>
            <a:ext cx="7880929" cy="5029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4845" y="4968539"/>
            <a:ext cx="567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Ringworm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সংক্রমন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9" t="35953" r="10714" b="21825"/>
          <a:stretch/>
        </p:blipFill>
        <p:spPr>
          <a:xfrm>
            <a:off x="2164559" y="934583"/>
            <a:ext cx="7994534" cy="50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397479" y="1669354"/>
            <a:ext cx="632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দাদরোগের সংক্রমণ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10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205" y="1282890"/>
            <a:ext cx="11177517" cy="2985433"/>
          </a:xfrm>
          <a:prstGeom prst="rect">
            <a:avLst/>
          </a:prstGeom>
          <a:solidFill>
            <a:srgbClr val="006600">
              <a:alpha val="46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দাদরোগ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ছোঁয়াচে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ছত্রাকঘটিত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চর্মরোগ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দাদরোগের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বানুর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4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48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Tinea</a:t>
            </a:r>
            <a:r>
              <a:rPr lang="en-US" sz="48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trichophytina</a:t>
            </a:r>
            <a:r>
              <a:rPr lang="bn-IN" sz="48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i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0206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6454" y="820448"/>
            <a:ext cx="10797546" cy="2585323"/>
          </a:xfrm>
          <a:prstGeom prst="rect">
            <a:avLst/>
          </a:prstGeom>
          <a:solidFill>
            <a:schemeClr val="accent6">
              <a:lumMod val="75000"/>
              <a:alpha val="58000"/>
            </a:schemeClr>
          </a:solidFill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454" y="3405771"/>
            <a:ext cx="10797546" cy="92333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ছত্রাকজনিত </a:t>
            </a:r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11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372</Words>
  <Application>Microsoft Office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SutonnyOMJ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59</cp:revision>
  <dcterms:created xsi:type="dcterms:W3CDTF">2021-01-16T04:48:05Z</dcterms:created>
  <dcterms:modified xsi:type="dcterms:W3CDTF">2021-01-16T06:21:31Z</dcterms:modified>
</cp:coreProperties>
</file>