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BBB9F3-5CBB-49B2-B19D-17FA89BAB1B6}" type="datetimeFigureOut">
              <a:rPr lang="en-US" smtClean="0"/>
              <a:t>19-Dec-20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B3776A-E68B-499F-BA2C-E7044926231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7200" smtClean="0">
                <a:latin typeface="Kalpurush" pitchFamily="2" charset="0"/>
                <a:cs typeface="Kalpurush" pitchFamily="2" charset="0"/>
              </a:rPr>
              <a:t>শুভেচ্ছা</a:t>
            </a:r>
            <a:endParaRPr lang="en-US" sz="7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চলবে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…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৫.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অপাদান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কারকঃ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বিচ্যুত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জাত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বিরত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উৎপত্তি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বিপদ-আপদ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মুসীবত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চ্যুত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আরম্ভ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দূরীভূত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রক্ষিত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দেখে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কেউ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ভীত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অপাদান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 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গাছ</a:t>
            </a:r>
            <a:r>
              <a:rPr lang="en-US" u="sng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পড়ে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গাছ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বিচ্যুত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হওয়া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বুঝাচ্ছে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</a:t>
            </a:r>
            <a:endParaRPr lang="en-US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চলবে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…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৬.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অধিকরণ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কারকঃ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সম্পাদনের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আধারকে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স্থানকে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)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অধিকরণ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এছাড়া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বিষয়ের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বুঝালেও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অধিকরণ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বাড়িতে</a:t>
            </a:r>
            <a:r>
              <a:rPr lang="en-US" u="sng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কেউ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বাড়িতে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অধিকরণ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বুঝানো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 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endParaRPr lang="en-US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উপায়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১.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প্রশ্ন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উত্তর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সেটি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কর্তৃকারক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571500" indent="-57150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২.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প্রশ্ন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উত্তর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সেটি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কর্মকারক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571500" indent="-57150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৩.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কর্তৃক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571500" indent="-57150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৪.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স্বত্ব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ছেড়ে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সম্প্রদান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571500" indent="-57150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৫.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চেয়ে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অপাদান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571500" indent="-57150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৬.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কোথায়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অধিকরণ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বাড়িরকাজ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	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কাকে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?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?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প্রত্যেক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প্রকারের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সহ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উদাহরণ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লিখ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Kalpurush" pitchFamily="2" charset="0"/>
                <a:cs typeface="Kalpurush" pitchFamily="2" charset="0"/>
              </a:rPr>
              <a:t>ধন্যবাদ</a:t>
            </a:r>
            <a:endParaRPr lang="en-US" sz="7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143000"/>
          </a:xfrm>
        </p:spPr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ব্যাকরণঃ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6576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তারিখঃ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২১-ডিসেম্বর ২০২০</a:t>
            </a:r>
          </a:p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২য়</a:t>
            </a:r>
          </a:p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শ্রেণিঃ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দশম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পাঠঃ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ব্যাকরণ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শিক্ষকঃ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মেহের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আফরোজ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খানম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বাড়বকুণ্ড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উচ্চ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বিদ্যালয়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শিখতে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পারবেঃ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প্রত্যেক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উদাহরণসহ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সংজ্ঞা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উপায়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পাখি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ডাকে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লক্ষ্য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এ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বাক্যটিতে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পাখি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বিশেষ্য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ডাকে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ক্রিয়াপদ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সম্পাদন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বাক্যস্থিত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ক্রিয়াপদের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বিশেষ্য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নামপদের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৬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যথাঃ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	১.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কর্তৃকারক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	২.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কর্মকারক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	৩.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	৪.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সম্প্রদান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	৫.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অপাদান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	৬.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অধিকরণ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প্রত্যেক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উদাহরণসহ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সংজ্ঞাঃ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১.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কর্তৃকারকঃ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বাক্যস্থিত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বিশেষ্য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সর্বনামপদ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সম্পন্ন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কর্তৃকারক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514350" indent="-51435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মেয়েরা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ফুল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তোলে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514350" indent="-51435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বাক্যটিতে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ফুল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তোলার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সম্পন্ন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মেয়েরা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’,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সুতরাং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মেয়েরা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কর্তৃকারক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চলবে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…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২.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কর্মকারকঃ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আশ্রয়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ক্রিয়া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সম্পন্ন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কর্মকারক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নাছিমা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ফুল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তুলছে ।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বাক্যটিতে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ফুল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কর্মকারক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নাছিমা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ফুলকে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আশ্রয়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সম্পাদন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চলবে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…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৩.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করণ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কারকঃ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শব্দটির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যন্ত্র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সহায়ক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কর্তা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সম্পাদন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রীতা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কলম</a:t>
            </a:r>
            <a:r>
              <a:rPr lang="en-US" u="sng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লিখে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বাক্যটিতে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রীতা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লিখার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কাজটি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সম্পন্ন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কলম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কলম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চলবে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৪.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সম্প্রদান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কারকঃ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স্বত্ব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ত্যাগ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সাহায্য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বুঝালে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সম্প্রদান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 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বস্তু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বাক্তিই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সম্প্রদান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u="sng" dirty="0" err="1" smtClean="0">
                <a:latin typeface="Kalpurush" pitchFamily="2" charset="0"/>
                <a:cs typeface="Kalpurush" pitchFamily="2" charset="0"/>
              </a:rPr>
              <a:t>ভিক্ষুককে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ভিক্ষা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দাও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ভিক্ষুককে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স্বত্ব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ত্যাগ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ভিক্ষা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দেওয়া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80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শুভেচ্ছা</vt:lpstr>
      <vt:lpstr>বাংলা ব্যাকরণঃ কারক</vt:lpstr>
      <vt:lpstr>এখান থেকে যা যা শিখতে পারবেঃ</vt:lpstr>
      <vt:lpstr> কারক কাকে বলে?</vt:lpstr>
      <vt:lpstr>কারক কত প্রকার ও কি কি?</vt:lpstr>
      <vt:lpstr>প্রত্যেক প্রকারের উদাহরণসহ সংজ্ঞাঃ</vt:lpstr>
      <vt:lpstr>চলবে…</vt:lpstr>
      <vt:lpstr>চলবে…</vt:lpstr>
      <vt:lpstr>চলবে…</vt:lpstr>
      <vt:lpstr>চলবে…</vt:lpstr>
      <vt:lpstr>চলবে…</vt:lpstr>
      <vt:lpstr>কারক চিহ্নিত করার উপায়</vt:lpstr>
      <vt:lpstr>বাড়িরকাজ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 ব্যাকরণঃ কারক</dc:title>
  <dc:creator>Shiblee Numan</dc:creator>
  <cp:lastModifiedBy>Shiblee Numan</cp:lastModifiedBy>
  <cp:revision>16</cp:revision>
  <dcterms:created xsi:type="dcterms:W3CDTF">2020-12-19T13:44:13Z</dcterms:created>
  <dcterms:modified xsi:type="dcterms:W3CDTF">2020-12-19T16:03:53Z</dcterms:modified>
</cp:coreProperties>
</file>