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65" r:id="rId6"/>
    <p:sldId id="259" r:id="rId7"/>
    <p:sldId id="260"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3F00"/>
    <a:srgbClr val="FD7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p:cViewPr varScale="1">
        <p:scale>
          <a:sx n="67" d="100"/>
          <a:sy n="67" d="100"/>
        </p:scale>
        <p:origin x="14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AAB6C-150F-4DF2-9EFA-1439948B3915}"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US"/>
        </a:p>
      </dgm:t>
    </dgm:pt>
    <dgm:pt modelId="{3B869E4F-EBF2-46E8-AD3A-AC5AECC8F90E}">
      <dgm:prSet phldrT="[Text]" custT="1"/>
      <dgm:spPr/>
      <dgm:t>
        <a:bodyPr/>
        <a:lstStyle/>
        <a:p>
          <a:pPr algn="ctr">
            <a:lnSpc>
              <a:spcPct val="100000"/>
            </a:lnSpc>
          </a:pPr>
          <a:r>
            <a:rPr lang="bn-IN" sz="1800" b="1" dirty="0" smtClean="0">
              <a:solidFill>
                <a:schemeClr val="bg1"/>
              </a:solidFill>
              <a:latin typeface="NikoshBAN" pitchFamily="2" charset="0"/>
              <a:cs typeface="NikoshBAN" pitchFamily="2" charset="0"/>
            </a:rPr>
            <a:t>পুরাণের অর্থ ও ধারণা ব্যাখ্যা করতে পারব ।</a:t>
          </a:r>
          <a:endParaRPr lang="en-US" sz="1800" b="1" dirty="0">
            <a:solidFill>
              <a:schemeClr val="bg1"/>
            </a:solidFill>
          </a:endParaRPr>
        </a:p>
      </dgm:t>
    </dgm:pt>
    <dgm:pt modelId="{3E3FA2FC-BA7A-4A2C-8F83-FA287171256B}" type="sibTrans" cxnId="{25EF8054-82B6-4100-A0EF-AB6DEC934487}">
      <dgm:prSet/>
      <dgm:spPr/>
      <dgm:t>
        <a:bodyPr/>
        <a:lstStyle/>
        <a:p>
          <a:pPr algn="ctr">
            <a:lnSpc>
              <a:spcPct val="100000"/>
            </a:lnSpc>
          </a:pPr>
          <a:endParaRPr lang="en-US"/>
        </a:p>
      </dgm:t>
    </dgm:pt>
    <dgm:pt modelId="{E9DDC56F-C1E4-44C5-A936-7A7309703170}" type="parTrans" cxnId="{25EF8054-82B6-4100-A0EF-AB6DEC934487}">
      <dgm:prSet/>
      <dgm:spPr/>
      <dgm:t>
        <a:bodyPr/>
        <a:lstStyle/>
        <a:p>
          <a:pPr algn="ctr">
            <a:lnSpc>
              <a:spcPct val="100000"/>
            </a:lnSpc>
          </a:pPr>
          <a:endParaRPr lang="en-US"/>
        </a:p>
      </dgm:t>
    </dgm:pt>
    <dgm:pt modelId="{5E9E559B-D8F9-42F2-AC1B-48885609E5F2}">
      <dgm:prSet phldrT="[Text]" custT="1"/>
      <dgm:spPr/>
      <dgm:t>
        <a:bodyPr/>
        <a:lstStyle/>
        <a:p>
          <a:pPr algn="ctr">
            <a:lnSpc>
              <a:spcPct val="100000"/>
            </a:lnSpc>
          </a:pPr>
          <a:r>
            <a:rPr lang="bn-IN" sz="2000" b="1" dirty="0" smtClean="0">
              <a:solidFill>
                <a:schemeClr val="tx1"/>
              </a:solidFill>
              <a:latin typeface="NikoshBAN" panose="02000000000000000000" pitchFamily="2" charset="0"/>
              <a:cs typeface="NikoshBAN" panose="02000000000000000000" pitchFamily="2" charset="0"/>
            </a:rPr>
            <a:t>বিভিন্ন পুরাণের নাম বলতে পারব</a:t>
          </a:r>
        </a:p>
      </dgm:t>
    </dgm:pt>
    <dgm:pt modelId="{95EF63DB-68DD-4ABC-AB79-E19F7F5FE7AA}" type="sibTrans" cxnId="{C7FB4471-1FD7-4E17-AC70-F9099A588AF9}">
      <dgm:prSet/>
      <dgm:spPr/>
      <dgm:t>
        <a:bodyPr/>
        <a:lstStyle/>
        <a:p>
          <a:pPr algn="ctr">
            <a:lnSpc>
              <a:spcPct val="100000"/>
            </a:lnSpc>
          </a:pPr>
          <a:endParaRPr lang="en-US"/>
        </a:p>
      </dgm:t>
    </dgm:pt>
    <dgm:pt modelId="{35FAA1DF-99B7-47EB-ABDC-08E4DCFBFBC7}" type="parTrans" cxnId="{C7FB4471-1FD7-4E17-AC70-F9099A588AF9}">
      <dgm:prSet/>
      <dgm:spPr/>
      <dgm:t>
        <a:bodyPr/>
        <a:lstStyle/>
        <a:p>
          <a:pPr algn="ctr">
            <a:lnSpc>
              <a:spcPct val="100000"/>
            </a:lnSpc>
          </a:pPr>
          <a:endParaRPr lang="en-US"/>
        </a:p>
      </dgm:t>
    </dgm:pt>
    <dgm:pt modelId="{4C487BF2-3718-4231-8C07-DF298162F342}">
      <dgm:prSet custT="1"/>
      <dgm:spPr/>
      <dgm:t>
        <a:bodyPr/>
        <a:lstStyle/>
        <a:p>
          <a:pPr algn="ctr">
            <a:lnSpc>
              <a:spcPct val="100000"/>
            </a:lnSpc>
          </a:pPr>
          <a:r>
            <a:rPr lang="bn-IN" sz="2000" b="1" dirty="0" smtClean="0">
              <a:solidFill>
                <a:schemeClr val="bg1"/>
              </a:solidFill>
              <a:latin typeface="NikoshBAN" pitchFamily="2" charset="0"/>
              <a:cs typeface="NikoshBAN" pitchFamily="2" charset="0"/>
            </a:rPr>
            <a:t>পুরাণের বিষয়বস্তু ব্যাখ্যা করতে পারব </a:t>
          </a:r>
          <a:endParaRPr lang="en-US" sz="2000" b="1" dirty="0">
            <a:solidFill>
              <a:schemeClr val="bg1"/>
            </a:solidFill>
          </a:endParaRPr>
        </a:p>
      </dgm:t>
    </dgm:pt>
    <dgm:pt modelId="{0E343E89-2136-4095-9102-EF149EFC1F9D}" type="parTrans" cxnId="{A40C7598-953C-4D09-AC5E-52C4F6C0926E}">
      <dgm:prSet/>
      <dgm:spPr/>
      <dgm:t>
        <a:bodyPr/>
        <a:lstStyle/>
        <a:p>
          <a:pPr algn="ctr">
            <a:lnSpc>
              <a:spcPct val="100000"/>
            </a:lnSpc>
          </a:pPr>
          <a:endParaRPr lang="en-US"/>
        </a:p>
      </dgm:t>
    </dgm:pt>
    <dgm:pt modelId="{33BB46A5-E343-4CBA-91D5-39850019C1EE}" type="sibTrans" cxnId="{A40C7598-953C-4D09-AC5E-52C4F6C0926E}">
      <dgm:prSet/>
      <dgm:spPr/>
      <dgm:t>
        <a:bodyPr/>
        <a:lstStyle/>
        <a:p>
          <a:pPr algn="ctr">
            <a:lnSpc>
              <a:spcPct val="100000"/>
            </a:lnSpc>
          </a:pPr>
          <a:endParaRPr lang="en-US"/>
        </a:p>
      </dgm:t>
    </dgm:pt>
    <dgm:pt modelId="{4A8B9062-78DA-4B9B-AB74-2692E6100A8C}" type="pres">
      <dgm:prSet presAssocID="{0E9AAB6C-150F-4DF2-9EFA-1439948B3915}" presName="linear" presStyleCnt="0">
        <dgm:presLayoutVars>
          <dgm:dir/>
          <dgm:animLvl val="lvl"/>
          <dgm:resizeHandles val="exact"/>
        </dgm:presLayoutVars>
      </dgm:prSet>
      <dgm:spPr/>
      <dgm:t>
        <a:bodyPr/>
        <a:lstStyle/>
        <a:p>
          <a:endParaRPr lang="en-US"/>
        </a:p>
      </dgm:t>
    </dgm:pt>
    <dgm:pt modelId="{886156A6-F375-4CDD-B302-099428201CF3}" type="pres">
      <dgm:prSet presAssocID="{3B869E4F-EBF2-46E8-AD3A-AC5AECC8F90E}" presName="parentLin" presStyleCnt="0"/>
      <dgm:spPr/>
    </dgm:pt>
    <dgm:pt modelId="{42E4B01C-BCCF-4D10-B366-28B6E5F1BF2C}" type="pres">
      <dgm:prSet presAssocID="{3B869E4F-EBF2-46E8-AD3A-AC5AECC8F90E}" presName="parentLeftMargin" presStyleLbl="node1" presStyleIdx="0" presStyleCnt="3"/>
      <dgm:spPr/>
      <dgm:t>
        <a:bodyPr/>
        <a:lstStyle/>
        <a:p>
          <a:endParaRPr lang="en-US"/>
        </a:p>
      </dgm:t>
    </dgm:pt>
    <dgm:pt modelId="{46DE8D5A-64A3-43C7-AE78-AF511B042AC9}" type="pres">
      <dgm:prSet presAssocID="{3B869E4F-EBF2-46E8-AD3A-AC5AECC8F90E}" presName="parentText" presStyleLbl="node1" presStyleIdx="0" presStyleCnt="3" custScaleX="142857" custLinFactNeighborX="-7137" custLinFactNeighborY="-17902">
        <dgm:presLayoutVars>
          <dgm:chMax val="0"/>
          <dgm:bulletEnabled val="1"/>
        </dgm:presLayoutVars>
      </dgm:prSet>
      <dgm:spPr/>
      <dgm:t>
        <a:bodyPr/>
        <a:lstStyle/>
        <a:p>
          <a:endParaRPr lang="en-US"/>
        </a:p>
      </dgm:t>
    </dgm:pt>
    <dgm:pt modelId="{61952DAE-64F4-4ADB-8E4E-61745A6CBBC9}" type="pres">
      <dgm:prSet presAssocID="{3B869E4F-EBF2-46E8-AD3A-AC5AECC8F90E}" presName="negativeSpace" presStyleCnt="0"/>
      <dgm:spPr/>
    </dgm:pt>
    <dgm:pt modelId="{68542406-E40F-422A-9C92-BBEDD1744B0F}" type="pres">
      <dgm:prSet presAssocID="{3B869E4F-EBF2-46E8-AD3A-AC5AECC8F90E}" presName="childText" presStyleLbl="conFgAcc1" presStyleIdx="0" presStyleCnt="3">
        <dgm:presLayoutVars>
          <dgm:bulletEnabled val="1"/>
        </dgm:presLayoutVars>
      </dgm:prSet>
      <dgm:spPr/>
    </dgm:pt>
    <dgm:pt modelId="{40324512-F127-4F16-82F9-9429DC00CD2D}" type="pres">
      <dgm:prSet presAssocID="{3E3FA2FC-BA7A-4A2C-8F83-FA287171256B}" presName="spaceBetweenRectangles" presStyleCnt="0"/>
      <dgm:spPr/>
    </dgm:pt>
    <dgm:pt modelId="{53DC2ABD-7B26-4140-B5FA-23310D25FE09}" type="pres">
      <dgm:prSet presAssocID="{5E9E559B-D8F9-42F2-AC1B-48885609E5F2}" presName="parentLin" presStyleCnt="0"/>
      <dgm:spPr/>
    </dgm:pt>
    <dgm:pt modelId="{A017B906-6460-40CD-8C86-32F1F8A7010F}" type="pres">
      <dgm:prSet presAssocID="{5E9E559B-D8F9-42F2-AC1B-48885609E5F2}" presName="parentLeftMargin" presStyleLbl="node1" presStyleIdx="0" presStyleCnt="3"/>
      <dgm:spPr/>
      <dgm:t>
        <a:bodyPr/>
        <a:lstStyle/>
        <a:p>
          <a:endParaRPr lang="en-US"/>
        </a:p>
      </dgm:t>
    </dgm:pt>
    <dgm:pt modelId="{7E5D9B0A-0DDF-4EA3-BF78-DF9022E8971F}" type="pres">
      <dgm:prSet presAssocID="{5E9E559B-D8F9-42F2-AC1B-48885609E5F2}" presName="parentText" presStyleLbl="node1" presStyleIdx="1" presStyleCnt="3" custScaleX="134841">
        <dgm:presLayoutVars>
          <dgm:chMax val="0"/>
          <dgm:bulletEnabled val="1"/>
        </dgm:presLayoutVars>
      </dgm:prSet>
      <dgm:spPr/>
      <dgm:t>
        <a:bodyPr/>
        <a:lstStyle/>
        <a:p>
          <a:endParaRPr lang="en-US"/>
        </a:p>
      </dgm:t>
    </dgm:pt>
    <dgm:pt modelId="{ED13E790-E0BC-44C5-9FB6-A1DE3B21F8B3}" type="pres">
      <dgm:prSet presAssocID="{5E9E559B-D8F9-42F2-AC1B-48885609E5F2}" presName="negativeSpace" presStyleCnt="0"/>
      <dgm:spPr/>
    </dgm:pt>
    <dgm:pt modelId="{77BE1B76-BCFA-4EF8-9B8E-802C40E484BC}" type="pres">
      <dgm:prSet presAssocID="{5E9E559B-D8F9-42F2-AC1B-48885609E5F2}" presName="childText" presStyleLbl="conFgAcc1" presStyleIdx="1" presStyleCnt="3">
        <dgm:presLayoutVars>
          <dgm:bulletEnabled val="1"/>
        </dgm:presLayoutVars>
      </dgm:prSet>
      <dgm:spPr/>
    </dgm:pt>
    <dgm:pt modelId="{AD8777F8-CE5E-48F2-9874-B5620F4112CF}" type="pres">
      <dgm:prSet presAssocID="{95EF63DB-68DD-4ABC-AB79-E19F7F5FE7AA}" presName="spaceBetweenRectangles" presStyleCnt="0"/>
      <dgm:spPr/>
    </dgm:pt>
    <dgm:pt modelId="{3499A2E8-244A-46C1-B5FD-98C630D08FC0}" type="pres">
      <dgm:prSet presAssocID="{4C487BF2-3718-4231-8C07-DF298162F342}" presName="parentLin" presStyleCnt="0"/>
      <dgm:spPr/>
    </dgm:pt>
    <dgm:pt modelId="{8FEF195D-478A-431D-8749-D0DA78BEBF39}" type="pres">
      <dgm:prSet presAssocID="{4C487BF2-3718-4231-8C07-DF298162F342}" presName="parentLeftMargin" presStyleLbl="node1" presStyleIdx="1" presStyleCnt="3"/>
      <dgm:spPr/>
      <dgm:t>
        <a:bodyPr/>
        <a:lstStyle/>
        <a:p>
          <a:endParaRPr lang="en-US"/>
        </a:p>
      </dgm:t>
    </dgm:pt>
    <dgm:pt modelId="{FC0E271B-ED81-41FE-AE16-F3BE28D8B7E9}" type="pres">
      <dgm:prSet presAssocID="{4C487BF2-3718-4231-8C07-DF298162F342}" presName="parentText" presStyleLbl="node1" presStyleIdx="2" presStyleCnt="3" custScaleX="134841">
        <dgm:presLayoutVars>
          <dgm:chMax val="0"/>
          <dgm:bulletEnabled val="1"/>
        </dgm:presLayoutVars>
      </dgm:prSet>
      <dgm:spPr/>
      <dgm:t>
        <a:bodyPr/>
        <a:lstStyle/>
        <a:p>
          <a:endParaRPr lang="en-US"/>
        </a:p>
      </dgm:t>
    </dgm:pt>
    <dgm:pt modelId="{14577D9F-1461-4460-B470-811FDA513F37}" type="pres">
      <dgm:prSet presAssocID="{4C487BF2-3718-4231-8C07-DF298162F342}" presName="negativeSpace" presStyleCnt="0"/>
      <dgm:spPr/>
    </dgm:pt>
    <dgm:pt modelId="{B68E5F34-AAC2-42FD-AED1-C4FACC4E83F2}" type="pres">
      <dgm:prSet presAssocID="{4C487BF2-3718-4231-8C07-DF298162F342}" presName="childText" presStyleLbl="conFgAcc1" presStyleIdx="2" presStyleCnt="3">
        <dgm:presLayoutVars>
          <dgm:bulletEnabled val="1"/>
        </dgm:presLayoutVars>
      </dgm:prSet>
      <dgm:spPr>
        <a:noFill/>
      </dgm:spPr>
      <dgm:t>
        <a:bodyPr/>
        <a:lstStyle/>
        <a:p>
          <a:endParaRPr lang="en-US"/>
        </a:p>
      </dgm:t>
    </dgm:pt>
  </dgm:ptLst>
  <dgm:cxnLst>
    <dgm:cxn modelId="{472F34B9-302E-4DBF-8E17-2C4687347E70}" type="presOf" srcId="{3B869E4F-EBF2-46E8-AD3A-AC5AECC8F90E}" destId="{42E4B01C-BCCF-4D10-B366-28B6E5F1BF2C}" srcOrd="0" destOrd="0" presId="urn:microsoft.com/office/officeart/2005/8/layout/list1"/>
    <dgm:cxn modelId="{D96C9B4C-224C-456C-8FEF-57F5142306D9}" type="presOf" srcId="{0E9AAB6C-150F-4DF2-9EFA-1439948B3915}" destId="{4A8B9062-78DA-4B9B-AB74-2692E6100A8C}" srcOrd="0" destOrd="0" presId="urn:microsoft.com/office/officeart/2005/8/layout/list1"/>
    <dgm:cxn modelId="{340EAA97-A827-4A0F-A73E-B47AF5A7C967}" type="presOf" srcId="{3B869E4F-EBF2-46E8-AD3A-AC5AECC8F90E}" destId="{46DE8D5A-64A3-43C7-AE78-AF511B042AC9}" srcOrd="1" destOrd="0" presId="urn:microsoft.com/office/officeart/2005/8/layout/list1"/>
    <dgm:cxn modelId="{25EF8054-82B6-4100-A0EF-AB6DEC934487}" srcId="{0E9AAB6C-150F-4DF2-9EFA-1439948B3915}" destId="{3B869E4F-EBF2-46E8-AD3A-AC5AECC8F90E}" srcOrd="0" destOrd="0" parTransId="{E9DDC56F-C1E4-44C5-A936-7A7309703170}" sibTransId="{3E3FA2FC-BA7A-4A2C-8F83-FA287171256B}"/>
    <dgm:cxn modelId="{28BE0216-A4E6-46ED-A23E-6B9E922BBB6B}" type="presOf" srcId="{5E9E559B-D8F9-42F2-AC1B-48885609E5F2}" destId="{A017B906-6460-40CD-8C86-32F1F8A7010F}" srcOrd="0" destOrd="0" presId="urn:microsoft.com/office/officeart/2005/8/layout/list1"/>
    <dgm:cxn modelId="{B9F254EC-297B-44F6-B702-753BB60C30F7}" type="presOf" srcId="{5E9E559B-D8F9-42F2-AC1B-48885609E5F2}" destId="{7E5D9B0A-0DDF-4EA3-BF78-DF9022E8971F}" srcOrd="1" destOrd="0" presId="urn:microsoft.com/office/officeart/2005/8/layout/list1"/>
    <dgm:cxn modelId="{A40C7598-953C-4D09-AC5E-52C4F6C0926E}" srcId="{0E9AAB6C-150F-4DF2-9EFA-1439948B3915}" destId="{4C487BF2-3718-4231-8C07-DF298162F342}" srcOrd="2" destOrd="0" parTransId="{0E343E89-2136-4095-9102-EF149EFC1F9D}" sibTransId="{33BB46A5-E343-4CBA-91D5-39850019C1EE}"/>
    <dgm:cxn modelId="{C7FB4471-1FD7-4E17-AC70-F9099A588AF9}" srcId="{0E9AAB6C-150F-4DF2-9EFA-1439948B3915}" destId="{5E9E559B-D8F9-42F2-AC1B-48885609E5F2}" srcOrd="1" destOrd="0" parTransId="{35FAA1DF-99B7-47EB-ABDC-08E4DCFBFBC7}" sibTransId="{95EF63DB-68DD-4ABC-AB79-E19F7F5FE7AA}"/>
    <dgm:cxn modelId="{162B7E4E-6EB7-4F73-AB1F-F1640C98B28F}" type="presOf" srcId="{4C487BF2-3718-4231-8C07-DF298162F342}" destId="{FC0E271B-ED81-41FE-AE16-F3BE28D8B7E9}" srcOrd="1" destOrd="0" presId="urn:microsoft.com/office/officeart/2005/8/layout/list1"/>
    <dgm:cxn modelId="{C7BD04C5-D3CE-4A9F-A389-EC73EDCD11D7}" type="presOf" srcId="{4C487BF2-3718-4231-8C07-DF298162F342}" destId="{8FEF195D-478A-431D-8749-D0DA78BEBF39}" srcOrd="0" destOrd="0" presId="urn:microsoft.com/office/officeart/2005/8/layout/list1"/>
    <dgm:cxn modelId="{3CCF6EB6-A4D5-4857-A39E-380596842B48}" type="presParOf" srcId="{4A8B9062-78DA-4B9B-AB74-2692E6100A8C}" destId="{886156A6-F375-4CDD-B302-099428201CF3}" srcOrd="0" destOrd="0" presId="urn:microsoft.com/office/officeart/2005/8/layout/list1"/>
    <dgm:cxn modelId="{E7257A88-26EF-4A5E-8DA8-97404A022109}" type="presParOf" srcId="{886156A6-F375-4CDD-B302-099428201CF3}" destId="{42E4B01C-BCCF-4D10-B366-28B6E5F1BF2C}" srcOrd="0" destOrd="0" presId="urn:microsoft.com/office/officeart/2005/8/layout/list1"/>
    <dgm:cxn modelId="{406E1F5F-CD37-40DA-9B68-D44765CA7D8C}" type="presParOf" srcId="{886156A6-F375-4CDD-B302-099428201CF3}" destId="{46DE8D5A-64A3-43C7-AE78-AF511B042AC9}" srcOrd="1" destOrd="0" presId="urn:microsoft.com/office/officeart/2005/8/layout/list1"/>
    <dgm:cxn modelId="{1465E6DA-E8B1-4E06-82CA-1D96F586D8D0}" type="presParOf" srcId="{4A8B9062-78DA-4B9B-AB74-2692E6100A8C}" destId="{61952DAE-64F4-4ADB-8E4E-61745A6CBBC9}" srcOrd="1" destOrd="0" presId="urn:microsoft.com/office/officeart/2005/8/layout/list1"/>
    <dgm:cxn modelId="{BC4A83A1-E15A-49E3-9124-F97D91F618AB}" type="presParOf" srcId="{4A8B9062-78DA-4B9B-AB74-2692E6100A8C}" destId="{68542406-E40F-422A-9C92-BBEDD1744B0F}" srcOrd="2" destOrd="0" presId="urn:microsoft.com/office/officeart/2005/8/layout/list1"/>
    <dgm:cxn modelId="{816F8517-E11F-47F2-AD72-87F14E0C7335}" type="presParOf" srcId="{4A8B9062-78DA-4B9B-AB74-2692E6100A8C}" destId="{40324512-F127-4F16-82F9-9429DC00CD2D}" srcOrd="3" destOrd="0" presId="urn:microsoft.com/office/officeart/2005/8/layout/list1"/>
    <dgm:cxn modelId="{9A5EDDF5-BE9A-43BE-9B25-88CBA75E0319}" type="presParOf" srcId="{4A8B9062-78DA-4B9B-AB74-2692E6100A8C}" destId="{53DC2ABD-7B26-4140-B5FA-23310D25FE09}" srcOrd="4" destOrd="0" presId="urn:microsoft.com/office/officeart/2005/8/layout/list1"/>
    <dgm:cxn modelId="{D89E7C7A-9642-45C3-93E5-7788B9221A36}" type="presParOf" srcId="{53DC2ABD-7B26-4140-B5FA-23310D25FE09}" destId="{A017B906-6460-40CD-8C86-32F1F8A7010F}" srcOrd="0" destOrd="0" presId="urn:microsoft.com/office/officeart/2005/8/layout/list1"/>
    <dgm:cxn modelId="{B63A4C62-2D32-47F2-BC40-37D0EC84EC1C}" type="presParOf" srcId="{53DC2ABD-7B26-4140-B5FA-23310D25FE09}" destId="{7E5D9B0A-0DDF-4EA3-BF78-DF9022E8971F}" srcOrd="1" destOrd="0" presId="urn:microsoft.com/office/officeart/2005/8/layout/list1"/>
    <dgm:cxn modelId="{4F538423-23FB-4CBD-BF32-7F7D056AD3A2}" type="presParOf" srcId="{4A8B9062-78DA-4B9B-AB74-2692E6100A8C}" destId="{ED13E790-E0BC-44C5-9FB6-A1DE3B21F8B3}" srcOrd="5" destOrd="0" presId="urn:microsoft.com/office/officeart/2005/8/layout/list1"/>
    <dgm:cxn modelId="{85C28979-6083-4BF8-889B-E268C40C9EBF}" type="presParOf" srcId="{4A8B9062-78DA-4B9B-AB74-2692E6100A8C}" destId="{77BE1B76-BCFA-4EF8-9B8E-802C40E484BC}" srcOrd="6" destOrd="0" presId="urn:microsoft.com/office/officeart/2005/8/layout/list1"/>
    <dgm:cxn modelId="{B4CEE424-3EED-4A59-9074-439E120133FA}" type="presParOf" srcId="{4A8B9062-78DA-4B9B-AB74-2692E6100A8C}" destId="{AD8777F8-CE5E-48F2-9874-B5620F4112CF}" srcOrd="7" destOrd="0" presId="urn:microsoft.com/office/officeart/2005/8/layout/list1"/>
    <dgm:cxn modelId="{15252F15-682D-42E9-AF99-E0D7DD2938F5}" type="presParOf" srcId="{4A8B9062-78DA-4B9B-AB74-2692E6100A8C}" destId="{3499A2E8-244A-46C1-B5FD-98C630D08FC0}" srcOrd="8" destOrd="0" presId="urn:microsoft.com/office/officeart/2005/8/layout/list1"/>
    <dgm:cxn modelId="{0A11F83B-40FE-4AF0-AF36-7CF58635A822}" type="presParOf" srcId="{3499A2E8-244A-46C1-B5FD-98C630D08FC0}" destId="{8FEF195D-478A-431D-8749-D0DA78BEBF39}" srcOrd="0" destOrd="0" presId="urn:microsoft.com/office/officeart/2005/8/layout/list1"/>
    <dgm:cxn modelId="{544C5FD9-67AF-4CCD-8902-BEDE6BD6427D}" type="presParOf" srcId="{3499A2E8-244A-46C1-B5FD-98C630D08FC0}" destId="{FC0E271B-ED81-41FE-AE16-F3BE28D8B7E9}" srcOrd="1" destOrd="0" presId="urn:microsoft.com/office/officeart/2005/8/layout/list1"/>
    <dgm:cxn modelId="{23DE7803-CE06-4AD1-B2F3-9B499C1851E8}" type="presParOf" srcId="{4A8B9062-78DA-4B9B-AB74-2692E6100A8C}" destId="{14577D9F-1461-4460-B470-811FDA513F37}" srcOrd="9" destOrd="0" presId="urn:microsoft.com/office/officeart/2005/8/layout/list1"/>
    <dgm:cxn modelId="{67B3A239-3D0F-49A2-AD37-BD3A9033535A}" type="presParOf" srcId="{4A8B9062-78DA-4B9B-AB74-2692E6100A8C}" destId="{B68E5F34-AAC2-42FD-AED1-C4FACC4E83F2}" srcOrd="1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FFD42-53ED-4A6F-B357-522301765D6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FFD42-53ED-4A6F-B357-522301765D6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FFD42-53ED-4A6F-B357-522301765D6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FFD42-53ED-4A6F-B357-522301765D6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FFD42-53ED-4A6F-B357-522301765D6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FFD42-53ED-4A6F-B357-522301765D6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FFD42-53ED-4A6F-B357-522301765D69}"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FFD42-53ED-4A6F-B357-522301765D69}"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FFD42-53ED-4A6F-B357-522301765D69}"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FFD42-53ED-4A6F-B357-522301765D6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FFD42-53ED-4A6F-B357-522301765D6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90B70-5F06-4807-949B-B3AAC3E88C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FFD42-53ED-4A6F-B357-522301765D69}" type="datetimeFigureOut">
              <a:rPr lang="en-US" smtClean="0"/>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90B70-5F06-4807-949B-B3AAC3E88C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9161745">
            <a:off x="1429986" y="1809621"/>
            <a:ext cx="3615074" cy="5456715"/>
          </a:xfrm>
          <a:prstGeom prst="rect">
            <a:avLst/>
          </a:prstGeom>
        </p:spPr>
      </p:pic>
      <p:sp>
        <p:nvSpPr>
          <p:cNvPr id="4" name="Rectangle 3"/>
          <p:cNvSpPr/>
          <p:nvPr/>
        </p:nvSpPr>
        <p:spPr>
          <a:xfrm>
            <a:off x="4648200" y="44970"/>
            <a:ext cx="4434590" cy="6781800"/>
          </a:xfrm>
          <a:prstGeom prst="rect">
            <a:avLst/>
          </a:prstGeom>
          <a:gradFill flip="none" rotWithShape="1">
            <a:gsLst>
              <a:gs pos="0">
                <a:srgbClr val="973F00"/>
              </a:gs>
              <a:gs pos="94000">
                <a:schemeClr val="accent6">
                  <a:lumMod val="75000"/>
                  <a:shade val="67500"/>
                  <a:satMod val="115000"/>
                </a:schemeClr>
              </a:gs>
              <a:gs pos="44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4724400" y="200550"/>
            <a:ext cx="304800" cy="6383751"/>
            <a:chOff x="4724400" y="200550"/>
            <a:chExt cx="304800" cy="6383751"/>
          </a:xfrm>
        </p:grpSpPr>
        <p:sp>
          <p:nvSpPr>
            <p:cNvPr id="5" name="Rectangle 4"/>
            <p:cNvSpPr/>
            <p:nvPr/>
          </p:nvSpPr>
          <p:spPr>
            <a:xfrm>
              <a:off x="4724400" y="200550"/>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97281"/>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794012"/>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1090743"/>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1387474"/>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684205"/>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1980936"/>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2277667"/>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2574398"/>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2871129"/>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167860"/>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4400" y="3464591"/>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3761322"/>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24400" y="4058053"/>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4354784"/>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4651515"/>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24400" y="4948246"/>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24400" y="5244977"/>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24400" y="5541708"/>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5838439"/>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724400" y="6135170"/>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24400" y="6431901"/>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Arc 9"/>
          <p:cNvSpPr/>
          <p:nvPr/>
        </p:nvSpPr>
        <p:spPr>
          <a:xfrm rot="21326988">
            <a:off x="4430319" y="151232"/>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21326988">
            <a:off x="4430319" y="447963"/>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rot="21326988">
            <a:off x="4430319" y="744694"/>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21326988">
            <a:off x="4430319" y="1041425"/>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21326988">
            <a:off x="4430319" y="1338156"/>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21326988">
            <a:off x="4430319" y="1634887"/>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1326988">
            <a:off x="4430319" y="1931618"/>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21326988">
            <a:off x="4430319" y="2228349"/>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21326988">
            <a:off x="4430319" y="2525080"/>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21326988">
            <a:off x="4430319" y="2821811"/>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21326988">
            <a:off x="4430319" y="3118542"/>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21326988">
            <a:off x="4430319" y="3415273"/>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21326988">
            <a:off x="4430319" y="3712004"/>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21326988">
            <a:off x="4430319" y="4008735"/>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21326988">
            <a:off x="4430319" y="4305466"/>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21326988">
            <a:off x="4430319" y="4602197"/>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21326988">
            <a:off x="4430319" y="4898928"/>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rot="21326988">
            <a:off x="4430319" y="5195659"/>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rot="21326988">
            <a:off x="4430319" y="5492390"/>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rot="21326988">
            <a:off x="4424156" y="5804348"/>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21326988">
            <a:off x="4424156" y="6101079"/>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21326988">
            <a:off x="4424156" y="6397810"/>
            <a:ext cx="365725" cy="284751"/>
          </a:xfrm>
          <a:prstGeom prst="arc">
            <a:avLst>
              <a:gd name="adj1" fmla="val 5093932"/>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5348732" y="1497180"/>
            <a:ext cx="3414525" cy="1077218"/>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lang="en-US" sz="3200" b="1" dirty="0" smtClean="0">
                <a:solidFill>
                  <a:schemeClr val="bg1"/>
                </a:solidFill>
              </a:rPr>
              <a:t>Welcome My </a:t>
            </a:r>
          </a:p>
          <a:p>
            <a:pPr algn="ctr"/>
            <a:r>
              <a:rPr lang="en-US" sz="3200" b="1" dirty="0" smtClean="0">
                <a:solidFill>
                  <a:schemeClr val="bg1"/>
                </a:solidFill>
              </a:rPr>
              <a:t>Presentation Book </a:t>
            </a:r>
            <a:endParaRPr lang="en-US" sz="3200" b="1" dirty="0">
              <a:solidFill>
                <a:schemeClr val="bg1"/>
              </a:solidFill>
            </a:endParaRPr>
          </a:p>
        </p:txBody>
      </p:sp>
      <p:sp>
        <p:nvSpPr>
          <p:cNvPr id="6" name="TextBox 5"/>
          <p:cNvSpPr txBox="1"/>
          <p:nvPr/>
        </p:nvSpPr>
        <p:spPr>
          <a:xfrm>
            <a:off x="4114800" y="2971800"/>
            <a:ext cx="914400" cy="914400"/>
          </a:xfrm>
          <a:prstGeom prst="rect">
            <a:avLst/>
          </a:prstGeom>
          <a:noFill/>
        </p:spPr>
        <p:txBody>
          <a:bodyPr wrap="square" rtlCol="0">
            <a:spAutoFit/>
          </a:bodyPr>
          <a:lstStyle/>
          <a:p>
            <a:endParaRPr lang="en-US" dirty="0"/>
          </a:p>
        </p:txBody>
      </p:sp>
      <p:sp>
        <p:nvSpPr>
          <p:cNvPr id="7" name="TextBox 6"/>
          <p:cNvSpPr txBox="1"/>
          <p:nvPr/>
        </p:nvSpPr>
        <p:spPr>
          <a:xfrm>
            <a:off x="6705599" y="6460416"/>
            <a:ext cx="2405765" cy="400110"/>
          </a:xfrm>
          <a:prstGeom prst="rect">
            <a:avLst/>
          </a:prstGeom>
          <a:noFill/>
          <a:ln>
            <a:noFill/>
          </a:ln>
        </p:spPr>
        <p:txBody>
          <a:bodyPr wrap="square" rtlCol="0">
            <a:spAutoFit/>
          </a:bodyPr>
          <a:lstStyle/>
          <a:p>
            <a:pPr algn="r"/>
            <a:r>
              <a:rPr lang="en-US" sz="2000" b="1" dirty="0" err="1" smtClean="0">
                <a:solidFill>
                  <a:schemeClr val="bg1"/>
                </a:solidFill>
              </a:rPr>
              <a:t>Kanak</a:t>
            </a:r>
            <a:r>
              <a:rPr lang="en-US" sz="2000" b="1" dirty="0" smtClean="0">
                <a:solidFill>
                  <a:schemeClr val="bg1"/>
                </a:solidFill>
              </a:rPr>
              <a:t> Chandra Shill</a:t>
            </a:r>
            <a:endParaRPr lang="en-US" sz="2000" b="1"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2952" y="2745312"/>
            <a:ext cx="1969417" cy="321894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3026" y="322883"/>
            <a:ext cx="1383500" cy="7955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800" decel="100000"/>
                                        <p:tgtEl>
                                          <p:spTgt spid="53"/>
                                        </p:tgtEl>
                                      </p:cBhvr>
                                    </p:animEffect>
                                    <p:anim calcmode="lin" valueType="num">
                                      <p:cBhvr>
                                        <p:cTn id="8" dur="800" decel="100000" fill="hold"/>
                                        <p:tgtEl>
                                          <p:spTgt spid="53"/>
                                        </p:tgtEl>
                                        <p:attrNameLst>
                                          <p:attrName>style.rotation</p:attrName>
                                        </p:attrNameLst>
                                      </p:cBhvr>
                                      <p:tavLst>
                                        <p:tav tm="0">
                                          <p:val>
                                            <p:fltVal val="-90"/>
                                          </p:val>
                                        </p:tav>
                                        <p:tav tm="100000">
                                          <p:val>
                                            <p:fltVal val="0"/>
                                          </p:val>
                                        </p:tav>
                                      </p:tavLst>
                                    </p:anim>
                                    <p:anim calcmode="lin" valueType="num">
                                      <p:cBhvr>
                                        <p:cTn id="9" dur="800" decel="100000" fill="hold"/>
                                        <p:tgtEl>
                                          <p:spTgt spid="53"/>
                                        </p:tgtEl>
                                        <p:attrNameLst>
                                          <p:attrName>ppt_x</p:attrName>
                                        </p:attrNameLst>
                                      </p:cBhvr>
                                      <p:tavLst>
                                        <p:tav tm="0">
                                          <p:val>
                                            <p:strVal val="#ppt_x+0.4"/>
                                          </p:val>
                                        </p:tav>
                                        <p:tav tm="100000">
                                          <p:val>
                                            <p:strVal val="#ppt_x-0.05"/>
                                          </p:val>
                                        </p:tav>
                                      </p:tavLst>
                                    </p:anim>
                                    <p:anim calcmode="lin" valueType="num">
                                      <p:cBhvr>
                                        <p:cTn id="10" dur="800" decel="100000" fill="hold"/>
                                        <p:tgtEl>
                                          <p:spTgt spid="5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0362" y="91966"/>
            <a:ext cx="4434590" cy="664516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210812" y="169018"/>
            <a:ext cx="4187486"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204136" y="220234"/>
            <a:ext cx="304800" cy="6383751"/>
            <a:chOff x="4724400" y="200550"/>
            <a:chExt cx="304800" cy="6383751"/>
          </a:xfrm>
          <a:solidFill>
            <a:schemeClr val="accent6">
              <a:lumMod val="75000"/>
            </a:schemeClr>
          </a:solidFill>
        </p:grpSpPr>
        <p:sp>
          <p:nvSpPr>
            <p:cNvPr id="57" name="Rectangle 56"/>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632434" y="76502"/>
            <a:ext cx="4434590" cy="666063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864285" y="152400"/>
            <a:ext cx="4015641"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4724400" y="200550"/>
            <a:ext cx="304800" cy="6383751"/>
            <a:chOff x="4724400" y="200550"/>
            <a:chExt cx="304800" cy="6383751"/>
          </a:xfrm>
          <a:solidFill>
            <a:schemeClr val="accent6">
              <a:lumMod val="75000"/>
            </a:schemeClr>
          </a:solidFill>
        </p:grpSpPr>
        <p:sp>
          <p:nvSpPr>
            <p:cNvPr id="5" name="Rectangle 4"/>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456055" y="166459"/>
            <a:ext cx="365726" cy="6495634"/>
            <a:chOff x="4456055" y="166459"/>
            <a:chExt cx="365726" cy="6495634"/>
          </a:xfrm>
        </p:grpSpPr>
        <p:sp>
          <p:nvSpPr>
            <p:cNvPr id="81" name="Arc 80"/>
            <p:cNvSpPr/>
            <p:nvPr/>
          </p:nvSpPr>
          <p:spPr>
            <a:xfrm rot="21326988">
              <a:off x="4456055" y="16645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21326988">
              <a:off x="4456056" y="44272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21326988">
              <a:off x="4456056" y="73945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p:cNvSpPr/>
            <p:nvPr/>
          </p:nvSpPr>
          <p:spPr>
            <a:xfrm rot="21326988">
              <a:off x="4456056" y="103618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21326988">
              <a:off x="4456056" y="133291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p:cNvSpPr/>
            <p:nvPr/>
          </p:nvSpPr>
          <p:spPr>
            <a:xfrm rot="21326988">
              <a:off x="4456056" y="162964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p:cNvSpPr/>
            <p:nvPr/>
          </p:nvSpPr>
          <p:spPr>
            <a:xfrm rot="21326988">
              <a:off x="4456056" y="192637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21326988">
              <a:off x="4456056" y="222310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21326988">
              <a:off x="4456055" y="251983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21326988">
              <a:off x="4456055" y="281657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21326988">
              <a:off x="4456055" y="311330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21326988">
              <a:off x="4456055" y="341003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rot="21326988">
              <a:off x="4456055" y="370676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21326988">
              <a:off x="4456055" y="400349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21326988">
              <a:off x="4456055" y="430022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p:cNvSpPr/>
            <p:nvPr/>
          </p:nvSpPr>
          <p:spPr>
            <a:xfrm rot="21326988">
              <a:off x="4456055" y="459695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21326988">
              <a:off x="4456055" y="489368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21326988">
              <a:off x="4456055" y="519041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21326988">
              <a:off x="4456055" y="548714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21326988">
              <a:off x="4456055" y="578388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21326988">
              <a:off x="4456055" y="608061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21326988">
              <a:off x="4456055" y="637734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p:cNvGrpSpPr/>
          <p:nvPr/>
        </p:nvGrpSpPr>
        <p:grpSpPr>
          <a:xfrm>
            <a:off x="219959" y="6104997"/>
            <a:ext cx="374652" cy="515606"/>
            <a:chOff x="8878069" y="5734826"/>
            <a:chExt cx="418331" cy="890193"/>
          </a:xfrm>
        </p:grpSpPr>
        <p:sp>
          <p:nvSpPr>
            <p:cNvPr id="102" name="Freeform 101"/>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918282" y="5734826"/>
              <a:ext cx="347598" cy="797064"/>
            </a:xfrm>
            <a:prstGeom prst="rect">
              <a:avLst/>
            </a:prstGeom>
            <a:noFill/>
          </p:spPr>
          <p:txBody>
            <a:bodyPr wrap="none" rtlCol="0">
              <a:spAutoFit/>
            </a:bodyPr>
            <a:lstStyle/>
            <a:p>
              <a:r>
                <a:rPr lang="en-US" sz="2400" b="1" dirty="0">
                  <a:solidFill>
                    <a:schemeClr val="bg1"/>
                  </a:solidFill>
                </a:rPr>
                <a:t>১</a:t>
              </a:r>
            </a:p>
          </p:txBody>
        </p:sp>
      </p:grpSp>
      <p:sp>
        <p:nvSpPr>
          <p:cNvPr id="108" name="Rectangle 107"/>
          <p:cNvSpPr/>
          <p:nvPr/>
        </p:nvSpPr>
        <p:spPr>
          <a:xfrm>
            <a:off x="5182040" y="457200"/>
            <a:ext cx="3504320" cy="784830"/>
          </a:xfrm>
          <a:prstGeom prst="rect">
            <a:avLst/>
          </a:prstGeom>
        </p:spPr>
        <p:style>
          <a:lnRef idx="2">
            <a:schemeClr val="accent6"/>
          </a:lnRef>
          <a:fillRef idx="1">
            <a:schemeClr val="lt1"/>
          </a:fillRef>
          <a:effectRef idx="0">
            <a:schemeClr val="accent6"/>
          </a:effectRef>
          <a:fontRef idx="minor">
            <a:schemeClr val="dk1"/>
          </a:fontRef>
        </p:style>
        <p:txBody>
          <a:bodyPr wrap="square" tIns="182880">
            <a:spAutoFit/>
          </a:bodyPr>
          <a:lstStyle/>
          <a:p>
            <a:pPr algn="ctr"/>
            <a:r>
              <a:rPr lang="bn-BD" sz="3600" b="1" dirty="0">
                <a:latin typeface="NikoshBAN" panose="02000000000000000000" pitchFamily="2" charset="0"/>
                <a:cs typeface="NikoshBAN" panose="02000000000000000000" pitchFamily="2" charset="0"/>
              </a:rPr>
              <a:t>পাঠ পরিচিতি </a:t>
            </a:r>
            <a:endParaRPr lang="en-US" sz="3600" b="1" dirty="0">
              <a:latin typeface="NikoshBAN" panose="02000000000000000000" pitchFamily="2" charset="0"/>
              <a:cs typeface="NikoshBAN" panose="02000000000000000000" pitchFamily="2" charset="0"/>
            </a:endParaRPr>
          </a:p>
        </p:txBody>
      </p:sp>
      <p:grpSp>
        <p:nvGrpSpPr>
          <p:cNvPr id="104" name="Group 103"/>
          <p:cNvGrpSpPr/>
          <p:nvPr/>
        </p:nvGrpSpPr>
        <p:grpSpPr>
          <a:xfrm flipH="1">
            <a:off x="8484487" y="6113794"/>
            <a:ext cx="395439" cy="515606"/>
            <a:chOff x="8878069" y="5734826"/>
            <a:chExt cx="418331" cy="890193"/>
          </a:xfrm>
          <a:solidFill>
            <a:srgbClr val="00B0F0"/>
          </a:solidFill>
        </p:grpSpPr>
        <p:sp>
          <p:nvSpPr>
            <p:cNvPr id="109" name="Freeform 108"/>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9078660" y="5878203"/>
              <a:ext cx="178272" cy="690789"/>
            </a:xfrm>
            <a:prstGeom prst="rect">
              <a:avLst/>
            </a:prstGeom>
            <a:noFill/>
          </p:spPr>
          <p:txBody>
            <a:bodyPr wrap="square" rtlCol="0">
              <a:spAutoFit/>
            </a:bodyPr>
            <a:lstStyle/>
            <a:p>
              <a:r>
                <a:rPr lang="bn-IN" sz="2000" b="1" dirty="0">
                  <a:solidFill>
                    <a:schemeClr val="bg1"/>
                  </a:solidFill>
                </a:rPr>
                <a:t>২</a:t>
              </a:r>
              <a:endParaRPr lang="en-US" sz="2000" b="1" dirty="0">
                <a:solidFill>
                  <a:schemeClr val="bg1"/>
                </a:solidFill>
              </a:endParaRPr>
            </a:p>
          </p:txBody>
        </p:sp>
      </p:grpSp>
      <p:sp>
        <p:nvSpPr>
          <p:cNvPr id="127" name="Rectangle 126"/>
          <p:cNvSpPr/>
          <p:nvPr/>
        </p:nvSpPr>
        <p:spPr>
          <a:xfrm>
            <a:off x="455314" y="457201"/>
            <a:ext cx="3504320" cy="784830"/>
          </a:xfrm>
          <a:prstGeom prst="rect">
            <a:avLst/>
          </a:prstGeom>
        </p:spPr>
        <p:style>
          <a:lnRef idx="2">
            <a:schemeClr val="accent6"/>
          </a:lnRef>
          <a:fillRef idx="1">
            <a:schemeClr val="lt1"/>
          </a:fillRef>
          <a:effectRef idx="0">
            <a:schemeClr val="accent6"/>
          </a:effectRef>
          <a:fontRef idx="minor">
            <a:schemeClr val="dk1"/>
          </a:fontRef>
        </p:style>
        <p:txBody>
          <a:bodyPr wrap="square" tIns="182880">
            <a:spAutoFit/>
          </a:bodyPr>
          <a:lstStyle/>
          <a:p>
            <a:pPr algn="ctr"/>
            <a:r>
              <a:rPr lang="bn-IN" sz="3600" b="1" dirty="0" smtClean="0">
                <a:latin typeface="NikoshBAN" panose="02000000000000000000" pitchFamily="2" charset="0"/>
                <a:cs typeface="NikoshBAN" panose="02000000000000000000" pitchFamily="2" charset="0"/>
              </a:rPr>
              <a:t>শিক্ষক</a:t>
            </a:r>
            <a:r>
              <a:rPr lang="bn-BD" sz="3600" b="1" dirty="0" smtClean="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পরিচিতি </a:t>
            </a:r>
            <a:endParaRPr lang="en-US" sz="3600" b="1" dirty="0">
              <a:latin typeface="NikoshBAN" panose="02000000000000000000" pitchFamily="2" charset="0"/>
              <a:cs typeface="NikoshBAN" panose="02000000000000000000" pitchFamily="2" charset="0"/>
            </a:endParaRPr>
          </a:p>
        </p:txBody>
      </p:sp>
      <p:pic>
        <p:nvPicPr>
          <p:cNvPr id="100" name="Picture 99">
            <a:extLst>
              <a:ext uri="{FF2B5EF4-FFF2-40B4-BE49-F238E27FC236}">
                <a16:creationId xmlns="" xmlns:a16="http://schemas.microsoft.com/office/drawing/2014/main" id="{791227D4-4F11-4217-A797-A237380D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90" y="1480789"/>
            <a:ext cx="2679002" cy="2351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5" name="Freeform: Shape 13">
            <a:extLst>
              <a:ext uri="{FF2B5EF4-FFF2-40B4-BE49-F238E27FC236}">
                <a16:creationId xmlns="" xmlns:a16="http://schemas.microsoft.com/office/drawing/2014/main" id="{EFFACF65-7AA1-4442-93B4-ED26212D6CE0}"/>
              </a:ext>
            </a:extLst>
          </p:cNvPr>
          <p:cNvSpPr/>
          <p:nvPr/>
        </p:nvSpPr>
        <p:spPr>
          <a:xfrm flipV="1">
            <a:off x="889892" y="3276600"/>
            <a:ext cx="2726371"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 xmlns:a16="http://schemas.microsoft.com/office/drawing/2014/main" id="{FBC4C89E-AEC9-4EFC-967F-5EA35A3AAE4E}"/>
              </a:ext>
            </a:extLst>
          </p:cNvPr>
          <p:cNvGrpSpPr/>
          <p:nvPr/>
        </p:nvGrpSpPr>
        <p:grpSpPr>
          <a:xfrm>
            <a:off x="728664" y="3969835"/>
            <a:ext cx="2937798" cy="1219206"/>
            <a:chOff x="1403430" y="3836485"/>
            <a:chExt cx="1715007" cy="1219206"/>
          </a:xfrm>
        </p:grpSpPr>
        <p:sp>
          <p:nvSpPr>
            <p:cNvPr id="107" name="TextBox 106">
              <a:extLst>
                <a:ext uri="{FF2B5EF4-FFF2-40B4-BE49-F238E27FC236}">
                  <a16:creationId xmlns="" xmlns:a16="http://schemas.microsoft.com/office/drawing/2014/main" id="{F31B2A75-FB0A-437A-8125-F1D20CC48347}"/>
                </a:ext>
              </a:extLst>
            </p:cNvPr>
            <p:cNvSpPr txBox="1"/>
            <p:nvPr/>
          </p:nvSpPr>
          <p:spPr>
            <a:xfrm>
              <a:off x="1403430" y="3836485"/>
              <a:ext cx="1715007" cy="584775"/>
            </a:xfrm>
            <a:prstGeom prst="rect">
              <a:avLst/>
            </a:prstGeom>
          </p:spPr>
          <p:txBody>
            <a:bodyPr wrap="square" rtlCol="0">
              <a:spAutoFit/>
            </a:bodyPr>
            <a:lstStyle/>
            <a:p>
              <a:pPr algn="ctr"/>
              <a:r>
                <a:rPr lang="en-US" sz="3200" b="1" dirty="0" err="1">
                  <a:solidFill>
                    <a:srgbClr val="FD7682"/>
                  </a:solidFill>
                  <a:latin typeface="NikoshBAN" panose="02000000000000000000" pitchFamily="2" charset="0"/>
                  <a:cs typeface="NikoshBAN" panose="02000000000000000000" pitchFamily="2" charset="0"/>
                </a:rPr>
                <a:t>কনক</a:t>
              </a:r>
              <a:r>
                <a:rPr lang="en-US" sz="3200" b="1" dirty="0">
                  <a:solidFill>
                    <a:srgbClr val="FD7682"/>
                  </a:solidFill>
                  <a:latin typeface="NikoshBAN" panose="02000000000000000000" pitchFamily="2" charset="0"/>
                  <a:cs typeface="NikoshBAN" panose="02000000000000000000" pitchFamily="2" charset="0"/>
                </a:rPr>
                <a:t> </a:t>
              </a:r>
              <a:r>
                <a:rPr lang="en-US" sz="3200" b="1" dirty="0" err="1">
                  <a:solidFill>
                    <a:srgbClr val="FD7682"/>
                  </a:solidFill>
                  <a:latin typeface="NikoshBAN" panose="02000000000000000000" pitchFamily="2" charset="0"/>
                  <a:cs typeface="NikoshBAN" panose="02000000000000000000" pitchFamily="2" charset="0"/>
                </a:rPr>
                <a:t>চন্দ্র</a:t>
              </a:r>
              <a:r>
                <a:rPr lang="en-US" sz="3200" b="1" dirty="0">
                  <a:solidFill>
                    <a:srgbClr val="FD7682"/>
                  </a:solidFill>
                  <a:latin typeface="NikoshBAN" panose="02000000000000000000" pitchFamily="2" charset="0"/>
                  <a:cs typeface="NikoshBAN" panose="02000000000000000000" pitchFamily="2" charset="0"/>
                </a:rPr>
                <a:t> </a:t>
              </a:r>
              <a:r>
                <a:rPr lang="en-US" sz="3200" b="1" dirty="0" err="1">
                  <a:solidFill>
                    <a:srgbClr val="FD7682"/>
                  </a:solidFill>
                  <a:latin typeface="NikoshBAN" panose="02000000000000000000" pitchFamily="2" charset="0"/>
                  <a:cs typeface="NikoshBAN" panose="02000000000000000000" pitchFamily="2" charset="0"/>
                </a:rPr>
                <a:t>শীল</a:t>
              </a:r>
              <a:endParaRPr lang="en-US" sz="3200" b="1" dirty="0">
                <a:solidFill>
                  <a:srgbClr val="FD7682"/>
                </a:solidFill>
                <a:latin typeface="Tw Cen MT" panose="020B0602020104020603" pitchFamily="34" charset="0"/>
              </a:endParaRPr>
            </a:p>
          </p:txBody>
        </p:sp>
        <p:sp>
          <p:nvSpPr>
            <p:cNvPr id="110" name="TextBox 109">
              <a:extLst>
                <a:ext uri="{FF2B5EF4-FFF2-40B4-BE49-F238E27FC236}">
                  <a16:creationId xmlns="" xmlns:a16="http://schemas.microsoft.com/office/drawing/2014/main" id="{C1D059CF-E439-4FFA-9F4D-8D4AEE67AF68}"/>
                </a:ext>
              </a:extLst>
            </p:cNvPr>
            <p:cNvSpPr txBox="1"/>
            <p:nvPr/>
          </p:nvSpPr>
          <p:spPr>
            <a:xfrm>
              <a:off x="1495267" y="4286250"/>
              <a:ext cx="1591582" cy="769441"/>
            </a:xfrm>
            <a:prstGeom prst="rect">
              <a:avLst/>
            </a:prstGeom>
            <a:noFill/>
          </p:spPr>
          <p:txBody>
            <a:bodyPr wrap="square" rtlCol="0">
              <a:spAutoFit/>
            </a:bodyPr>
            <a:lstStyle/>
            <a:p>
              <a:pPr algn="ctr"/>
              <a:r>
                <a:rPr lang="bn-BD" sz="1600" b="1" dirty="0">
                  <a:latin typeface="NikoshBAN" panose="02000000000000000000" pitchFamily="2" charset="0"/>
                  <a:cs typeface="NikoshBAN" panose="02000000000000000000" pitchFamily="2" charset="0"/>
                </a:rPr>
                <a:t>সহকারী শিক্ষক (আইসিটি )</a:t>
              </a:r>
            </a:p>
            <a:p>
              <a:pPr algn="ctr"/>
              <a:r>
                <a:rPr lang="en-US" sz="1400" b="1" dirty="0" err="1">
                  <a:latin typeface="NikoshBAN" panose="02000000000000000000" pitchFamily="2" charset="0"/>
                  <a:cs typeface="NikoshBAN" panose="02000000000000000000" pitchFamily="2" charset="0"/>
                </a:rPr>
                <a:t>ছয়ানী</a:t>
              </a:r>
              <a:r>
                <a:rPr lang="en-US" sz="1400" b="1" dirty="0">
                  <a:latin typeface="NikoshBAN" panose="02000000000000000000" pitchFamily="2" charset="0"/>
                  <a:cs typeface="NikoshBAN" panose="02000000000000000000" pitchFamily="2" charset="0"/>
                </a:rPr>
                <a:t> </a:t>
              </a:r>
              <a:r>
                <a:rPr lang="en-US" sz="1400" b="1" dirty="0" err="1">
                  <a:latin typeface="NikoshBAN" panose="02000000000000000000" pitchFamily="2" charset="0"/>
                  <a:cs typeface="NikoshBAN" panose="02000000000000000000" pitchFamily="2" charset="0"/>
                </a:rPr>
                <a:t>টবগা</a:t>
              </a:r>
              <a:r>
                <a:rPr lang="en-US" sz="1400" b="1" dirty="0">
                  <a:latin typeface="NikoshBAN" panose="02000000000000000000" pitchFamily="2" charset="0"/>
                  <a:cs typeface="NikoshBAN" panose="02000000000000000000" pitchFamily="2" charset="0"/>
                </a:rPr>
                <a:t> </a:t>
              </a:r>
              <a:r>
                <a:rPr lang="en-US" sz="1400" b="1" dirty="0" err="1">
                  <a:latin typeface="NikoshBAN" panose="02000000000000000000" pitchFamily="2" charset="0"/>
                  <a:cs typeface="NikoshBAN" panose="02000000000000000000" pitchFamily="2" charset="0"/>
                </a:rPr>
                <a:t>আজম</a:t>
              </a:r>
              <a:r>
                <a:rPr lang="en-US" sz="1400" b="1" dirty="0">
                  <a:latin typeface="NikoshBAN" panose="02000000000000000000" pitchFamily="2" charset="0"/>
                  <a:cs typeface="NikoshBAN" panose="02000000000000000000" pitchFamily="2" charset="0"/>
                </a:rPr>
                <a:t> </a:t>
              </a:r>
              <a:r>
                <a:rPr lang="bn-BD" sz="1400" b="1" dirty="0">
                  <a:latin typeface="NikoshBAN" panose="02000000000000000000" pitchFamily="2" charset="0"/>
                  <a:cs typeface="NikoshBAN" panose="02000000000000000000" pitchFamily="2" charset="0"/>
                </a:rPr>
                <a:t>বালিকা </a:t>
              </a:r>
              <a:r>
                <a:rPr lang="en-US" sz="1400" b="1" dirty="0" err="1">
                  <a:latin typeface="NikoshBAN" panose="02000000000000000000" pitchFamily="2" charset="0"/>
                  <a:cs typeface="NikoshBAN" panose="02000000000000000000" pitchFamily="2" charset="0"/>
                </a:rPr>
                <a:t>উচ্চ</a:t>
              </a:r>
              <a:r>
                <a:rPr lang="en-US" sz="1400" b="1" dirty="0">
                  <a:latin typeface="NikoshBAN" panose="02000000000000000000" pitchFamily="2" charset="0"/>
                  <a:cs typeface="NikoshBAN" panose="02000000000000000000" pitchFamily="2" charset="0"/>
                </a:rPr>
                <a:t> </a:t>
              </a:r>
              <a:r>
                <a:rPr lang="bn-BD" sz="1400" b="1" dirty="0">
                  <a:latin typeface="NikoshBAN" panose="02000000000000000000" pitchFamily="2" charset="0"/>
                  <a:cs typeface="NikoshBAN" panose="02000000000000000000" pitchFamily="2" charset="0"/>
                </a:rPr>
                <a:t>বিদ্যালয় </a:t>
              </a:r>
            </a:p>
            <a:p>
              <a:pPr algn="ctr"/>
              <a:r>
                <a:rPr lang="en-US" sz="1400" b="1" dirty="0">
                  <a:latin typeface="NikoshBAN" panose="02000000000000000000" pitchFamily="2" charset="0"/>
                  <a:cs typeface="NikoshBAN" panose="02000000000000000000" pitchFamily="2" charset="0"/>
                </a:rPr>
                <a:t>  </a:t>
              </a:r>
              <a:r>
                <a:rPr lang="en-US" sz="1400" b="1" dirty="0" err="1">
                  <a:latin typeface="NikoshBAN" panose="02000000000000000000" pitchFamily="2" charset="0"/>
                  <a:cs typeface="NikoshBAN" panose="02000000000000000000" pitchFamily="2" charset="0"/>
                </a:rPr>
                <a:t>চাটখিল</a:t>
              </a:r>
              <a:r>
                <a:rPr lang="bn-BD" sz="1400" b="1" dirty="0">
                  <a:latin typeface="NikoshBAN" panose="02000000000000000000" pitchFamily="2" charset="0"/>
                  <a:cs typeface="NikoshBAN" panose="02000000000000000000" pitchFamily="2" charset="0"/>
                </a:rPr>
                <a:t>, </a:t>
              </a:r>
              <a:r>
                <a:rPr lang="en-US" sz="1400" b="1" dirty="0" err="1">
                  <a:latin typeface="NikoshBAN" panose="02000000000000000000" pitchFamily="2" charset="0"/>
                  <a:cs typeface="NikoshBAN" panose="02000000000000000000" pitchFamily="2" charset="0"/>
                </a:rPr>
                <a:t>নোয়াখালী</a:t>
              </a:r>
              <a:r>
                <a:rPr lang="bn-BD" sz="1400" b="1" dirty="0">
                  <a:latin typeface="NikoshBAN" panose="02000000000000000000" pitchFamily="2" charset="0"/>
                  <a:cs typeface="NikoshBAN" panose="02000000000000000000" pitchFamily="2" charset="0"/>
                </a:rPr>
                <a:t> </a:t>
              </a:r>
              <a:r>
                <a:rPr lang="en-US" sz="1400" b="1" dirty="0">
                  <a:latin typeface="NikoshBAN" panose="02000000000000000000" pitchFamily="2" charset="0"/>
                  <a:cs typeface="NikoshBAN" panose="02000000000000000000" pitchFamily="2" charset="0"/>
                </a:rPr>
                <a:t>।</a:t>
              </a:r>
              <a:endParaRPr lang="en-US" sz="1400" b="1" dirty="0">
                <a:solidFill>
                  <a:srgbClr val="A6A6A6"/>
                </a:solidFill>
                <a:latin typeface="Tw Cen MT" panose="020B0602020104020603" pitchFamily="34" charset="0"/>
              </a:endParaRPr>
            </a:p>
          </p:txBody>
        </p:sp>
      </p:grpSp>
      <p:pic>
        <p:nvPicPr>
          <p:cNvPr id="122" name="Picture 121">
            <a:extLst>
              <a:ext uri="{FF2B5EF4-FFF2-40B4-BE49-F238E27FC236}">
                <a16:creationId xmlns="" xmlns:a16="http://schemas.microsoft.com/office/drawing/2014/main" id="{F688B9E9-F7FF-4F97-9ECC-7343BE7F4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669" y="5366951"/>
            <a:ext cx="1532023" cy="894352"/>
          </a:xfrm>
          <a:prstGeom prst="rect">
            <a:avLst/>
          </a:prstGeom>
        </p:spPr>
      </p:pic>
      <p:pic>
        <p:nvPicPr>
          <p:cNvPr id="125" name="Picture 124">
            <a:extLst>
              <a:ext uri="{FF2B5EF4-FFF2-40B4-BE49-F238E27FC236}">
                <a16:creationId xmlns="" xmlns:a16="http://schemas.microsoft.com/office/drawing/2014/main" id="{791227D4-4F11-4217-A797-A237380D1C7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621456" y="1524002"/>
            <a:ext cx="2731968" cy="2590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6" name="Freeform: Shape 15">
            <a:extLst>
              <a:ext uri="{FF2B5EF4-FFF2-40B4-BE49-F238E27FC236}">
                <a16:creationId xmlns:a16="http://schemas.microsoft.com/office/drawing/2014/main" xmlns="" id="{B9361B01-03EA-4A3C-8B61-BEC6A891C530}"/>
              </a:ext>
            </a:extLst>
          </p:cNvPr>
          <p:cNvSpPr/>
          <p:nvPr/>
        </p:nvSpPr>
        <p:spPr>
          <a:xfrm flipV="1">
            <a:off x="5564193" y="3293265"/>
            <a:ext cx="2855056"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xmlns="" id="{0DD93539-C723-4DBF-A38F-89757146CF6F}"/>
              </a:ext>
            </a:extLst>
          </p:cNvPr>
          <p:cNvGrpSpPr/>
          <p:nvPr/>
        </p:nvGrpSpPr>
        <p:grpSpPr>
          <a:xfrm>
            <a:off x="5564192" y="3987453"/>
            <a:ext cx="2864696" cy="1304115"/>
            <a:chOff x="6488272" y="3837442"/>
            <a:chExt cx="1596956" cy="1043583"/>
          </a:xfrm>
        </p:grpSpPr>
        <p:sp>
          <p:nvSpPr>
            <p:cNvPr id="129" name="TextBox 128">
              <a:extLst>
                <a:ext uri="{FF2B5EF4-FFF2-40B4-BE49-F238E27FC236}">
                  <a16:creationId xmlns:a16="http://schemas.microsoft.com/office/drawing/2014/main" xmlns="" id="{2E70DA12-9072-46DF-B72E-39402345EEC3}"/>
                </a:ext>
              </a:extLst>
            </p:cNvPr>
            <p:cNvSpPr txBox="1"/>
            <p:nvPr/>
          </p:nvSpPr>
          <p:spPr>
            <a:xfrm>
              <a:off x="6488272" y="3837442"/>
              <a:ext cx="1591582" cy="418693"/>
            </a:xfrm>
            <a:prstGeom prst="rect">
              <a:avLst/>
            </a:prstGeom>
            <a:noFill/>
          </p:spPr>
          <p:txBody>
            <a:bodyPr wrap="square" rtlCol="0">
              <a:spAutoFit/>
            </a:bodyPr>
            <a:lstStyle/>
            <a:p>
              <a:pPr algn="ctr"/>
              <a:r>
                <a:rPr lang="en-US" sz="2800" b="1" dirty="0" err="1" smtClean="0">
                  <a:solidFill>
                    <a:srgbClr val="FEC630"/>
                  </a:solidFill>
                  <a:latin typeface="Tw Cen MT" panose="020B0602020104020603" pitchFamily="34" charset="0"/>
                </a:rPr>
                <a:t>সপ্তম</a:t>
              </a:r>
              <a:r>
                <a:rPr lang="bn-IN" sz="2800" b="1" dirty="0" smtClean="0">
                  <a:solidFill>
                    <a:srgbClr val="FEC630"/>
                  </a:solidFill>
                  <a:latin typeface="Tw Cen MT" panose="020B0602020104020603" pitchFamily="34" charset="0"/>
                </a:rPr>
                <a:t> শ্রেণি</a:t>
              </a:r>
              <a:endParaRPr lang="en-US" sz="2800" b="1" dirty="0">
                <a:solidFill>
                  <a:srgbClr val="FEC630"/>
                </a:solidFill>
                <a:latin typeface="Tw Cen MT" panose="020B0602020104020603" pitchFamily="34" charset="0"/>
              </a:endParaRPr>
            </a:p>
          </p:txBody>
        </p:sp>
        <p:sp>
          <p:nvSpPr>
            <p:cNvPr id="130" name="TextBox 129">
              <a:extLst>
                <a:ext uri="{FF2B5EF4-FFF2-40B4-BE49-F238E27FC236}">
                  <a16:creationId xmlns:a16="http://schemas.microsoft.com/office/drawing/2014/main" xmlns="" id="{AA669BBC-E05E-4A57-8B37-7C1ED4C4A29B}"/>
                </a:ext>
              </a:extLst>
            </p:cNvPr>
            <p:cNvSpPr txBox="1"/>
            <p:nvPr/>
          </p:nvSpPr>
          <p:spPr>
            <a:xfrm>
              <a:off x="6493646" y="4216042"/>
              <a:ext cx="1591582" cy="664983"/>
            </a:xfrm>
            <a:prstGeom prst="rect">
              <a:avLst/>
            </a:prstGeom>
            <a:noFill/>
          </p:spPr>
          <p:txBody>
            <a:bodyPr wrap="square" rtlCol="0">
              <a:spAutoFit/>
            </a:bodyPr>
            <a:lstStyle/>
            <a:p>
              <a:pPr algn="ctr"/>
              <a:r>
                <a:rPr lang="bn-BD" sz="1600" b="1" dirty="0" smtClean="0">
                  <a:latin typeface="NikoshBAN" panose="02000000000000000000" pitchFamily="2" charset="0"/>
                  <a:cs typeface="NikoshBAN" panose="02000000000000000000" pitchFamily="2" charset="0"/>
                </a:rPr>
                <a:t>বিষয়-</a:t>
              </a:r>
              <a:r>
                <a:rPr lang="en-US" sz="1600" b="1" dirty="0" err="1" smtClean="0">
                  <a:latin typeface="NikoshBAN" panose="02000000000000000000" pitchFamily="2" charset="0"/>
                  <a:cs typeface="NikoshBAN" panose="02000000000000000000" pitchFamily="2" charset="0"/>
                </a:rPr>
                <a:t>হিন্দুধর্ম</a:t>
              </a:r>
              <a:r>
                <a:rPr lang="en-US" sz="1600" b="1" dirty="0" smtClean="0">
                  <a:latin typeface="NikoshBAN" panose="02000000000000000000" pitchFamily="2" charset="0"/>
                  <a:cs typeface="NikoshBAN" panose="02000000000000000000" pitchFamily="2" charset="0"/>
                </a:rPr>
                <a:t> ও </a:t>
              </a:r>
              <a:r>
                <a:rPr lang="en-US" sz="1600" b="1" dirty="0" err="1" smtClean="0">
                  <a:latin typeface="NikoshBAN" panose="02000000000000000000" pitchFamily="2" charset="0"/>
                  <a:cs typeface="NikoshBAN" panose="02000000000000000000" pitchFamily="2" charset="0"/>
                </a:rPr>
                <a:t>নৈতিক</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শিক্ষা</a:t>
              </a:r>
              <a:r>
                <a:rPr lang="en-US" sz="1600" b="1" dirty="0" smtClean="0">
                  <a:latin typeface="NikoshBAN" panose="02000000000000000000" pitchFamily="2" charset="0"/>
                  <a:cs typeface="NikoshBAN" panose="02000000000000000000" pitchFamily="2" charset="0"/>
                </a:rPr>
                <a:t> </a:t>
              </a:r>
              <a:endParaRPr lang="bn-BD" sz="1600" b="1" dirty="0">
                <a:latin typeface="NikoshBAN" panose="02000000000000000000" pitchFamily="2" charset="0"/>
                <a:cs typeface="NikoshBAN" panose="02000000000000000000" pitchFamily="2" charset="0"/>
              </a:endParaRPr>
            </a:p>
            <a:p>
              <a:pPr algn="ctr"/>
              <a:r>
                <a:rPr lang="bn-BD" sz="1600" b="1" dirty="0" smtClean="0">
                  <a:latin typeface="NikoshBAN" panose="02000000000000000000" pitchFamily="2" charset="0"/>
                  <a:cs typeface="NikoshBAN" panose="02000000000000000000" pitchFamily="2" charset="0"/>
                </a:rPr>
                <a:t>অধ্যায়-</a:t>
              </a:r>
              <a:r>
                <a:rPr lang="en-US" sz="1600" b="1" dirty="0" err="1" smtClean="0">
                  <a:latin typeface="NikoshBAN" panose="02000000000000000000" pitchFamily="2" charset="0"/>
                  <a:cs typeface="NikoshBAN" panose="02000000000000000000" pitchFamily="2" charset="0"/>
                </a:rPr>
                <a:t>দ্বিতীয়</a:t>
              </a:r>
              <a:endParaRPr lang="bn-BD" sz="1600" b="1" dirty="0" smtClean="0">
                <a:latin typeface="NikoshBAN" panose="02000000000000000000" pitchFamily="2" charset="0"/>
                <a:cs typeface="NikoshBAN" panose="02000000000000000000" pitchFamily="2" charset="0"/>
              </a:endParaRPr>
            </a:p>
            <a:p>
              <a:pPr algn="ctr"/>
              <a:r>
                <a:rPr lang="bn-BD" sz="1600" b="1" dirty="0" smtClean="0">
                  <a:latin typeface="NikoshBAN" panose="02000000000000000000" pitchFamily="2" charset="0"/>
                  <a:cs typeface="NikoshBAN" panose="02000000000000000000" pitchFamily="2" charset="0"/>
                </a:rPr>
                <a:t>সময়-৫০মিনিট </a:t>
              </a:r>
              <a:endParaRPr lang="bn-BD" sz="1600" b="1" dirty="0">
                <a:latin typeface="NikoshBAN" panose="02000000000000000000" pitchFamily="2" charset="0"/>
                <a:cs typeface="NikoshBAN" panose="02000000000000000000" pitchFamily="2" charset="0"/>
              </a:endParaRPr>
            </a:p>
          </p:txBody>
        </p:sp>
      </p:grpSp>
      <p:pic>
        <p:nvPicPr>
          <p:cNvPr id="131" name="Picture 130">
            <a:extLst>
              <a:ext uri="{FF2B5EF4-FFF2-40B4-BE49-F238E27FC236}">
                <a16:creationId xmlns:a16="http://schemas.microsoft.com/office/drawing/2014/main" xmlns="" id="{5AE8E0F8-C86E-4EBA-8242-BE733E60B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5864" y="5356067"/>
            <a:ext cx="1627885" cy="9074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fill="hold"/>
                                        <p:tgtEl>
                                          <p:spTgt spid="108"/>
                                        </p:tgtEl>
                                        <p:attrNameLst>
                                          <p:attrName>ppt_x</p:attrName>
                                        </p:attrNameLst>
                                      </p:cBhvr>
                                      <p:tavLst>
                                        <p:tav tm="0">
                                          <p:val>
                                            <p:strVal val="#ppt_x"/>
                                          </p:val>
                                        </p:tav>
                                        <p:tav tm="100000">
                                          <p:val>
                                            <p:strVal val="#ppt_x"/>
                                          </p:val>
                                        </p:tav>
                                      </p:tavLst>
                                    </p:anim>
                                    <p:anim calcmode="lin" valueType="num">
                                      <p:cBhvr additive="base">
                                        <p:cTn id="13" dur="500" fill="hold"/>
                                        <p:tgtEl>
                                          <p:spTgt spid="10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anim calcmode="lin" valueType="num">
                                      <p:cBhvr>
                                        <p:cTn id="18" dur="500" fill="hold"/>
                                        <p:tgtEl>
                                          <p:spTgt spid="105"/>
                                        </p:tgtEl>
                                        <p:attrNameLst>
                                          <p:attrName>ppt_x</p:attrName>
                                        </p:attrNameLst>
                                      </p:cBhvr>
                                      <p:tavLst>
                                        <p:tav tm="0">
                                          <p:val>
                                            <p:strVal val="#ppt_x"/>
                                          </p:val>
                                        </p:tav>
                                        <p:tav tm="100000">
                                          <p:val>
                                            <p:strVal val="#ppt_x"/>
                                          </p:val>
                                        </p:tav>
                                      </p:tavLst>
                                    </p:anim>
                                    <p:anim calcmode="lin" valueType="num">
                                      <p:cBhvr>
                                        <p:cTn id="19" dur="500" fill="hold"/>
                                        <p:tgtEl>
                                          <p:spTgt spid="10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1000"/>
                                        <p:tgtEl>
                                          <p:spTgt spid="100"/>
                                        </p:tgtEl>
                                      </p:cBhvr>
                                    </p:animEffect>
                                    <p:anim calcmode="lin" valueType="num">
                                      <p:cBhvr>
                                        <p:cTn id="24" dur="1000" fill="hold"/>
                                        <p:tgtEl>
                                          <p:spTgt spid="100"/>
                                        </p:tgtEl>
                                        <p:attrNameLst>
                                          <p:attrName>ppt_x</p:attrName>
                                        </p:attrNameLst>
                                      </p:cBhvr>
                                      <p:tavLst>
                                        <p:tav tm="0">
                                          <p:val>
                                            <p:strVal val="#ppt_x"/>
                                          </p:val>
                                        </p:tav>
                                        <p:tav tm="100000">
                                          <p:val>
                                            <p:strVal val="#ppt_x"/>
                                          </p:val>
                                        </p:tav>
                                      </p:tavLst>
                                    </p:anim>
                                    <p:anim calcmode="lin" valueType="num">
                                      <p:cBhvr>
                                        <p:cTn id="25" dur="1000" fill="hold"/>
                                        <p:tgtEl>
                                          <p:spTgt spid="10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500" fill="hold"/>
                                        <p:tgtEl>
                                          <p:spTgt spid="106"/>
                                        </p:tgtEl>
                                        <p:attrNameLst>
                                          <p:attrName>ppt_w</p:attrName>
                                        </p:attrNameLst>
                                      </p:cBhvr>
                                      <p:tavLst>
                                        <p:tav tm="0">
                                          <p:val>
                                            <p:fltVal val="0"/>
                                          </p:val>
                                        </p:tav>
                                        <p:tav tm="100000">
                                          <p:val>
                                            <p:strVal val="#ppt_w"/>
                                          </p:val>
                                        </p:tav>
                                      </p:tavLst>
                                    </p:anim>
                                    <p:anim calcmode="lin" valueType="num">
                                      <p:cBhvr>
                                        <p:cTn id="30" dur="500" fill="hold"/>
                                        <p:tgtEl>
                                          <p:spTgt spid="106"/>
                                        </p:tgtEl>
                                        <p:attrNameLst>
                                          <p:attrName>ppt_h</p:attrName>
                                        </p:attrNameLst>
                                      </p:cBhvr>
                                      <p:tavLst>
                                        <p:tav tm="0">
                                          <p:val>
                                            <p:fltVal val="0"/>
                                          </p:val>
                                        </p:tav>
                                        <p:tav tm="100000">
                                          <p:val>
                                            <p:strVal val="#ppt_h"/>
                                          </p:val>
                                        </p:tav>
                                      </p:tavLst>
                                    </p:anim>
                                    <p:animEffect transition="in" filter="fade">
                                      <p:cBhvr>
                                        <p:cTn id="31" dur="500"/>
                                        <p:tgtEl>
                                          <p:spTgt spid="106"/>
                                        </p:tgtEl>
                                      </p:cBhvr>
                                    </p:animEffect>
                                  </p:childTnLst>
                                </p:cTn>
                              </p:par>
                              <p:par>
                                <p:cTn id="32" presetID="53" presetClass="entr" presetSubtype="16" fill="hold" nodeType="with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500" fill="hold"/>
                                        <p:tgtEl>
                                          <p:spTgt spid="122"/>
                                        </p:tgtEl>
                                        <p:attrNameLst>
                                          <p:attrName>ppt_w</p:attrName>
                                        </p:attrNameLst>
                                      </p:cBhvr>
                                      <p:tavLst>
                                        <p:tav tm="0">
                                          <p:val>
                                            <p:fltVal val="0"/>
                                          </p:val>
                                        </p:tav>
                                        <p:tav tm="100000">
                                          <p:val>
                                            <p:strVal val="#ppt_w"/>
                                          </p:val>
                                        </p:tav>
                                      </p:tavLst>
                                    </p:anim>
                                    <p:anim calcmode="lin" valueType="num">
                                      <p:cBhvr>
                                        <p:cTn id="35" dur="500" fill="hold"/>
                                        <p:tgtEl>
                                          <p:spTgt spid="122"/>
                                        </p:tgtEl>
                                        <p:attrNameLst>
                                          <p:attrName>ppt_h</p:attrName>
                                        </p:attrNameLst>
                                      </p:cBhvr>
                                      <p:tavLst>
                                        <p:tav tm="0">
                                          <p:val>
                                            <p:fltVal val="0"/>
                                          </p:val>
                                        </p:tav>
                                        <p:tav tm="100000">
                                          <p:val>
                                            <p:strVal val="#ppt_h"/>
                                          </p:val>
                                        </p:tav>
                                      </p:tavLst>
                                    </p:anim>
                                    <p:animEffect transition="in" filter="fade">
                                      <p:cBhvr>
                                        <p:cTn id="36" dur="500"/>
                                        <p:tgtEl>
                                          <p:spTgt spid="122"/>
                                        </p:tgtEl>
                                      </p:cBhvr>
                                    </p:animEffect>
                                  </p:childTnLst>
                                </p:cTn>
                              </p:par>
                            </p:childTnLst>
                          </p:cTn>
                        </p:par>
                        <p:par>
                          <p:cTn id="37" fill="hold">
                            <p:stCondLst>
                              <p:cond delay="3000"/>
                            </p:stCondLst>
                            <p:childTnLst>
                              <p:par>
                                <p:cTn id="38" presetID="42" presetClass="entr" presetSubtype="0" fill="hold" grpId="0" nodeType="afterEffect">
                                  <p:stCondLst>
                                    <p:cond delay="25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500"/>
                                        <p:tgtEl>
                                          <p:spTgt spid="126"/>
                                        </p:tgtEl>
                                      </p:cBhvr>
                                    </p:animEffect>
                                    <p:anim calcmode="lin" valueType="num">
                                      <p:cBhvr>
                                        <p:cTn id="41" dur="500" fill="hold"/>
                                        <p:tgtEl>
                                          <p:spTgt spid="126"/>
                                        </p:tgtEl>
                                        <p:attrNameLst>
                                          <p:attrName>ppt_x</p:attrName>
                                        </p:attrNameLst>
                                      </p:cBhvr>
                                      <p:tavLst>
                                        <p:tav tm="0">
                                          <p:val>
                                            <p:strVal val="#ppt_x"/>
                                          </p:val>
                                        </p:tav>
                                        <p:tav tm="100000">
                                          <p:val>
                                            <p:strVal val="#ppt_x"/>
                                          </p:val>
                                        </p:tav>
                                      </p:tavLst>
                                    </p:anim>
                                    <p:anim calcmode="lin" valueType="num">
                                      <p:cBhvr>
                                        <p:cTn id="42" dur="500" fill="hold"/>
                                        <p:tgtEl>
                                          <p:spTgt spid="126"/>
                                        </p:tgtEl>
                                        <p:attrNameLst>
                                          <p:attrName>ppt_y</p:attrName>
                                        </p:attrNameLst>
                                      </p:cBhvr>
                                      <p:tavLst>
                                        <p:tav tm="0">
                                          <p:val>
                                            <p:strVal val="#ppt_y+.1"/>
                                          </p:val>
                                        </p:tav>
                                        <p:tav tm="100000">
                                          <p:val>
                                            <p:strVal val="#ppt_y"/>
                                          </p:val>
                                        </p:tav>
                                      </p:tavLst>
                                    </p:anim>
                                  </p:childTnLst>
                                </p:cTn>
                              </p:par>
                            </p:childTnLst>
                          </p:cTn>
                        </p:par>
                        <p:par>
                          <p:cTn id="43" fill="hold">
                            <p:stCondLst>
                              <p:cond delay="3750"/>
                            </p:stCondLst>
                            <p:childTnLst>
                              <p:par>
                                <p:cTn id="44" presetID="42" presetClass="entr" presetSubtype="0" fill="hold" nodeType="after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fade">
                                      <p:cBhvr>
                                        <p:cTn id="46" dur="1000"/>
                                        <p:tgtEl>
                                          <p:spTgt spid="125"/>
                                        </p:tgtEl>
                                      </p:cBhvr>
                                    </p:animEffect>
                                    <p:anim calcmode="lin" valueType="num">
                                      <p:cBhvr>
                                        <p:cTn id="47" dur="1000" fill="hold"/>
                                        <p:tgtEl>
                                          <p:spTgt spid="125"/>
                                        </p:tgtEl>
                                        <p:attrNameLst>
                                          <p:attrName>ppt_x</p:attrName>
                                        </p:attrNameLst>
                                      </p:cBhvr>
                                      <p:tavLst>
                                        <p:tav tm="0">
                                          <p:val>
                                            <p:strVal val="#ppt_x"/>
                                          </p:val>
                                        </p:tav>
                                        <p:tav tm="100000">
                                          <p:val>
                                            <p:strVal val="#ppt_x"/>
                                          </p:val>
                                        </p:tav>
                                      </p:tavLst>
                                    </p:anim>
                                    <p:anim calcmode="lin" valueType="num">
                                      <p:cBhvr>
                                        <p:cTn id="48" dur="1000" fill="hold"/>
                                        <p:tgtEl>
                                          <p:spTgt spid="125"/>
                                        </p:tgtEl>
                                        <p:attrNameLst>
                                          <p:attrName>ppt_y</p:attrName>
                                        </p:attrNameLst>
                                      </p:cBhvr>
                                      <p:tavLst>
                                        <p:tav tm="0">
                                          <p:val>
                                            <p:strVal val="#ppt_y+.1"/>
                                          </p:val>
                                        </p:tav>
                                        <p:tav tm="100000">
                                          <p:val>
                                            <p:strVal val="#ppt_y"/>
                                          </p:val>
                                        </p:tav>
                                      </p:tavLst>
                                    </p:anim>
                                  </p:childTnLst>
                                </p:cTn>
                              </p:par>
                            </p:childTnLst>
                          </p:cTn>
                        </p:par>
                        <p:par>
                          <p:cTn id="49" fill="hold">
                            <p:stCondLst>
                              <p:cond delay="4750"/>
                            </p:stCondLst>
                            <p:childTnLst>
                              <p:par>
                                <p:cTn id="50" presetID="53" presetClass="entr" presetSubtype="16" fill="hold" nodeType="afterEffect">
                                  <p:stCondLst>
                                    <p:cond delay="0"/>
                                  </p:stCondLst>
                                  <p:childTnLst>
                                    <p:set>
                                      <p:cBhvr>
                                        <p:cTn id="51" dur="1" fill="hold">
                                          <p:stCondLst>
                                            <p:cond delay="0"/>
                                          </p:stCondLst>
                                        </p:cTn>
                                        <p:tgtEl>
                                          <p:spTgt spid="128"/>
                                        </p:tgtEl>
                                        <p:attrNameLst>
                                          <p:attrName>style.visibility</p:attrName>
                                        </p:attrNameLst>
                                      </p:cBhvr>
                                      <p:to>
                                        <p:strVal val="visible"/>
                                      </p:to>
                                    </p:set>
                                    <p:anim calcmode="lin" valueType="num">
                                      <p:cBhvr>
                                        <p:cTn id="52" dur="500" fill="hold"/>
                                        <p:tgtEl>
                                          <p:spTgt spid="128"/>
                                        </p:tgtEl>
                                        <p:attrNameLst>
                                          <p:attrName>ppt_w</p:attrName>
                                        </p:attrNameLst>
                                      </p:cBhvr>
                                      <p:tavLst>
                                        <p:tav tm="0">
                                          <p:val>
                                            <p:fltVal val="0"/>
                                          </p:val>
                                        </p:tav>
                                        <p:tav tm="100000">
                                          <p:val>
                                            <p:strVal val="#ppt_w"/>
                                          </p:val>
                                        </p:tav>
                                      </p:tavLst>
                                    </p:anim>
                                    <p:anim calcmode="lin" valueType="num">
                                      <p:cBhvr>
                                        <p:cTn id="53" dur="500" fill="hold"/>
                                        <p:tgtEl>
                                          <p:spTgt spid="128"/>
                                        </p:tgtEl>
                                        <p:attrNameLst>
                                          <p:attrName>ppt_h</p:attrName>
                                        </p:attrNameLst>
                                      </p:cBhvr>
                                      <p:tavLst>
                                        <p:tav tm="0">
                                          <p:val>
                                            <p:fltVal val="0"/>
                                          </p:val>
                                        </p:tav>
                                        <p:tav tm="100000">
                                          <p:val>
                                            <p:strVal val="#ppt_h"/>
                                          </p:val>
                                        </p:tav>
                                      </p:tavLst>
                                    </p:anim>
                                    <p:animEffect transition="in" filter="fade">
                                      <p:cBhvr>
                                        <p:cTn id="54" dur="500"/>
                                        <p:tgtEl>
                                          <p:spTgt spid="128"/>
                                        </p:tgtEl>
                                      </p:cBhvr>
                                    </p:animEffect>
                                  </p:childTnLst>
                                </p:cTn>
                              </p:par>
                              <p:par>
                                <p:cTn id="55" presetID="53" presetClass="entr" presetSubtype="16" fill="hold" nodeType="withEffect">
                                  <p:stCondLst>
                                    <p:cond delay="0"/>
                                  </p:stCondLst>
                                  <p:childTnLst>
                                    <p:set>
                                      <p:cBhvr>
                                        <p:cTn id="56" dur="1" fill="hold">
                                          <p:stCondLst>
                                            <p:cond delay="0"/>
                                          </p:stCondLst>
                                        </p:cTn>
                                        <p:tgtEl>
                                          <p:spTgt spid="131"/>
                                        </p:tgtEl>
                                        <p:attrNameLst>
                                          <p:attrName>style.visibility</p:attrName>
                                        </p:attrNameLst>
                                      </p:cBhvr>
                                      <p:to>
                                        <p:strVal val="visible"/>
                                      </p:to>
                                    </p:set>
                                    <p:anim calcmode="lin" valueType="num">
                                      <p:cBhvr>
                                        <p:cTn id="57" dur="500" fill="hold"/>
                                        <p:tgtEl>
                                          <p:spTgt spid="131"/>
                                        </p:tgtEl>
                                        <p:attrNameLst>
                                          <p:attrName>ppt_w</p:attrName>
                                        </p:attrNameLst>
                                      </p:cBhvr>
                                      <p:tavLst>
                                        <p:tav tm="0">
                                          <p:val>
                                            <p:fltVal val="0"/>
                                          </p:val>
                                        </p:tav>
                                        <p:tav tm="100000">
                                          <p:val>
                                            <p:strVal val="#ppt_w"/>
                                          </p:val>
                                        </p:tav>
                                      </p:tavLst>
                                    </p:anim>
                                    <p:anim calcmode="lin" valueType="num">
                                      <p:cBhvr>
                                        <p:cTn id="58" dur="500" fill="hold"/>
                                        <p:tgtEl>
                                          <p:spTgt spid="131"/>
                                        </p:tgtEl>
                                        <p:attrNameLst>
                                          <p:attrName>ppt_h</p:attrName>
                                        </p:attrNameLst>
                                      </p:cBhvr>
                                      <p:tavLst>
                                        <p:tav tm="0">
                                          <p:val>
                                            <p:fltVal val="0"/>
                                          </p:val>
                                        </p:tav>
                                        <p:tav tm="100000">
                                          <p:val>
                                            <p:strVal val="#ppt_h"/>
                                          </p:val>
                                        </p:tav>
                                      </p:tavLst>
                                    </p:anim>
                                    <p:animEffect transition="in" filter="fade">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27" grpId="0" animBg="1"/>
      <p:bldP spid="105" grpId="0" animBg="1"/>
      <p:bldP spid="1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0362" y="91966"/>
            <a:ext cx="4434590" cy="664516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9" name="Rectangle 98"/>
          <p:cNvSpPr/>
          <p:nvPr/>
        </p:nvSpPr>
        <p:spPr>
          <a:xfrm>
            <a:off x="210812" y="169018"/>
            <a:ext cx="4187486"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6" name="Group 55"/>
          <p:cNvGrpSpPr/>
          <p:nvPr/>
        </p:nvGrpSpPr>
        <p:grpSpPr>
          <a:xfrm>
            <a:off x="4204136" y="220234"/>
            <a:ext cx="304800" cy="6383751"/>
            <a:chOff x="4724400" y="200550"/>
            <a:chExt cx="304800" cy="6383751"/>
          </a:xfrm>
          <a:solidFill>
            <a:schemeClr val="accent6">
              <a:lumMod val="75000"/>
            </a:schemeClr>
          </a:solidFill>
        </p:grpSpPr>
        <p:sp>
          <p:nvSpPr>
            <p:cNvPr id="57" name="Rectangle 56"/>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Rectangle 57"/>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Rectangle 58"/>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ectangle 59"/>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Rectangle 60"/>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Rectangle 61"/>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Rectangle 62"/>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Rectangle 63"/>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Rectangle 6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Rectangle 65"/>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Rectangle 66"/>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Rectangle 67"/>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Rectangle 68"/>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Rectangle 69"/>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Rectangle 70"/>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Rectangle 71"/>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Rectangle 72"/>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Rectangle 73"/>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Rectangle 7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Rectangle 75"/>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Rectangle 76"/>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Rectangle 77"/>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 name="Rectangle 3"/>
          <p:cNvSpPr/>
          <p:nvPr/>
        </p:nvSpPr>
        <p:spPr>
          <a:xfrm>
            <a:off x="4632434" y="76502"/>
            <a:ext cx="4434590" cy="666063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Rectangle 2"/>
          <p:cNvSpPr/>
          <p:nvPr/>
        </p:nvSpPr>
        <p:spPr>
          <a:xfrm>
            <a:off x="4899759" y="152400"/>
            <a:ext cx="4015641"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54" name="Group 53"/>
          <p:cNvGrpSpPr/>
          <p:nvPr/>
        </p:nvGrpSpPr>
        <p:grpSpPr>
          <a:xfrm>
            <a:off x="4724400" y="200550"/>
            <a:ext cx="304800" cy="6383751"/>
            <a:chOff x="4724400" y="200550"/>
            <a:chExt cx="304800" cy="6383751"/>
          </a:xfrm>
          <a:solidFill>
            <a:schemeClr val="accent6">
              <a:lumMod val="75000"/>
            </a:schemeClr>
          </a:solidFill>
        </p:grpSpPr>
        <p:sp>
          <p:nvSpPr>
            <p:cNvPr id="5" name="Rectangle 4"/>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0"/>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ectangle 14"/>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ectangle 16"/>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ectangle 18"/>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Rectangle 2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26"/>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28"/>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Rectangle 30"/>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32"/>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Rectangle 34"/>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Rectangle 36"/>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tangle 38"/>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Rectangle 40"/>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Rectangle 42"/>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Rectangle 4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Rectangle 46"/>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Rectangle 48"/>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Rectangle 50"/>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 name="Group 1"/>
          <p:cNvGrpSpPr/>
          <p:nvPr/>
        </p:nvGrpSpPr>
        <p:grpSpPr>
          <a:xfrm>
            <a:off x="4456055" y="166459"/>
            <a:ext cx="365726" cy="6495634"/>
            <a:chOff x="4456055" y="166459"/>
            <a:chExt cx="365726" cy="6495634"/>
          </a:xfrm>
        </p:grpSpPr>
        <p:sp>
          <p:nvSpPr>
            <p:cNvPr id="81" name="Arc 80"/>
            <p:cNvSpPr/>
            <p:nvPr/>
          </p:nvSpPr>
          <p:spPr>
            <a:xfrm rot="21326988">
              <a:off x="4456055" y="16645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52" name="Arc 51"/>
            <p:cNvSpPr/>
            <p:nvPr/>
          </p:nvSpPr>
          <p:spPr>
            <a:xfrm rot="21326988">
              <a:off x="4456056" y="44272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53" name="Arc 52"/>
            <p:cNvSpPr/>
            <p:nvPr/>
          </p:nvSpPr>
          <p:spPr>
            <a:xfrm rot="21326988">
              <a:off x="4456056" y="73945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79" name="Arc 78"/>
            <p:cNvSpPr/>
            <p:nvPr/>
          </p:nvSpPr>
          <p:spPr>
            <a:xfrm rot="21326988">
              <a:off x="4456056" y="103618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0" name="Arc 79"/>
            <p:cNvSpPr/>
            <p:nvPr/>
          </p:nvSpPr>
          <p:spPr>
            <a:xfrm rot="21326988">
              <a:off x="4456056" y="133291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2" name="Arc 81"/>
            <p:cNvSpPr/>
            <p:nvPr/>
          </p:nvSpPr>
          <p:spPr>
            <a:xfrm rot="21326988">
              <a:off x="4456056" y="162964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3" name="Arc 82"/>
            <p:cNvSpPr/>
            <p:nvPr/>
          </p:nvSpPr>
          <p:spPr>
            <a:xfrm rot="21326988">
              <a:off x="4456056" y="192637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4" name="Arc 83"/>
            <p:cNvSpPr/>
            <p:nvPr/>
          </p:nvSpPr>
          <p:spPr>
            <a:xfrm rot="21326988">
              <a:off x="4456056" y="222310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5" name="Arc 84"/>
            <p:cNvSpPr/>
            <p:nvPr/>
          </p:nvSpPr>
          <p:spPr>
            <a:xfrm rot="21326988">
              <a:off x="4456055" y="251983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6" name="Arc 85"/>
            <p:cNvSpPr/>
            <p:nvPr/>
          </p:nvSpPr>
          <p:spPr>
            <a:xfrm rot="21326988">
              <a:off x="4456055" y="281657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7" name="Arc 86"/>
            <p:cNvSpPr/>
            <p:nvPr/>
          </p:nvSpPr>
          <p:spPr>
            <a:xfrm rot="21326988">
              <a:off x="4456055" y="311330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8" name="Arc 87"/>
            <p:cNvSpPr/>
            <p:nvPr/>
          </p:nvSpPr>
          <p:spPr>
            <a:xfrm rot="21326988">
              <a:off x="4456055" y="341003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89" name="Arc 88"/>
            <p:cNvSpPr/>
            <p:nvPr/>
          </p:nvSpPr>
          <p:spPr>
            <a:xfrm rot="21326988">
              <a:off x="4456055" y="370676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0" name="Arc 89"/>
            <p:cNvSpPr/>
            <p:nvPr/>
          </p:nvSpPr>
          <p:spPr>
            <a:xfrm rot="21326988">
              <a:off x="4456055" y="400349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1" name="Arc 90"/>
            <p:cNvSpPr/>
            <p:nvPr/>
          </p:nvSpPr>
          <p:spPr>
            <a:xfrm rot="21326988">
              <a:off x="4456055" y="430022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2" name="Arc 91"/>
            <p:cNvSpPr/>
            <p:nvPr/>
          </p:nvSpPr>
          <p:spPr>
            <a:xfrm rot="21326988">
              <a:off x="4456055" y="459695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3" name="Arc 92"/>
            <p:cNvSpPr/>
            <p:nvPr/>
          </p:nvSpPr>
          <p:spPr>
            <a:xfrm rot="21326988">
              <a:off x="4456055" y="489368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4" name="Arc 93"/>
            <p:cNvSpPr/>
            <p:nvPr/>
          </p:nvSpPr>
          <p:spPr>
            <a:xfrm rot="21326988">
              <a:off x="4456055" y="519041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5" name="Arc 94"/>
            <p:cNvSpPr/>
            <p:nvPr/>
          </p:nvSpPr>
          <p:spPr>
            <a:xfrm rot="21326988">
              <a:off x="4456055" y="548714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6" name="Arc 95"/>
            <p:cNvSpPr/>
            <p:nvPr/>
          </p:nvSpPr>
          <p:spPr>
            <a:xfrm rot="21326988">
              <a:off x="4456055" y="578388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7" name="Arc 96"/>
            <p:cNvSpPr/>
            <p:nvPr/>
          </p:nvSpPr>
          <p:spPr>
            <a:xfrm rot="21326988">
              <a:off x="4456055" y="608061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8" name="Arc 97"/>
            <p:cNvSpPr/>
            <p:nvPr/>
          </p:nvSpPr>
          <p:spPr>
            <a:xfrm rot="21326988">
              <a:off x="4456055" y="637734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104" name="Group 103"/>
          <p:cNvGrpSpPr/>
          <p:nvPr/>
        </p:nvGrpSpPr>
        <p:grpSpPr>
          <a:xfrm>
            <a:off x="165114" y="6104997"/>
            <a:ext cx="429495" cy="515606"/>
            <a:chOff x="8816832" y="5734826"/>
            <a:chExt cx="479568" cy="890193"/>
          </a:xfrm>
        </p:grpSpPr>
        <p:sp>
          <p:nvSpPr>
            <p:cNvPr id="105" name="Freeform 104"/>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 name="TextBox 105"/>
            <p:cNvSpPr txBox="1"/>
            <p:nvPr/>
          </p:nvSpPr>
          <p:spPr>
            <a:xfrm>
              <a:off x="8816832" y="5839785"/>
              <a:ext cx="356546" cy="531377"/>
            </a:xfrm>
            <a:prstGeom prst="rect">
              <a:avLst/>
            </a:prstGeom>
            <a:noFill/>
          </p:spPr>
          <p:txBody>
            <a:bodyPr wrap="none" rtlCol="0">
              <a:spAutoFit/>
            </a:bodyPr>
            <a:lstStyle/>
            <a:p>
              <a:r>
                <a:rPr lang="bn-IN" sz="1400" b="1" dirty="0" smtClean="0">
                  <a:solidFill>
                    <a:schemeClr val="bg1"/>
                  </a:solidFill>
                </a:rPr>
                <a:t>৩</a:t>
              </a:r>
              <a:endParaRPr lang="en-US" sz="1400" b="1" dirty="0">
                <a:solidFill>
                  <a:schemeClr val="bg1"/>
                </a:solidFill>
              </a:endParaRPr>
            </a:p>
          </p:txBody>
        </p:sp>
      </p:grpSp>
      <p:grpSp>
        <p:nvGrpSpPr>
          <p:cNvPr id="107" name="Group 106"/>
          <p:cNvGrpSpPr/>
          <p:nvPr/>
        </p:nvGrpSpPr>
        <p:grpSpPr>
          <a:xfrm flipH="1">
            <a:off x="8484487" y="6113794"/>
            <a:ext cx="395439" cy="515606"/>
            <a:chOff x="8878069" y="5734826"/>
            <a:chExt cx="418331" cy="890193"/>
          </a:xfrm>
          <a:solidFill>
            <a:srgbClr val="00B0F0"/>
          </a:solidFill>
        </p:grpSpPr>
        <p:sp>
          <p:nvSpPr>
            <p:cNvPr id="108" name="Freeform 107"/>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9078660" y="5878203"/>
              <a:ext cx="178272" cy="531377"/>
            </a:xfrm>
            <a:prstGeom prst="rect">
              <a:avLst/>
            </a:prstGeom>
            <a:noFill/>
          </p:spPr>
          <p:txBody>
            <a:bodyPr wrap="square" rtlCol="0">
              <a:spAutoFit/>
            </a:bodyPr>
            <a:lstStyle/>
            <a:p>
              <a:r>
                <a:rPr lang="bn-IN" sz="1400" b="1" dirty="0" smtClean="0">
                  <a:solidFill>
                    <a:schemeClr val="bg1"/>
                  </a:solidFill>
                </a:rPr>
                <a:t>৪</a:t>
              </a:r>
              <a:endParaRPr lang="en-US" sz="1400" b="1" dirty="0">
                <a:solidFill>
                  <a:schemeClr val="bg1"/>
                </a:solidFill>
              </a:endParaRPr>
            </a:p>
          </p:txBody>
        </p:sp>
      </p:grpSp>
      <p:sp>
        <p:nvSpPr>
          <p:cNvPr id="101" name="TextBox 100"/>
          <p:cNvSpPr txBox="1"/>
          <p:nvPr/>
        </p:nvSpPr>
        <p:spPr>
          <a:xfrm>
            <a:off x="261444" y="519868"/>
            <a:ext cx="3906676" cy="661720"/>
          </a:xfrm>
          <a:prstGeom prst="rect">
            <a:avLst/>
          </a:prstGeom>
          <a:noFill/>
          <a:ln>
            <a:solidFill>
              <a:srgbClr val="009900"/>
            </a:solidFill>
          </a:ln>
        </p:spPr>
        <p:txBody>
          <a:bodyPr wrap="square" tIns="182880" rtlCol="0">
            <a:spAutoFit/>
          </a:bodyPr>
          <a:lstStyle/>
          <a:p>
            <a:pPr algn="ctr"/>
            <a:r>
              <a:rPr lang="en-US" sz="28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ছবিগুলো</a:t>
            </a:r>
            <a:r>
              <a:rPr lang="en-US" sz="2800" b="1" spc="-150" dirty="0"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800" b="1" spc="-150" dirty="0" err="1">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মনোযোগ</a:t>
            </a:r>
            <a:r>
              <a:rPr lang="en-US" sz="28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800" b="1" spc="-150" dirty="0" err="1">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দিয়ে</a:t>
            </a:r>
            <a:r>
              <a:rPr lang="en-US" sz="28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800" b="1" spc="-150" dirty="0" err="1" smtClean="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দেখো</a:t>
            </a:r>
            <a:endParaRPr lang="en-US" sz="2800" b="1" spc="-150" dirty="0">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9" name="TextBox 108"/>
          <p:cNvSpPr txBox="1"/>
          <p:nvPr/>
        </p:nvSpPr>
        <p:spPr>
          <a:xfrm>
            <a:off x="5121444" y="587207"/>
            <a:ext cx="368443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2800" b="1" dirty="0" smtClean="0">
                <a:latin typeface="NikoshBAN" panose="02000000000000000000" pitchFamily="2" charset="0"/>
                <a:cs typeface="NikoshBAN" panose="02000000000000000000" pitchFamily="2" charset="0"/>
              </a:rPr>
              <a:t>আমাদের আজকের পাঠ  </a:t>
            </a:r>
            <a:endParaRPr lang="en-US" sz="2800" b="1" dirty="0">
              <a:latin typeface="NikoshBAN" panose="02000000000000000000" pitchFamily="2" charset="0"/>
              <a:cs typeface="NikoshBAN" panose="02000000000000000000" pitchFamily="2" charset="0"/>
            </a:endParaRPr>
          </a:p>
        </p:txBody>
      </p:sp>
      <p:sp>
        <p:nvSpPr>
          <p:cNvPr id="110" name="Rectangle 109"/>
          <p:cNvSpPr/>
          <p:nvPr/>
        </p:nvSpPr>
        <p:spPr>
          <a:xfrm>
            <a:off x="5203802" y="4849162"/>
            <a:ext cx="3407553" cy="83099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bn-IN" sz="4800" b="1" dirty="0" smtClean="0">
                <a:ln w="50800"/>
                <a:solidFill>
                  <a:srgbClr val="FF0000"/>
                </a:solidFill>
                <a:latin typeface="Meiryo UI" panose="020B0604030504040204" pitchFamily="34" charset="-128"/>
                <a:ea typeface="Meiryo UI" panose="020B0604030504040204" pitchFamily="34" charset="-128"/>
                <a:cs typeface="Meiryo UI" panose="020B0604030504040204" pitchFamily="34" charset="-128"/>
              </a:rPr>
              <a:t>পুরাণ</a:t>
            </a:r>
            <a:endParaRPr lang="en-US" sz="3200" b="1" dirty="0">
              <a:ln w="5080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72" y="1402765"/>
            <a:ext cx="1927802" cy="2758240"/>
          </a:xfrm>
          <a:prstGeom prst="rect">
            <a:avLst/>
          </a:prstGeom>
        </p:spPr>
      </p:pic>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00176"/>
            <a:ext cx="1914255" cy="2758240"/>
          </a:xfrm>
          <a:prstGeom prst="rect">
            <a:avLst/>
          </a:prstGeom>
        </p:spPr>
      </p:pic>
      <p:pic>
        <p:nvPicPr>
          <p:cNvPr id="115" name="Picture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450" y="1720122"/>
            <a:ext cx="1914255" cy="2758240"/>
          </a:xfrm>
          <a:prstGeom prst="rect">
            <a:avLst/>
          </a:prstGeom>
        </p:spPr>
      </p:pic>
    </p:spTree>
    <p:extLst>
      <p:ext uri="{BB962C8B-B14F-4D97-AF65-F5344CB8AC3E}">
        <p14:creationId xmlns:p14="http://schemas.microsoft.com/office/powerpoint/2010/main" val="566338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plus(in)">
                                      <p:cBhvr>
                                        <p:cTn id="7" dur="2000"/>
                                        <p:tgtEl>
                                          <p:spTgt spid="109"/>
                                        </p:tgtEl>
                                      </p:cBhvr>
                                    </p:animEffect>
                                  </p:childTnLst>
                                </p:cTn>
                              </p:par>
                              <p:par>
                                <p:cTn id="8" presetID="2" presetClass="entr" presetSubtype="3"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additive="base">
                                        <p:cTn id="10" dur="3000" fill="hold"/>
                                        <p:tgtEl>
                                          <p:spTgt spid="110"/>
                                        </p:tgtEl>
                                        <p:attrNameLst>
                                          <p:attrName>ppt_x</p:attrName>
                                        </p:attrNameLst>
                                      </p:cBhvr>
                                      <p:tavLst>
                                        <p:tav tm="0">
                                          <p:val>
                                            <p:strVal val="1+#ppt_w/2"/>
                                          </p:val>
                                        </p:tav>
                                        <p:tav tm="100000">
                                          <p:val>
                                            <p:strVal val="#ppt_x"/>
                                          </p:val>
                                        </p:tav>
                                      </p:tavLst>
                                    </p:anim>
                                    <p:anim calcmode="lin" valueType="num">
                                      <p:cBhvr additive="base">
                                        <p:cTn id="11" dur="3000" fill="hold"/>
                                        <p:tgtEl>
                                          <p:spTgt spid="1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0362" y="91966"/>
            <a:ext cx="4434590" cy="6645166"/>
          </a:xfrm>
          <a:prstGeom prst="rect">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100" dirty="0"/>
          </a:p>
        </p:txBody>
      </p:sp>
      <p:sp>
        <p:nvSpPr>
          <p:cNvPr id="99" name="Rectangle 98"/>
          <p:cNvSpPr/>
          <p:nvPr/>
        </p:nvSpPr>
        <p:spPr>
          <a:xfrm>
            <a:off x="210812" y="169018"/>
            <a:ext cx="4187486"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6" name="Group 55"/>
          <p:cNvGrpSpPr/>
          <p:nvPr/>
        </p:nvGrpSpPr>
        <p:grpSpPr>
          <a:xfrm>
            <a:off x="4204136" y="220234"/>
            <a:ext cx="304800" cy="6383751"/>
            <a:chOff x="4724400" y="200550"/>
            <a:chExt cx="304800" cy="6383751"/>
          </a:xfrm>
          <a:solidFill>
            <a:schemeClr val="accent6">
              <a:lumMod val="75000"/>
            </a:schemeClr>
          </a:solidFill>
        </p:grpSpPr>
        <p:sp>
          <p:nvSpPr>
            <p:cNvPr id="57" name="Rectangle 56"/>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8" name="Rectangle 57"/>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9" name="Rectangle 58"/>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0" name="Rectangle 59"/>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1" name="Rectangle 60"/>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2" name="Rectangle 61"/>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3" name="Rectangle 62"/>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4" name="Rectangle 63"/>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5" name="Rectangle 6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6" name="Rectangle 65"/>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7" name="Rectangle 66"/>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8" name="Rectangle 67"/>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9" name="Rectangle 68"/>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0" name="Rectangle 69"/>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1" name="Rectangle 70"/>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2" name="Rectangle 71"/>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3" name="Rectangle 72"/>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4" name="Rectangle 73"/>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5" name="Rectangle 7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6" name="Rectangle 75"/>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7" name="Rectangle 76"/>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8" name="Rectangle 77"/>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4" name="Rectangle 3"/>
          <p:cNvSpPr/>
          <p:nvPr/>
        </p:nvSpPr>
        <p:spPr>
          <a:xfrm>
            <a:off x="4632434" y="76502"/>
            <a:ext cx="4434590" cy="666063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Rectangle 2"/>
          <p:cNvSpPr/>
          <p:nvPr/>
        </p:nvSpPr>
        <p:spPr>
          <a:xfrm>
            <a:off x="4859529" y="139606"/>
            <a:ext cx="4015641"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4" name="Group 53"/>
          <p:cNvGrpSpPr/>
          <p:nvPr/>
        </p:nvGrpSpPr>
        <p:grpSpPr>
          <a:xfrm>
            <a:off x="4724400" y="200550"/>
            <a:ext cx="304800" cy="6383751"/>
            <a:chOff x="4724400" y="200550"/>
            <a:chExt cx="304800" cy="6383751"/>
          </a:xfrm>
          <a:solidFill>
            <a:schemeClr val="accent6">
              <a:lumMod val="75000"/>
            </a:schemeClr>
          </a:solidFill>
        </p:grpSpPr>
        <p:sp>
          <p:nvSpPr>
            <p:cNvPr id="5" name="Rectangle 4"/>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Rectangle 10"/>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Rectangle 12"/>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Rectangle 14"/>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Rectangle 16"/>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Rectangle 18"/>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1" name="Rectangle 20"/>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 name="Rectangle 22"/>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5" name="Rectangle 2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Rectangle 26"/>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Rectangle 28"/>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1" name="Rectangle 30"/>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Rectangle 32"/>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 name="Rectangle 34"/>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7" name="Rectangle 36"/>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9" name="Rectangle 38"/>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1" name="Rectangle 40"/>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3" name="Rectangle 42"/>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5" name="Rectangle 4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7" name="Rectangle 46"/>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9" name="Rectangle 48"/>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1" name="Rectangle 50"/>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 name="Group 1"/>
          <p:cNvGrpSpPr/>
          <p:nvPr/>
        </p:nvGrpSpPr>
        <p:grpSpPr>
          <a:xfrm>
            <a:off x="4456055" y="166459"/>
            <a:ext cx="365726" cy="6495634"/>
            <a:chOff x="4456055" y="166459"/>
            <a:chExt cx="365726" cy="6495634"/>
          </a:xfrm>
        </p:grpSpPr>
        <p:sp>
          <p:nvSpPr>
            <p:cNvPr id="81" name="Arc 80"/>
            <p:cNvSpPr/>
            <p:nvPr/>
          </p:nvSpPr>
          <p:spPr>
            <a:xfrm rot="21326988">
              <a:off x="4456055" y="16645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52" name="Arc 51"/>
            <p:cNvSpPr/>
            <p:nvPr/>
          </p:nvSpPr>
          <p:spPr>
            <a:xfrm rot="21326988">
              <a:off x="4456056" y="44272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53" name="Arc 52"/>
            <p:cNvSpPr/>
            <p:nvPr/>
          </p:nvSpPr>
          <p:spPr>
            <a:xfrm rot="21326988">
              <a:off x="4456056" y="73945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79" name="Arc 78"/>
            <p:cNvSpPr/>
            <p:nvPr/>
          </p:nvSpPr>
          <p:spPr>
            <a:xfrm rot="21326988">
              <a:off x="4456056" y="103618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0" name="Arc 79"/>
            <p:cNvSpPr/>
            <p:nvPr/>
          </p:nvSpPr>
          <p:spPr>
            <a:xfrm rot="21326988">
              <a:off x="4456056" y="133291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2" name="Arc 81"/>
            <p:cNvSpPr/>
            <p:nvPr/>
          </p:nvSpPr>
          <p:spPr>
            <a:xfrm rot="21326988">
              <a:off x="4456056" y="162964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3" name="Arc 82"/>
            <p:cNvSpPr/>
            <p:nvPr/>
          </p:nvSpPr>
          <p:spPr>
            <a:xfrm rot="21326988">
              <a:off x="4456056" y="192637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4" name="Arc 83"/>
            <p:cNvSpPr/>
            <p:nvPr/>
          </p:nvSpPr>
          <p:spPr>
            <a:xfrm rot="21326988">
              <a:off x="4456056" y="222310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5" name="Arc 84"/>
            <p:cNvSpPr/>
            <p:nvPr/>
          </p:nvSpPr>
          <p:spPr>
            <a:xfrm rot="21326988">
              <a:off x="4456055" y="251983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6" name="Arc 85"/>
            <p:cNvSpPr/>
            <p:nvPr/>
          </p:nvSpPr>
          <p:spPr>
            <a:xfrm rot="21326988">
              <a:off x="4456055" y="281657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7" name="Arc 86"/>
            <p:cNvSpPr/>
            <p:nvPr/>
          </p:nvSpPr>
          <p:spPr>
            <a:xfrm rot="21326988">
              <a:off x="4456055" y="311330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8" name="Arc 87"/>
            <p:cNvSpPr/>
            <p:nvPr/>
          </p:nvSpPr>
          <p:spPr>
            <a:xfrm rot="21326988">
              <a:off x="4456055" y="341003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89" name="Arc 88"/>
            <p:cNvSpPr/>
            <p:nvPr/>
          </p:nvSpPr>
          <p:spPr>
            <a:xfrm rot="21326988">
              <a:off x="4456055" y="370676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0" name="Arc 89"/>
            <p:cNvSpPr/>
            <p:nvPr/>
          </p:nvSpPr>
          <p:spPr>
            <a:xfrm rot="21326988">
              <a:off x="4456055" y="400349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1" name="Arc 90"/>
            <p:cNvSpPr/>
            <p:nvPr/>
          </p:nvSpPr>
          <p:spPr>
            <a:xfrm rot="21326988">
              <a:off x="4456055" y="430022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2" name="Arc 91"/>
            <p:cNvSpPr/>
            <p:nvPr/>
          </p:nvSpPr>
          <p:spPr>
            <a:xfrm rot="21326988">
              <a:off x="4456055" y="459695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3" name="Arc 92"/>
            <p:cNvSpPr/>
            <p:nvPr/>
          </p:nvSpPr>
          <p:spPr>
            <a:xfrm rot="21326988">
              <a:off x="4456055" y="489368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4" name="Arc 93"/>
            <p:cNvSpPr/>
            <p:nvPr/>
          </p:nvSpPr>
          <p:spPr>
            <a:xfrm rot="21326988">
              <a:off x="4456055" y="519041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5" name="Arc 94"/>
            <p:cNvSpPr/>
            <p:nvPr/>
          </p:nvSpPr>
          <p:spPr>
            <a:xfrm rot="21326988">
              <a:off x="4456055" y="548714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6" name="Arc 95"/>
            <p:cNvSpPr/>
            <p:nvPr/>
          </p:nvSpPr>
          <p:spPr>
            <a:xfrm rot="21326988">
              <a:off x="4456055" y="578388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7" name="Arc 96"/>
            <p:cNvSpPr/>
            <p:nvPr/>
          </p:nvSpPr>
          <p:spPr>
            <a:xfrm rot="21326988">
              <a:off x="4456055" y="608061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8" name="Arc 97"/>
            <p:cNvSpPr/>
            <p:nvPr/>
          </p:nvSpPr>
          <p:spPr>
            <a:xfrm rot="21326988">
              <a:off x="4456055" y="637734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pSp>
      <p:grpSp>
        <p:nvGrpSpPr>
          <p:cNvPr id="104" name="Group 103"/>
          <p:cNvGrpSpPr/>
          <p:nvPr/>
        </p:nvGrpSpPr>
        <p:grpSpPr>
          <a:xfrm>
            <a:off x="165114" y="6104997"/>
            <a:ext cx="429495" cy="515606"/>
            <a:chOff x="8816832" y="5734826"/>
            <a:chExt cx="479568" cy="890193"/>
          </a:xfrm>
        </p:grpSpPr>
        <p:sp>
          <p:nvSpPr>
            <p:cNvPr id="105" name="Freeform 104"/>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6" name="TextBox 105"/>
            <p:cNvSpPr txBox="1"/>
            <p:nvPr/>
          </p:nvSpPr>
          <p:spPr>
            <a:xfrm>
              <a:off x="8816832" y="5839785"/>
              <a:ext cx="335067" cy="478238"/>
            </a:xfrm>
            <a:prstGeom prst="rect">
              <a:avLst/>
            </a:prstGeom>
            <a:noFill/>
          </p:spPr>
          <p:txBody>
            <a:bodyPr wrap="none" rtlCol="0">
              <a:spAutoFit/>
            </a:bodyPr>
            <a:lstStyle/>
            <a:p>
              <a:r>
                <a:rPr lang="bn-IN" sz="1200" b="1" dirty="0" smtClean="0">
                  <a:solidFill>
                    <a:schemeClr val="bg1"/>
                  </a:solidFill>
                </a:rPr>
                <a:t>৩</a:t>
              </a:r>
              <a:endParaRPr lang="en-US" sz="1200" b="1" dirty="0">
                <a:solidFill>
                  <a:schemeClr val="bg1"/>
                </a:solidFill>
              </a:endParaRPr>
            </a:p>
          </p:txBody>
        </p:sp>
      </p:grpSp>
      <p:grpSp>
        <p:nvGrpSpPr>
          <p:cNvPr id="107" name="Group 106"/>
          <p:cNvGrpSpPr/>
          <p:nvPr/>
        </p:nvGrpSpPr>
        <p:grpSpPr>
          <a:xfrm flipH="1">
            <a:off x="8484487" y="6113794"/>
            <a:ext cx="395439" cy="515606"/>
            <a:chOff x="8878069" y="5734826"/>
            <a:chExt cx="418331" cy="890193"/>
          </a:xfrm>
          <a:solidFill>
            <a:srgbClr val="00B0F0"/>
          </a:solidFill>
        </p:grpSpPr>
        <p:sp>
          <p:nvSpPr>
            <p:cNvPr id="108" name="Freeform 107"/>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2" name="TextBox 111"/>
            <p:cNvSpPr txBox="1"/>
            <p:nvPr/>
          </p:nvSpPr>
          <p:spPr>
            <a:xfrm>
              <a:off x="9078660" y="5878203"/>
              <a:ext cx="178272" cy="478238"/>
            </a:xfrm>
            <a:prstGeom prst="rect">
              <a:avLst/>
            </a:prstGeom>
            <a:noFill/>
          </p:spPr>
          <p:txBody>
            <a:bodyPr wrap="square" rtlCol="0">
              <a:spAutoFit/>
            </a:bodyPr>
            <a:lstStyle/>
            <a:p>
              <a:r>
                <a:rPr lang="bn-IN" sz="1200" b="1" dirty="0" smtClean="0">
                  <a:solidFill>
                    <a:schemeClr val="bg1"/>
                  </a:solidFill>
                </a:rPr>
                <a:t>৪</a:t>
              </a:r>
              <a:endParaRPr lang="en-US" sz="1200" b="1" dirty="0">
                <a:solidFill>
                  <a:schemeClr val="bg1"/>
                </a:solidFill>
              </a:endParaRPr>
            </a:p>
          </p:txBody>
        </p:sp>
      </p:grpSp>
      <p:sp>
        <p:nvSpPr>
          <p:cNvPr id="103" name="TextBox 102"/>
          <p:cNvSpPr txBox="1"/>
          <p:nvPr/>
        </p:nvSpPr>
        <p:spPr>
          <a:xfrm>
            <a:off x="250970" y="1975439"/>
            <a:ext cx="3781089" cy="461665"/>
          </a:xfrm>
          <a:prstGeom prst="rect">
            <a:avLst/>
          </a:prstGeom>
          <a:noFill/>
        </p:spPr>
        <p:txBody>
          <a:bodyPr wrap="square" rtlCol="0">
            <a:spAutoFit/>
          </a:bodyPr>
          <a:lstStyle/>
          <a:p>
            <a:pPr algn="ctr"/>
            <a:r>
              <a:rPr lang="en-US" sz="2400" b="1" i="1" u="sng" dirty="0" err="1"/>
              <a:t>এই</a:t>
            </a:r>
            <a:r>
              <a:rPr lang="en-US" sz="2400" b="1" i="1" u="sng" dirty="0"/>
              <a:t> </a:t>
            </a:r>
            <a:r>
              <a:rPr lang="en-US" sz="2400" b="1" i="1" u="sng" dirty="0" err="1"/>
              <a:t>পাঠ</a:t>
            </a:r>
            <a:r>
              <a:rPr lang="en-US" sz="2400" b="1" i="1" u="sng" dirty="0"/>
              <a:t> </a:t>
            </a:r>
            <a:r>
              <a:rPr lang="en-US" sz="2400" b="1" i="1" u="sng" dirty="0" err="1"/>
              <a:t>শেষে</a:t>
            </a:r>
            <a:r>
              <a:rPr lang="en-US" sz="2400" b="1" i="1" u="sng" dirty="0"/>
              <a:t> </a:t>
            </a:r>
            <a:r>
              <a:rPr lang="en-US" sz="2400" b="1" i="1" u="sng" dirty="0" err="1"/>
              <a:t>শিক্ষার্থীরা</a:t>
            </a:r>
            <a:r>
              <a:rPr lang="en-US" sz="2400" b="1" i="1" u="sng" dirty="0" smtClean="0"/>
              <a:t>…</a:t>
            </a:r>
            <a:endParaRPr lang="en-US" sz="2400" b="1" i="1" u="sng" dirty="0"/>
          </a:p>
        </p:txBody>
      </p:sp>
      <p:grpSp>
        <p:nvGrpSpPr>
          <p:cNvPr id="111" name="Group 110"/>
          <p:cNvGrpSpPr/>
          <p:nvPr/>
        </p:nvGrpSpPr>
        <p:grpSpPr>
          <a:xfrm>
            <a:off x="465196" y="372634"/>
            <a:ext cx="3656073" cy="898212"/>
            <a:chOff x="2053376" y="589932"/>
            <a:chExt cx="4876800" cy="1086468"/>
          </a:xfrm>
        </p:grpSpPr>
        <p:sp>
          <p:nvSpPr>
            <p:cNvPr id="116" name="TextBox 115"/>
            <p:cNvSpPr txBox="1"/>
            <p:nvPr/>
          </p:nvSpPr>
          <p:spPr>
            <a:xfrm>
              <a:off x="2053376" y="890220"/>
              <a:ext cx="4876800" cy="7817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smtClean="0">
                  <a:ln w="11430"/>
                  <a:solidFill>
                    <a:srgbClr val="002060"/>
                  </a:solidFill>
                  <a:latin typeface="NikoshBAN" pitchFamily="2" charset="0"/>
                  <a:cs typeface="NikoshBAN" pitchFamily="2" charset="0"/>
                </a:rPr>
                <a:t>শিখনফল</a:t>
              </a:r>
              <a:endParaRPr lang="en-US" sz="3600" b="1" dirty="0">
                <a:ln w="11430"/>
                <a:solidFill>
                  <a:srgbClr val="002060"/>
                </a:solidFill>
                <a:latin typeface="NikoshBAN" pitchFamily="2" charset="0"/>
                <a:cs typeface="NikoshBAN" pitchFamily="2" charset="0"/>
              </a:endParaRPr>
            </a:p>
          </p:txBody>
        </p:sp>
        <p:grpSp>
          <p:nvGrpSpPr>
            <p:cNvPr id="117" name="Group 116"/>
            <p:cNvGrpSpPr/>
            <p:nvPr/>
          </p:nvGrpSpPr>
          <p:grpSpPr>
            <a:xfrm>
              <a:off x="2573592" y="589932"/>
              <a:ext cx="3751008" cy="1086468"/>
              <a:chOff x="973392" y="1140540"/>
              <a:chExt cx="3751008" cy="1086468"/>
            </a:xfrm>
          </p:grpSpPr>
          <p:sp>
            <p:nvSpPr>
              <p:cNvPr id="118" name="Round Diagonal Corner Rectangle 117"/>
              <p:cNvSpPr/>
              <p:nvPr/>
            </p:nvSpPr>
            <p:spPr>
              <a:xfrm>
                <a:off x="973392" y="1312608"/>
                <a:ext cx="3581400" cy="914400"/>
              </a:xfrm>
              <a:prstGeom prst="round2DiagRect">
                <a:avLst>
                  <a:gd name="adj1" fmla="val 50000"/>
                  <a:gd name="adj2" fmla="val 0"/>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9" name="Round Diagonal Corner Rectangle 118"/>
              <p:cNvSpPr/>
              <p:nvPr/>
            </p:nvSpPr>
            <p:spPr>
              <a:xfrm>
                <a:off x="1066800" y="1219200"/>
                <a:ext cx="3581400" cy="914400"/>
              </a:xfrm>
              <a:prstGeom prst="round2DiagRect">
                <a:avLst>
                  <a:gd name="adj1" fmla="val 50000"/>
                  <a:gd name="adj2" fmla="val 0"/>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1" name="Round Diagonal Corner Rectangle 120"/>
              <p:cNvSpPr/>
              <p:nvPr/>
            </p:nvSpPr>
            <p:spPr>
              <a:xfrm>
                <a:off x="1143000" y="1140540"/>
                <a:ext cx="3581400" cy="914400"/>
              </a:xfrm>
              <a:prstGeom prst="round2DiagRect">
                <a:avLst>
                  <a:gd name="adj1" fmla="val 50000"/>
                  <a:gd name="adj2" fmla="val 0"/>
                </a:avLst>
              </a:prstGeom>
              <a:noFill/>
              <a:ln w="76200">
                <a:solidFill>
                  <a:srgbClr val="645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aphicFrame>
        <p:nvGraphicFramePr>
          <p:cNvPr id="122" name="Diagram 121"/>
          <p:cNvGraphicFramePr/>
          <p:nvPr>
            <p:extLst>
              <p:ext uri="{D42A27DB-BD31-4B8C-83A1-F6EECF244321}">
                <p14:modId xmlns:p14="http://schemas.microsoft.com/office/powerpoint/2010/main" val="4089951223"/>
              </p:ext>
            </p:extLst>
          </p:nvPr>
        </p:nvGraphicFramePr>
        <p:xfrm>
          <a:off x="317176" y="2499537"/>
          <a:ext cx="3714883" cy="3691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 name="Rectangle 109"/>
          <p:cNvSpPr/>
          <p:nvPr/>
        </p:nvSpPr>
        <p:spPr>
          <a:xfrm>
            <a:off x="5582963" y="268901"/>
            <a:ext cx="2743200" cy="830997"/>
          </a:xfrm>
          <a:prstGeom prst="rect">
            <a:avLst/>
          </a:prstGeom>
          <a:noFill/>
        </p:spPr>
        <p:txBody>
          <a:bodyPr wrap="square" lIns="91440" tIns="45720" rIns="91440" bIns="45720">
            <a:spAutoFit/>
          </a:bodyPr>
          <a:lstStyle/>
          <a:p>
            <a:pPr algn="ctr"/>
            <a:r>
              <a:rPr lang="bn-IN" sz="4800" b="1"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পুরাণ </a:t>
            </a:r>
            <a:r>
              <a:rPr lang="en-US" sz="4800" b="1" dirty="0" err="1"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কী</a:t>
            </a:r>
            <a:r>
              <a:rPr lang="en-US" sz="4800" b="1"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a:t>
            </a:r>
            <a:endParaRPr lang="en-US" sz="4800" b="1" dirty="0">
              <a:ln w="1905"/>
              <a:solidFill>
                <a:schemeClr val="accent4">
                  <a:lumMod val="10000"/>
                </a:schemeClr>
              </a:solidFill>
              <a:effectLst>
                <a:innerShdw blurRad="69850" dist="43180" dir="5400000">
                  <a:srgbClr val="000000">
                    <a:alpha val="65000"/>
                  </a:srgbClr>
                </a:innerShdw>
              </a:effectLst>
            </a:endParaRPr>
          </a:p>
        </p:txBody>
      </p:sp>
      <p:sp>
        <p:nvSpPr>
          <p:cNvPr id="6" name="Vertical Scroll 5"/>
          <p:cNvSpPr/>
          <p:nvPr/>
        </p:nvSpPr>
        <p:spPr>
          <a:xfrm>
            <a:off x="5041935" y="1870472"/>
            <a:ext cx="3733800" cy="3843319"/>
          </a:xfrm>
          <a:prstGeom prst="verticalScroll">
            <a:avLst>
              <a:gd name="adj" fmla="val 6571"/>
            </a:avLst>
          </a:prstGeom>
          <a:gradFill flip="none" rotWithShape="1">
            <a:gsLst>
              <a:gs pos="0">
                <a:schemeClr val="accent1">
                  <a:shade val="51000"/>
                  <a:satMod val="130000"/>
                  <a:lumMod val="62000"/>
                </a:schemeClr>
              </a:gs>
              <a:gs pos="60000">
                <a:schemeClr val="accent1">
                  <a:shade val="93000"/>
                  <a:satMod val="130000"/>
                </a:schemeClr>
              </a:gs>
              <a:gs pos="100000">
                <a:schemeClr val="accent1">
                  <a:shade val="94000"/>
                  <a:satMod val="135000"/>
                  <a:lumMod val="43000"/>
                </a:schemeClr>
              </a:gs>
            </a:gsLst>
            <a:lin ang="2700000" scaled="1"/>
            <a:tileRect/>
          </a:gra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5869066" y="1274394"/>
            <a:ext cx="2170993" cy="2211467"/>
            <a:chOff x="5785987" y="1268126"/>
            <a:chExt cx="2089379" cy="2107975"/>
          </a:xfrm>
        </p:grpSpPr>
        <p:sp>
          <p:nvSpPr>
            <p:cNvPr id="12" name="Arc 11"/>
            <p:cNvSpPr/>
            <p:nvPr/>
          </p:nvSpPr>
          <p:spPr>
            <a:xfrm rot="19341203">
              <a:off x="5785987" y="1329277"/>
              <a:ext cx="2089379" cy="2046824"/>
            </a:xfrm>
            <a:prstGeom prst="arc">
              <a:avLst>
                <a:gd name="adj1" fmla="val 14919090"/>
                <a:gd name="adj2" fmla="val 4444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0" name="Group 9"/>
            <p:cNvGrpSpPr/>
            <p:nvPr/>
          </p:nvGrpSpPr>
          <p:grpSpPr>
            <a:xfrm>
              <a:off x="6768773" y="1268126"/>
              <a:ext cx="152400" cy="164502"/>
              <a:chOff x="6248400" y="1216399"/>
              <a:chExt cx="304800" cy="266959"/>
            </a:xfrm>
          </p:grpSpPr>
          <p:sp>
            <p:nvSpPr>
              <p:cNvPr id="8" name="Oval 7"/>
              <p:cNvSpPr/>
              <p:nvPr/>
            </p:nvSpPr>
            <p:spPr>
              <a:xfrm>
                <a:off x="6248400" y="1216399"/>
                <a:ext cx="304800" cy="266959"/>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6291263" y="1250251"/>
                <a:ext cx="228600" cy="196612"/>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sp>
        <p:nvSpPr>
          <p:cNvPr id="20" name="TextBox 19"/>
          <p:cNvSpPr txBox="1"/>
          <p:nvPr/>
        </p:nvSpPr>
        <p:spPr>
          <a:xfrm>
            <a:off x="5339860" y="2148671"/>
            <a:ext cx="3129970" cy="3693319"/>
          </a:xfrm>
          <a:prstGeom prst="rect">
            <a:avLst/>
          </a:prstGeom>
          <a:noFill/>
        </p:spPr>
        <p:txBody>
          <a:bodyPr wrap="square" rtlCol="0">
            <a:spAutoFit/>
          </a:bodyPr>
          <a:lstStyle/>
          <a:p>
            <a:pPr algn="just"/>
            <a:r>
              <a:rPr lang="bn-IN" b="1" dirty="0" smtClean="0">
                <a:solidFill>
                  <a:schemeClr val="bg1"/>
                </a:solidFill>
                <a:latin typeface="Meiryo UI" panose="020B0604030504040204" pitchFamily="34" charset="-128"/>
                <a:ea typeface="Meiryo UI" panose="020B0604030504040204" pitchFamily="34" charset="-128"/>
                <a:cs typeface="Meiryo UI" panose="020B0604030504040204" pitchFamily="34" charset="-128"/>
              </a:rPr>
              <a:t>সনাতন ধর্মের উল্লেখযোগ্য গ্রন্থ</a:t>
            </a:r>
            <a:br>
              <a:rPr lang="bn-IN" b="1" dirty="0" smtClean="0">
                <a:solidFill>
                  <a:schemeClr val="bg1"/>
                </a:solidFill>
                <a:latin typeface="Meiryo UI" panose="020B0604030504040204" pitchFamily="34" charset="-128"/>
                <a:ea typeface="Meiryo UI" panose="020B0604030504040204" pitchFamily="34" charset="-128"/>
                <a:cs typeface="Meiryo UI" panose="020B0604030504040204" pitchFamily="34" charset="-128"/>
              </a:rPr>
            </a:br>
            <a:r>
              <a:rPr lang="bn-IN" b="1" dirty="0" smtClean="0">
                <a:solidFill>
                  <a:schemeClr val="bg1"/>
                </a:solidFill>
                <a:latin typeface="Meiryo UI" panose="020B0604030504040204" pitchFamily="34" charset="-128"/>
                <a:ea typeface="Meiryo UI" panose="020B0604030504040204" pitchFamily="34" charset="-128"/>
                <a:cs typeface="Meiryo UI" panose="020B0604030504040204" pitchFamily="34" charset="-128"/>
              </a:rPr>
              <a:t>গুলোর মধ্যে পুরাণ অন্যতম। </a:t>
            </a:r>
            <a:br>
              <a:rPr lang="bn-IN" b="1" dirty="0" smtClean="0">
                <a:solidFill>
                  <a:schemeClr val="bg1"/>
                </a:solidFill>
                <a:latin typeface="Meiryo UI" panose="020B0604030504040204" pitchFamily="34" charset="-128"/>
                <a:ea typeface="Meiryo UI" panose="020B0604030504040204" pitchFamily="34" charset="-128"/>
                <a:cs typeface="Meiryo UI" panose="020B0604030504040204" pitchFamily="34" charset="-128"/>
              </a:rPr>
            </a:br>
            <a:r>
              <a:rPr lang="bn-IN" b="1" dirty="0" smtClean="0">
                <a:solidFill>
                  <a:schemeClr val="bg1"/>
                </a:solidFill>
                <a:latin typeface="Meiryo UI" panose="020B0604030504040204" pitchFamily="34" charset="-128"/>
                <a:ea typeface="Meiryo UI" panose="020B0604030504040204" pitchFamily="34" charset="-128"/>
                <a:cs typeface="Meiryo UI" panose="020B0604030504040204" pitchFamily="34" charset="-128"/>
              </a:rPr>
              <a:t>“পুরাণ” শব্দটির অর্থ হচ্ছে পুরাতন বা প্রাচীন। কিন্তু এখানে পুরাণ শব্দটিকে বিশেষ অর্থে ব্যাবহার করা হয়েছে। পুরাণ হচ্ছে বিশেষ বৈশিষ্ট্যপূর্ণ এক শ্রেণির ধর্মগ্রন্থ। যেখানে সৃষ্টি ও দেবতাদের উপাখ্যান, ঋষি ও রাজাদের বংশ, পৃথিবীর ভৌগোলিক পরিচিতি, তীর্থমাহাত্ম্য, দান, ব্রত, তপস্যা, আয়ুর্বেদ প্রভৃতির মধ্যে দিয়ে বেদভিত্তিক হিন্দুধর্ম ও সমাজের নানা কথা বলা হয়েছে। </a:t>
            </a:r>
          </a:p>
        </p:txBody>
      </p:sp>
    </p:spTree>
    <p:extLst>
      <p:ext uri="{BB962C8B-B14F-4D97-AF65-F5344CB8AC3E}">
        <p14:creationId xmlns:p14="http://schemas.microsoft.com/office/powerpoint/2010/main" val="253282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1000" fill="hold"/>
                                        <p:tgtEl>
                                          <p:spTgt spid="111"/>
                                        </p:tgtEl>
                                        <p:attrNameLst>
                                          <p:attrName>ppt_w</p:attrName>
                                        </p:attrNameLst>
                                      </p:cBhvr>
                                      <p:tavLst>
                                        <p:tav tm="0">
                                          <p:val>
                                            <p:strVal val="#ppt_w*0.70"/>
                                          </p:val>
                                        </p:tav>
                                        <p:tav tm="100000">
                                          <p:val>
                                            <p:strVal val="#ppt_w"/>
                                          </p:val>
                                        </p:tav>
                                      </p:tavLst>
                                    </p:anim>
                                    <p:anim calcmode="lin" valueType="num">
                                      <p:cBhvr>
                                        <p:cTn id="8" dur="1000" fill="hold"/>
                                        <p:tgtEl>
                                          <p:spTgt spid="111"/>
                                        </p:tgtEl>
                                        <p:attrNameLst>
                                          <p:attrName>ppt_h</p:attrName>
                                        </p:attrNameLst>
                                      </p:cBhvr>
                                      <p:tavLst>
                                        <p:tav tm="0">
                                          <p:val>
                                            <p:strVal val="#ppt_h"/>
                                          </p:val>
                                        </p:tav>
                                        <p:tav tm="100000">
                                          <p:val>
                                            <p:strVal val="#ppt_h"/>
                                          </p:val>
                                        </p:tav>
                                      </p:tavLst>
                                    </p:anim>
                                    <p:animEffect transition="in" filter="fade">
                                      <p:cBhvr>
                                        <p:cTn id="9" dur="1000"/>
                                        <p:tgtEl>
                                          <p:spTgt spid="111"/>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wipe(down)">
                                      <p:cBhvr>
                                        <p:cTn id="13" dur="500"/>
                                        <p:tgtEl>
                                          <p:spTgt spid="103"/>
                                        </p:tgtEl>
                                      </p:cBhvr>
                                    </p:animEffect>
                                  </p:childTnLst>
                                </p:cTn>
                              </p:par>
                            </p:childTnLst>
                          </p:cTn>
                        </p:par>
                        <p:par>
                          <p:cTn id="14" fill="hold">
                            <p:stCondLst>
                              <p:cond delay="1500"/>
                            </p:stCondLst>
                            <p:childTnLst>
                              <p:par>
                                <p:cTn id="15" presetID="15" presetClass="entr" presetSubtype="0" fill="hold" grpId="0"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fade">
                                      <p:cBhvr>
                                        <p:cTn id="24" dur="1000"/>
                                        <p:tgtEl>
                                          <p:spTgt spid="110"/>
                                        </p:tgtEl>
                                      </p:cBhvr>
                                    </p:animEffect>
                                    <p:anim calcmode="lin" valueType="num">
                                      <p:cBhvr>
                                        <p:cTn id="25" dur="1000" fill="hold"/>
                                        <p:tgtEl>
                                          <p:spTgt spid="110"/>
                                        </p:tgtEl>
                                        <p:attrNameLst>
                                          <p:attrName>ppt_x</p:attrName>
                                        </p:attrNameLst>
                                      </p:cBhvr>
                                      <p:tavLst>
                                        <p:tav tm="0">
                                          <p:val>
                                            <p:strVal val="#ppt_x"/>
                                          </p:val>
                                        </p:tav>
                                        <p:tav tm="100000">
                                          <p:val>
                                            <p:strVal val="#ppt_x"/>
                                          </p:val>
                                        </p:tav>
                                      </p:tavLst>
                                    </p:anim>
                                    <p:anim calcmode="lin" valueType="num">
                                      <p:cBhvr>
                                        <p:cTn id="26" dur="1000" fill="hold"/>
                                        <p:tgtEl>
                                          <p:spTgt spid="11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8" presetClass="entr" presetSubtype="1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4000"/>
                            </p:stCondLst>
                            <p:childTnLst>
                              <p:par>
                                <p:cTn id="32" presetID="18" presetClass="entr" presetSubtype="1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trips(downLeft)">
                                      <p:cBhvr>
                                        <p:cTn id="34" dur="500"/>
                                        <p:tgtEl>
                                          <p:spTgt spid="16"/>
                                        </p:tgtEl>
                                      </p:cBhvr>
                                    </p:animEffect>
                                  </p:childTnLst>
                                </p:cTn>
                              </p:par>
                            </p:childTnLst>
                          </p:cTn>
                        </p:par>
                        <p:par>
                          <p:cTn id="35" fill="hold">
                            <p:stCondLst>
                              <p:cond delay="4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0">
                                            <p:txEl>
                                              <p:pRg st="0" end="0"/>
                                            </p:txEl>
                                          </p:spTgt>
                                        </p:tgtEl>
                                        <p:attrNameLst>
                                          <p:attrName>style.visibility</p:attrName>
                                        </p:attrNameLst>
                                      </p:cBhvr>
                                      <p:to>
                                        <p:strVal val="visible"/>
                                      </p:to>
                                    </p:set>
                                    <p:anim calcmode="lin" valueType="num">
                                      <p:cBhvr>
                                        <p:cTn id="38"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Graphic spid="122" grpId="0">
        <p:bldAsOne/>
      </p:bldGraphic>
      <p:bldP spid="110" grpId="0"/>
      <p:bldP spid="6" grpId="0" animBg="1"/>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0362" y="91966"/>
            <a:ext cx="4434590" cy="664516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210812" y="169018"/>
            <a:ext cx="4187486"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204136" y="220234"/>
            <a:ext cx="304800" cy="6383751"/>
            <a:chOff x="4724400" y="200550"/>
            <a:chExt cx="304800" cy="6383751"/>
          </a:xfrm>
          <a:solidFill>
            <a:schemeClr val="accent6">
              <a:lumMod val="75000"/>
            </a:schemeClr>
          </a:solidFill>
        </p:grpSpPr>
        <p:sp>
          <p:nvSpPr>
            <p:cNvPr id="57" name="Rectangle 56"/>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632434" y="76502"/>
            <a:ext cx="4434590" cy="666063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808725" y="108025"/>
            <a:ext cx="4015641"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4724400" y="200550"/>
            <a:ext cx="304800" cy="6383751"/>
            <a:chOff x="4724400" y="200550"/>
            <a:chExt cx="304800" cy="6383751"/>
          </a:xfrm>
          <a:solidFill>
            <a:schemeClr val="accent6">
              <a:lumMod val="75000"/>
            </a:schemeClr>
          </a:solidFill>
        </p:grpSpPr>
        <p:sp>
          <p:nvSpPr>
            <p:cNvPr id="5" name="Rectangle 4"/>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456055" y="166459"/>
            <a:ext cx="365726" cy="6495634"/>
            <a:chOff x="4456055" y="166459"/>
            <a:chExt cx="365726" cy="6495634"/>
          </a:xfrm>
        </p:grpSpPr>
        <p:sp>
          <p:nvSpPr>
            <p:cNvPr id="81" name="Arc 80"/>
            <p:cNvSpPr/>
            <p:nvPr/>
          </p:nvSpPr>
          <p:spPr>
            <a:xfrm rot="21326988">
              <a:off x="4456055" y="16645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21326988">
              <a:off x="4456056" y="44272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21326988">
              <a:off x="4456056" y="73945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p:cNvSpPr/>
            <p:nvPr/>
          </p:nvSpPr>
          <p:spPr>
            <a:xfrm rot="21326988">
              <a:off x="4456056" y="103618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21326988">
              <a:off x="4456056" y="133291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p:cNvSpPr/>
            <p:nvPr/>
          </p:nvSpPr>
          <p:spPr>
            <a:xfrm rot="21326988">
              <a:off x="4456056" y="162964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p:cNvSpPr/>
            <p:nvPr/>
          </p:nvSpPr>
          <p:spPr>
            <a:xfrm rot="21326988">
              <a:off x="4456056" y="192637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21326988">
              <a:off x="4456056" y="222310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21326988">
              <a:off x="4456055" y="251983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21326988">
              <a:off x="4456055" y="281657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21326988">
              <a:off x="4456055" y="311330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21326988">
              <a:off x="4456055" y="341003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rot="21326988">
              <a:off x="4456055" y="370676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21326988">
              <a:off x="4456055" y="400349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21326988">
              <a:off x="4456055" y="430022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p:cNvSpPr/>
            <p:nvPr/>
          </p:nvSpPr>
          <p:spPr>
            <a:xfrm rot="21326988">
              <a:off x="4456055" y="459695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21326988">
              <a:off x="4456055" y="489368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21326988">
              <a:off x="4456055" y="519041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21326988">
              <a:off x="4456055" y="548714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21326988">
              <a:off x="4456055" y="578388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21326988">
              <a:off x="4456055" y="608061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21326988">
              <a:off x="4456055" y="637734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219959" y="6104997"/>
            <a:ext cx="374652" cy="515606"/>
            <a:chOff x="8878069" y="5734826"/>
            <a:chExt cx="418331" cy="890193"/>
          </a:xfrm>
        </p:grpSpPr>
        <p:sp>
          <p:nvSpPr>
            <p:cNvPr id="107" name="Freeform 106"/>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87715" y="5828925"/>
              <a:ext cx="381605" cy="690789"/>
            </a:xfrm>
            <a:prstGeom prst="rect">
              <a:avLst/>
            </a:prstGeom>
            <a:noFill/>
          </p:spPr>
          <p:txBody>
            <a:bodyPr wrap="none" rtlCol="0">
              <a:spAutoFit/>
            </a:bodyPr>
            <a:lstStyle/>
            <a:p>
              <a:r>
                <a:rPr lang="bn-IN" sz="2000" b="1" dirty="0" smtClean="0">
                  <a:solidFill>
                    <a:schemeClr val="bg1"/>
                  </a:solidFill>
                </a:rPr>
                <a:t>৫</a:t>
              </a:r>
              <a:endParaRPr lang="en-US" sz="2000" b="1" dirty="0">
                <a:solidFill>
                  <a:schemeClr val="bg1"/>
                </a:solidFill>
              </a:endParaRPr>
            </a:p>
          </p:txBody>
        </p:sp>
      </p:grpSp>
      <p:grpSp>
        <p:nvGrpSpPr>
          <p:cNvPr id="112" name="Group 111"/>
          <p:cNvGrpSpPr/>
          <p:nvPr/>
        </p:nvGrpSpPr>
        <p:grpSpPr>
          <a:xfrm flipH="1">
            <a:off x="8484487" y="6113794"/>
            <a:ext cx="395439" cy="515606"/>
            <a:chOff x="8878069" y="5734826"/>
            <a:chExt cx="418331" cy="890193"/>
          </a:xfrm>
          <a:solidFill>
            <a:srgbClr val="00B0F0"/>
          </a:solidFill>
        </p:grpSpPr>
        <p:sp>
          <p:nvSpPr>
            <p:cNvPr id="113" name="Freeform 112"/>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9078660" y="5878203"/>
              <a:ext cx="178272" cy="690789"/>
            </a:xfrm>
            <a:prstGeom prst="rect">
              <a:avLst/>
            </a:prstGeom>
            <a:noFill/>
          </p:spPr>
          <p:txBody>
            <a:bodyPr wrap="square" rtlCol="0">
              <a:spAutoFit/>
            </a:bodyPr>
            <a:lstStyle/>
            <a:p>
              <a:r>
                <a:rPr lang="bn-IN" sz="2000" b="1" dirty="0" smtClean="0">
                  <a:solidFill>
                    <a:schemeClr val="bg1"/>
                  </a:solidFill>
                </a:rPr>
                <a:t>৬</a:t>
              </a:r>
              <a:endParaRPr lang="en-US" sz="2000" b="1" dirty="0">
                <a:solidFill>
                  <a:schemeClr val="bg1"/>
                </a:solidFill>
              </a:endParaRPr>
            </a:p>
          </p:txBody>
        </p:sp>
      </p:grpSp>
      <p:sp>
        <p:nvSpPr>
          <p:cNvPr id="100" name="Rectangle 99"/>
          <p:cNvSpPr/>
          <p:nvPr/>
        </p:nvSpPr>
        <p:spPr>
          <a:xfrm>
            <a:off x="570359" y="360377"/>
            <a:ext cx="32441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bn-IN" sz="3600" b="1" u="sng"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পুরাণের ব্যাখ্যা </a:t>
            </a:r>
            <a:endParaRPr lang="en-US" sz="3600" b="1" u="sng" dirty="0">
              <a:ln w="1905"/>
              <a:solidFill>
                <a:schemeClr val="accent4">
                  <a:lumMod val="10000"/>
                </a:schemeClr>
              </a:solidFill>
              <a:effectLst>
                <a:innerShdw blurRad="69850" dist="43180" dir="5400000">
                  <a:srgbClr val="000000">
                    <a:alpha val="65000"/>
                  </a:srgbClr>
                </a:innerShdw>
              </a:effectLst>
            </a:endParaRPr>
          </a:p>
        </p:txBody>
      </p:sp>
      <p:sp>
        <p:nvSpPr>
          <p:cNvPr id="103" name="Rectangle 102"/>
          <p:cNvSpPr/>
          <p:nvPr/>
        </p:nvSpPr>
        <p:spPr>
          <a:xfrm>
            <a:off x="508105" y="1501984"/>
            <a:ext cx="3398738" cy="3785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bn-IN" sz="2400" b="1" dirty="0" smtClean="0">
                <a:solidFill>
                  <a:schemeClr val="accent4">
                    <a:lumMod val="10000"/>
                  </a:schemeClr>
                </a:solidFill>
                <a:latin typeface="NikoshBAN" pitchFamily="2" charset="0"/>
                <a:cs typeface="NikoshBAN" pitchFamily="2" charset="0"/>
              </a:rPr>
              <a:t>মহাভারতের রচয়িতা মহর্ষি কৃষ্ণদ্বৈপায়ন ব্যাসদেব পুরাণসমূহেরও রচয়িতা। মানুষ গল্প শুনতে পছন্দ করে তাই মহর্ষি গল্পের ছলে যেন মানুষকে নৈতিক শিক্ষা দেয়া যায় সেই জন্য পুরাণ রচনা করেন। পুরাণের মূল উদ্দেশ্য মানুষকে কল্যাণকর সুন্দর জীবন সম্পর্কে গল্পের মাধ্যমে উপদেশ ও নীতি শিক্ষা দেয়া। </a:t>
            </a:r>
            <a:endParaRPr lang="en-US" sz="2400" b="1" dirty="0">
              <a:solidFill>
                <a:schemeClr val="accent4">
                  <a:lumMod val="10000"/>
                </a:schemeClr>
              </a:solidFill>
              <a:latin typeface="NikoshBAN" pitchFamily="2" charset="0"/>
              <a:cs typeface="NikoshBAN" pitchFamily="2" charset="0"/>
            </a:endParaRPr>
          </a:p>
        </p:txBody>
      </p:sp>
      <p:sp>
        <p:nvSpPr>
          <p:cNvPr id="120" name="TextBox 119"/>
          <p:cNvSpPr txBox="1"/>
          <p:nvPr/>
        </p:nvSpPr>
        <p:spPr>
          <a:xfrm>
            <a:off x="5205489" y="318331"/>
            <a:ext cx="3484822" cy="723275"/>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tIns="182880" rtlCol="0">
            <a:spAutoFit/>
          </a:bodyPr>
          <a:lstStyle/>
          <a:p>
            <a:pPr algn="ctr"/>
            <a:r>
              <a:rPr lang="bn-IN" sz="3200" b="1" u="sng"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পুরাণের প্রকারভেদঃ</a:t>
            </a:r>
            <a:endParaRPr lang="en-US" sz="1200" b="1" dirty="0">
              <a:solidFill>
                <a:schemeClr val="accent4">
                  <a:lumMod val="10000"/>
                </a:schemeClr>
              </a:solidFill>
              <a:latin typeface="NikoshBAN" pitchFamily="2" charset="0"/>
              <a:cs typeface="NikoshBAN" pitchFamily="2" charset="0"/>
            </a:endParaRPr>
          </a:p>
        </p:txBody>
      </p:sp>
      <p:sp>
        <p:nvSpPr>
          <p:cNvPr id="102" name="Rectangle 101"/>
          <p:cNvSpPr/>
          <p:nvPr/>
        </p:nvSpPr>
        <p:spPr>
          <a:xfrm>
            <a:off x="5205490" y="1322762"/>
            <a:ext cx="3484821" cy="40626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bn-IN" b="1" dirty="0" smtClean="0">
                <a:solidFill>
                  <a:schemeClr val="accent4">
                    <a:lumMod val="10000"/>
                  </a:schemeClr>
                </a:solidFill>
                <a:latin typeface="NikoshBAN"/>
                <a:cs typeface="NikoshBAN" pitchFamily="2" charset="0"/>
              </a:rPr>
              <a:t>পুরাণের সংখ্যা অনেক তবে প্রধান প্রধান পুরাণের সংখ্যা আঠার। সেগুলো হলোঃ-</a:t>
            </a:r>
          </a:p>
          <a:p>
            <a:pPr algn="just"/>
            <a:endParaRPr lang="bn-IN" b="1" dirty="0" smtClean="0">
              <a:solidFill>
                <a:schemeClr val="accent4">
                  <a:lumMod val="10000"/>
                </a:schemeClr>
              </a:solidFill>
              <a:latin typeface="NikoshBAN"/>
              <a:cs typeface="NikoshBAN" pitchFamily="2" charset="0"/>
            </a:endParaRPr>
          </a:p>
          <a:p>
            <a:pPr algn="just"/>
            <a:r>
              <a:rPr lang="bn-IN" b="1" dirty="0" smtClean="0">
                <a:solidFill>
                  <a:schemeClr val="accent4">
                    <a:lumMod val="10000"/>
                  </a:schemeClr>
                </a:solidFill>
                <a:latin typeface="NikoshBAN"/>
                <a:cs typeface="NikoshBAN" pitchFamily="2" charset="0"/>
              </a:rPr>
              <a:t>১। ব্রহ্ম পুরাণ ২। পদ্ম পুরাণ ৩। বিষ্ণু পুরাণ ৪। শিব বা বায়ু পুরাণ ৫। ভাগবত পুরাণ ৬। নারদ </a:t>
            </a:r>
            <a:r>
              <a:rPr lang="bn-IN" b="1" dirty="0" smtClean="0">
                <a:solidFill>
                  <a:schemeClr val="accent4">
                    <a:lumMod val="10000"/>
                  </a:schemeClr>
                </a:solidFill>
                <a:latin typeface="NikoshBAN" pitchFamily="2" charset="0"/>
                <a:cs typeface="NikoshBAN" pitchFamily="2" charset="0"/>
              </a:rPr>
              <a:t>পুরাণ ৭। মার্কেণ্ডেয় পুরাণ ৮। অগ্নি পুরাণ ৯। ভবিষ্য পুরাণ ১০। ব্রহ্মবৈবর্ত পুরাণ ১১। বরাহ পুরাণ ১২। লিঙ্গ পুরাণ ১৩। স্কন্দ পুরাণ ১৪। বামন পুরাণ ১৫। কূর্ম পুরাণ ১৬। মৎস্য পুরাণ ১৭। গরুড় পুরাণ ১৮। ব্রহ্মাণ্ড পুরাণ </a:t>
            </a:r>
          </a:p>
          <a:p>
            <a:pPr algn="just"/>
            <a:endParaRPr lang="bn-IN" b="1" dirty="0">
              <a:solidFill>
                <a:schemeClr val="accent4">
                  <a:lumMod val="10000"/>
                </a:schemeClr>
              </a:solidFill>
              <a:latin typeface="NikoshBAN" pitchFamily="2" charset="0"/>
              <a:cs typeface="NikoshBAN" pitchFamily="2" charset="0"/>
            </a:endParaRPr>
          </a:p>
          <a:p>
            <a:pPr algn="just"/>
            <a:r>
              <a:rPr lang="bn-IN" b="1" dirty="0" smtClean="0">
                <a:solidFill>
                  <a:schemeClr val="accent4">
                    <a:lumMod val="10000"/>
                  </a:schemeClr>
                </a:solidFill>
                <a:latin typeface="NikoshBAN" pitchFamily="2" charset="0"/>
                <a:cs typeface="NikoshBAN" pitchFamily="2" charset="0"/>
              </a:rPr>
              <a:t>এ পুরাণগুলোর অনুসরণে কিছু উপ-পূরাণও রচিত হয়েছে। </a:t>
            </a:r>
            <a:r>
              <a:rPr lang="bn-IN" b="1" dirty="0" smtClean="0">
                <a:solidFill>
                  <a:schemeClr val="accent4">
                    <a:lumMod val="10000"/>
                  </a:schemeClr>
                </a:solidFill>
                <a:latin typeface="NikoshBAN"/>
                <a:cs typeface="NikoshBAN" pitchFamily="2" charset="0"/>
              </a:rPr>
              <a:t>  </a:t>
            </a:r>
          </a:p>
          <a:p>
            <a:pPr marL="457200" indent="-457200" algn="just">
              <a:buFont typeface="+mj-lt"/>
              <a:buAutoNum type="arabicPeriod"/>
            </a:pPr>
            <a:endParaRPr lang="bn-IN" sz="2400" b="1" dirty="0" smtClean="0">
              <a:solidFill>
                <a:schemeClr val="accent4">
                  <a:lumMod val="10000"/>
                </a:schemeClr>
              </a:solidFill>
              <a:latin typeface="NikoshBAN"/>
              <a:cs typeface="NikoshBAN" pitchFamily="2" charset="0"/>
            </a:endParaRPr>
          </a:p>
        </p:txBody>
      </p:sp>
    </p:spTree>
    <p:extLst>
      <p:ext uri="{BB962C8B-B14F-4D97-AF65-F5344CB8AC3E}">
        <p14:creationId xmlns:p14="http://schemas.microsoft.com/office/powerpoint/2010/main" val="4058334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p:cTn id="13" dur="500" fill="hold"/>
                                        <p:tgtEl>
                                          <p:spTgt spid="103"/>
                                        </p:tgtEl>
                                        <p:attrNameLst>
                                          <p:attrName>ppt_w</p:attrName>
                                        </p:attrNameLst>
                                      </p:cBhvr>
                                      <p:tavLst>
                                        <p:tav tm="0">
                                          <p:val>
                                            <p:fltVal val="0"/>
                                          </p:val>
                                        </p:tav>
                                        <p:tav tm="100000">
                                          <p:val>
                                            <p:strVal val="#ppt_w"/>
                                          </p:val>
                                        </p:tav>
                                      </p:tavLst>
                                    </p:anim>
                                    <p:anim calcmode="lin" valueType="num">
                                      <p:cBhvr>
                                        <p:cTn id="14" dur="500" fill="hold"/>
                                        <p:tgtEl>
                                          <p:spTgt spid="103"/>
                                        </p:tgtEl>
                                        <p:attrNameLst>
                                          <p:attrName>ppt_h</p:attrName>
                                        </p:attrNameLst>
                                      </p:cBhvr>
                                      <p:tavLst>
                                        <p:tav tm="0">
                                          <p:val>
                                            <p:fltVal val="0"/>
                                          </p:val>
                                        </p:tav>
                                        <p:tav tm="100000">
                                          <p:val>
                                            <p:strVal val="#ppt_h"/>
                                          </p:val>
                                        </p:tav>
                                      </p:tavLst>
                                    </p:anim>
                                    <p:animEffect transition="in" filter="fade">
                                      <p:cBhvr>
                                        <p:cTn id="15" dur="500"/>
                                        <p:tgtEl>
                                          <p:spTgt spid="10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p:cTn id="25" dur="500" fill="hold"/>
                                        <p:tgtEl>
                                          <p:spTgt spid="102"/>
                                        </p:tgtEl>
                                        <p:attrNameLst>
                                          <p:attrName>ppt_w</p:attrName>
                                        </p:attrNameLst>
                                      </p:cBhvr>
                                      <p:tavLst>
                                        <p:tav tm="0">
                                          <p:val>
                                            <p:fltVal val="0"/>
                                          </p:val>
                                        </p:tav>
                                        <p:tav tm="100000">
                                          <p:val>
                                            <p:strVal val="#ppt_w"/>
                                          </p:val>
                                        </p:tav>
                                      </p:tavLst>
                                    </p:anim>
                                    <p:anim calcmode="lin" valueType="num">
                                      <p:cBhvr>
                                        <p:cTn id="26" dur="500" fill="hold"/>
                                        <p:tgtEl>
                                          <p:spTgt spid="102"/>
                                        </p:tgtEl>
                                        <p:attrNameLst>
                                          <p:attrName>ppt_h</p:attrName>
                                        </p:attrNameLst>
                                      </p:cBhvr>
                                      <p:tavLst>
                                        <p:tav tm="0">
                                          <p:val>
                                            <p:fltVal val="0"/>
                                          </p:val>
                                        </p:tav>
                                        <p:tav tm="100000">
                                          <p:val>
                                            <p:strVal val="#ppt_h"/>
                                          </p:val>
                                        </p:tav>
                                      </p:tavLst>
                                    </p:anim>
                                    <p:animEffect transition="in" filter="fade">
                                      <p:cBhvr>
                                        <p:cTn id="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3" grpId="0" animBg="1"/>
      <p:bldP spid="120" grpId="0" animBg="1"/>
      <p:bldP spid="1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0362" y="91966"/>
            <a:ext cx="4434590" cy="664516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9" name="Rectangle 98"/>
          <p:cNvSpPr/>
          <p:nvPr/>
        </p:nvSpPr>
        <p:spPr>
          <a:xfrm>
            <a:off x="232114" y="138113"/>
            <a:ext cx="4187486"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6" name="Group 55"/>
          <p:cNvGrpSpPr/>
          <p:nvPr/>
        </p:nvGrpSpPr>
        <p:grpSpPr>
          <a:xfrm>
            <a:off x="4204136" y="220234"/>
            <a:ext cx="304800" cy="6383751"/>
            <a:chOff x="4724400" y="200550"/>
            <a:chExt cx="304800" cy="6383751"/>
          </a:xfrm>
          <a:solidFill>
            <a:schemeClr val="accent6">
              <a:lumMod val="75000"/>
            </a:schemeClr>
          </a:solidFill>
        </p:grpSpPr>
        <p:sp>
          <p:nvSpPr>
            <p:cNvPr id="57" name="Rectangle 56"/>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angle 57"/>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Rectangle 58"/>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Rectangle 60"/>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Rectangle 63"/>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Rectangle 66"/>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Rectangle 67"/>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angle 68"/>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angle 69"/>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ectangle 70"/>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Rectangle 71"/>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angle 72"/>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Rectangle 73"/>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ectangle 7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Rectangle 75"/>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ectangle 76"/>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Rectangle 77"/>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 name="Rectangle 3"/>
          <p:cNvSpPr/>
          <p:nvPr/>
        </p:nvSpPr>
        <p:spPr>
          <a:xfrm>
            <a:off x="4632434" y="76502"/>
            <a:ext cx="4434590" cy="666063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Rectangle 2"/>
          <p:cNvSpPr/>
          <p:nvPr/>
        </p:nvSpPr>
        <p:spPr>
          <a:xfrm>
            <a:off x="4864285" y="152400"/>
            <a:ext cx="4015641"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4" name="Group 53"/>
          <p:cNvGrpSpPr/>
          <p:nvPr/>
        </p:nvGrpSpPr>
        <p:grpSpPr>
          <a:xfrm>
            <a:off x="4724400" y="200550"/>
            <a:ext cx="304800" cy="6383751"/>
            <a:chOff x="4724400" y="200550"/>
            <a:chExt cx="304800" cy="6383751"/>
          </a:xfrm>
          <a:solidFill>
            <a:schemeClr val="accent6">
              <a:lumMod val="75000"/>
            </a:schemeClr>
          </a:solidFill>
        </p:grpSpPr>
        <p:sp>
          <p:nvSpPr>
            <p:cNvPr id="5" name="Rectangle 4"/>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angle 20"/>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26"/>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Rectangle 34"/>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36"/>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angle 40"/>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angle 42"/>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angle 50"/>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 name="Group 1"/>
          <p:cNvGrpSpPr/>
          <p:nvPr/>
        </p:nvGrpSpPr>
        <p:grpSpPr>
          <a:xfrm>
            <a:off x="4456055" y="166459"/>
            <a:ext cx="365726" cy="6495634"/>
            <a:chOff x="4456055" y="166459"/>
            <a:chExt cx="365726" cy="6495634"/>
          </a:xfrm>
        </p:grpSpPr>
        <p:sp>
          <p:nvSpPr>
            <p:cNvPr id="81" name="Arc 80"/>
            <p:cNvSpPr/>
            <p:nvPr/>
          </p:nvSpPr>
          <p:spPr>
            <a:xfrm rot="21326988">
              <a:off x="4456055" y="16645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52" name="Arc 51"/>
            <p:cNvSpPr/>
            <p:nvPr/>
          </p:nvSpPr>
          <p:spPr>
            <a:xfrm rot="21326988">
              <a:off x="4456056" y="44272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53" name="Arc 52"/>
            <p:cNvSpPr/>
            <p:nvPr/>
          </p:nvSpPr>
          <p:spPr>
            <a:xfrm rot="21326988">
              <a:off x="4456056" y="73945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79" name="Arc 78"/>
            <p:cNvSpPr/>
            <p:nvPr/>
          </p:nvSpPr>
          <p:spPr>
            <a:xfrm rot="21326988">
              <a:off x="4456056" y="103618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0" name="Arc 79"/>
            <p:cNvSpPr/>
            <p:nvPr/>
          </p:nvSpPr>
          <p:spPr>
            <a:xfrm rot="21326988">
              <a:off x="4456056" y="133291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2" name="Arc 81"/>
            <p:cNvSpPr/>
            <p:nvPr/>
          </p:nvSpPr>
          <p:spPr>
            <a:xfrm rot="21326988">
              <a:off x="4456056" y="162964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3" name="Arc 82"/>
            <p:cNvSpPr/>
            <p:nvPr/>
          </p:nvSpPr>
          <p:spPr>
            <a:xfrm rot="21326988">
              <a:off x="4456056" y="192637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4" name="Arc 83"/>
            <p:cNvSpPr/>
            <p:nvPr/>
          </p:nvSpPr>
          <p:spPr>
            <a:xfrm rot="21326988">
              <a:off x="4456056" y="222310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5" name="Arc 84"/>
            <p:cNvSpPr/>
            <p:nvPr/>
          </p:nvSpPr>
          <p:spPr>
            <a:xfrm rot="21326988">
              <a:off x="4456055" y="251983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6" name="Arc 85"/>
            <p:cNvSpPr/>
            <p:nvPr/>
          </p:nvSpPr>
          <p:spPr>
            <a:xfrm rot="21326988">
              <a:off x="4456055" y="281657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7" name="Arc 86"/>
            <p:cNvSpPr/>
            <p:nvPr/>
          </p:nvSpPr>
          <p:spPr>
            <a:xfrm rot="21326988">
              <a:off x="4456055" y="311330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8" name="Arc 87"/>
            <p:cNvSpPr/>
            <p:nvPr/>
          </p:nvSpPr>
          <p:spPr>
            <a:xfrm rot="21326988">
              <a:off x="4456055" y="341003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89" name="Arc 88"/>
            <p:cNvSpPr/>
            <p:nvPr/>
          </p:nvSpPr>
          <p:spPr>
            <a:xfrm rot="21326988">
              <a:off x="4456055" y="370676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0" name="Arc 89"/>
            <p:cNvSpPr/>
            <p:nvPr/>
          </p:nvSpPr>
          <p:spPr>
            <a:xfrm rot="21326988">
              <a:off x="4456055" y="400349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1" name="Arc 90"/>
            <p:cNvSpPr/>
            <p:nvPr/>
          </p:nvSpPr>
          <p:spPr>
            <a:xfrm rot="21326988">
              <a:off x="4456055" y="430022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2" name="Arc 91"/>
            <p:cNvSpPr/>
            <p:nvPr/>
          </p:nvSpPr>
          <p:spPr>
            <a:xfrm rot="21326988">
              <a:off x="4456055" y="459695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3" name="Arc 92"/>
            <p:cNvSpPr/>
            <p:nvPr/>
          </p:nvSpPr>
          <p:spPr>
            <a:xfrm rot="21326988">
              <a:off x="4456055" y="489368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4" name="Arc 93"/>
            <p:cNvSpPr/>
            <p:nvPr/>
          </p:nvSpPr>
          <p:spPr>
            <a:xfrm rot="21326988">
              <a:off x="4456055" y="519041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5" name="Arc 94"/>
            <p:cNvSpPr/>
            <p:nvPr/>
          </p:nvSpPr>
          <p:spPr>
            <a:xfrm rot="21326988">
              <a:off x="4456055" y="548714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6" name="Arc 95"/>
            <p:cNvSpPr/>
            <p:nvPr/>
          </p:nvSpPr>
          <p:spPr>
            <a:xfrm rot="21326988">
              <a:off x="4456055" y="578388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7" name="Arc 96"/>
            <p:cNvSpPr/>
            <p:nvPr/>
          </p:nvSpPr>
          <p:spPr>
            <a:xfrm rot="21326988">
              <a:off x="4456055" y="608061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8" name="Arc 97"/>
            <p:cNvSpPr/>
            <p:nvPr/>
          </p:nvSpPr>
          <p:spPr>
            <a:xfrm rot="21326988">
              <a:off x="4456055" y="637734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grpSp>
      <p:grpSp>
        <p:nvGrpSpPr>
          <p:cNvPr id="104" name="Group 103"/>
          <p:cNvGrpSpPr/>
          <p:nvPr/>
        </p:nvGrpSpPr>
        <p:grpSpPr>
          <a:xfrm>
            <a:off x="219959" y="6104997"/>
            <a:ext cx="374652" cy="515606"/>
            <a:chOff x="8878069" y="5734826"/>
            <a:chExt cx="418331" cy="890193"/>
          </a:xfrm>
        </p:grpSpPr>
        <p:sp>
          <p:nvSpPr>
            <p:cNvPr id="105" name="Freeform 104"/>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TextBox 105"/>
            <p:cNvSpPr txBox="1"/>
            <p:nvPr/>
          </p:nvSpPr>
          <p:spPr>
            <a:xfrm>
              <a:off x="8887715" y="5828925"/>
              <a:ext cx="358337" cy="637651"/>
            </a:xfrm>
            <a:prstGeom prst="rect">
              <a:avLst/>
            </a:prstGeom>
            <a:noFill/>
          </p:spPr>
          <p:txBody>
            <a:bodyPr wrap="none" rtlCol="0">
              <a:spAutoFit/>
            </a:bodyPr>
            <a:lstStyle/>
            <a:p>
              <a:r>
                <a:rPr lang="bn-IN" b="1" dirty="0" smtClean="0">
                  <a:solidFill>
                    <a:schemeClr val="bg1"/>
                  </a:solidFill>
                </a:rPr>
                <a:t>৭</a:t>
              </a:r>
              <a:endParaRPr lang="en-US" b="1" dirty="0">
                <a:solidFill>
                  <a:schemeClr val="bg1"/>
                </a:solidFill>
              </a:endParaRPr>
            </a:p>
          </p:txBody>
        </p:sp>
      </p:grpSp>
      <p:grpSp>
        <p:nvGrpSpPr>
          <p:cNvPr id="107" name="Group 106"/>
          <p:cNvGrpSpPr/>
          <p:nvPr/>
        </p:nvGrpSpPr>
        <p:grpSpPr>
          <a:xfrm flipH="1">
            <a:off x="8484487" y="6113794"/>
            <a:ext cx="395439" cy="515606"/>
            <a:chOff x="8878069" y="5734826"/>
            <a:chExt cx="418331" cy="890193"/>
          </a:xfrm>
          <a:solidFill>
            <a:srgbClr val="00B0F0"/>
          </a:solidFill>
        </p:grpSpPr>
        <p:sp>
          <p:nvSpPr>
            <p:cNvPr id="108" name="Freeform 107"/>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9" name="TextBox 108"/>
            <p:cNvSpPr txBox="1"/>
            <p:nvPr/>
          </p:nvSpPr>
          <p:spPr>
            <a:xfrm>
              <a:off x="9078660" y="5878203"/>
              <a:ext cx="178272" cy="637651"/>
            </a:xfrm>
            <a:prstGeom prst="rect">
              <a:avLst/>
            </a:prstGeom>
            <a:noFill/>
          </p:spPr>
          <p:txBody>
            <a:bodyPr wrap="square" rtlCol="0">
              <a:spAutoFit/>
            </a:bodyPr>
            <a:lstStyle/>
            <a:p>
              <a:r>
                <a:rPr lang="bn-IN" b="1" dirty="0" smtClean="0">
                  <a:solidFill>
                    <a:schemeClr val="bg1"/>
                  </a:solidFill>
                </a:rPr>
                <a:t>৮</a:t>
              </a:r>
              <a:endParaRPr lang="en-US" b="1" dirty="0">
                <a:solidFill>
                  <a:schemeClr val="bg1"/>
                </a:solidFill>
              </a:endParaRPr>
            </a:p>
          </p:txBody>
        </p:sp>
      </p:grpSp>
      <p:sp>
        <p:nvSpPr>
          <p:cNvPr id="118" name="Rectangle 117"/>
          <p:cNvSpPr/>
          <p:nvPr/>
        </p:nvSpPr>
        <p:spPr>
          <a:xfrm>
            <a:off x="607100" y="288043"/>
            <a:ext cx="3200400" cy="600164"/>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182880">
            <a:spAutoFit/>
          </a:bodyPr>
          <a:lstStyle/>
          <a:p>
            <a:pPr algn="ctr"/>
            <a:r>
              <a:rPr lang="bn-IN" sz="2400" b="1" dirty="0" smtClean="0">
                <a:solidFill>
                  <a:schemeClr val="accent4">
                    <a:lumMod val="10000"/>
                  </a:schemeClr>
                </a:solidFill>
                <a:latin typeface="NikoshBAN" pitchFamily="2" charset="0"/>
                <a:cs typeface="NikoshBAN" pitchFamily="2" charset="0"/>
              </a:rPr>
              <a:t>পুরাণের বিষয়বস্তুঃ- </a:t>
            </a:r>
            <a:endParaRPr lang="en-US" sz="2400" dirty="0">
              <a:solidFill>
                <a:schemeClr val="accent4">
                  <a:lumMod val="10000"/>
                </a:schemeClr>
              </a:solidFill>
              <a:latin typeface="NikoshBAN" pitchFamily="2" charset="0"/>
              <a:cs typeface="NikoshBAN" pitchFamily="2" charset="0"/>
            </a:endParaRPr>
          </a:p>
        </p:txBody>
      </p:sp>
      <p:sp>
        <p:nvSpPr>
          <p:cNvPr id="119" name="TextBox 118"/>
          <p:cNvSpPr txBox="1"/>
          <p:nvPr/>
        </p:nvSpPr>
        <p:spPr>
          <a:xfrm>
            <a:off x="353410" y="1359108"/>
            <a:ext cx="3663628" cy="3970318"/>
          </a:xfrm>
          <a:prstGeom prst="rect">
            <a:avLst/>
          </a:prstGeom>
          <a:solidFill>
            <a:srgbClr val="FFCCC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b="1" dirty="0" smtClean="0">
                <a:solidFill>
                  <a:schemeClr val="accent4">
                    <a:lumMod val="10000"/>
                  </a:schemeClr>
                </a:solidFill>
                <a:latin typeface="NikoshBAN" pitchFamily="2" charset="0"/>
                <a:cs typeface="NikoshBAN" pitchFamily="2" charset="0"/>
              </a:rPr>
              <a:t>পুরাণ নানা বৈশিষ্ট্যে বিশিষ্ট্য । শাস্ত্রে পুরাণের বৈশিষ্ট্য সম্পর্কে বলা হয়েছে- </a:t>
            </a:r>
          </a:p>
          <a:p>
            <a:pPr algn="just"/>
            <a:endParaRPr lang="bn-IN" b="1" dirty="0">
              <a:solidFill>
                <a:schemeClr val="accent4">
                  <a:lumMod val="10000"/>
                </a:schemeClr>
              </a:solidFill>
              <a:latin typeface="NikoshBAN" pitchFamily="2" charset="0"/>
              <a:cs typeface="NikoshBAN" pitchFamily="2" charset="0"/>
            </a:endParaRPr>
          </a:p>
          <a:p>
            <a:pPr algn="ctr"/>
            <a:r>
              <a:rPr lang="bn-IN" b="1" dirty="0" smtClean="0">
                <a:solidFill>
                  <a:schemeClr val="accent4">
                    <a:lumMod val="10000"/>
                  </a:schemeClr>
                </a:solidFill>
                <a:latin typeface="NikoshBAN" pitchFamily="2" charset="0"/>
                <a:cs typeface="NikoshBAN" pitchFamily="2" charset="0"/>
              </a:rPr>
              <a:t>সর্গশ্চ প্রতিসর্গশ্চ বংশো মন্বন্তরাণি চ। </a:t>
            </a:r>
            <a:br>
              <a:rPr lang="bn-IN" b="1" dirty="0" smtClean="0">
                <a:solidFill>
                  <a:schemeClr val="accent4">
                    <a:lumMod val="10000"/>
                  </a:schemeClr>
                </a:solidFill>
                <a:latin typeface="NikoshBAN" pitchFamily="2" charset="0"/>
                <a:cs typeface="NikoshBAN" pitchFamily="2" charset="0"/>
              </a:rPr>
            </a:br>
            <a:r>
              <a:rPr lang="bn-IN" b="1" dirty="0" smtClean="0">
                <a:solidFill>
                  <a:schemeClr val="accent4">
                    <a:lumMod val="10000"/>
                  </a:schemeClr>
                </a:solidFill>
                <a:latin typeface="NikoshBAN" pitchFamily="2" charset="0"/>
                <a:cs typeface="NikoshBAN" pitchFamily="2" charset="0"/>
              </a:rPr>
              <a:t>বংশানুচরিতঞ্চৈব পুরাণং পঞ্চলক্ষণম্ ।। </a:t>
            </a:r>
          </a:p>
          <a:p>
            <a:pPr algn="r"/>
            <a:r>
              <a:rPr lang="bn-IN" b="1" dirty="0">
                <a:solidFill>
                  <a:schemeClr val="accent4">
                    <a:lumMod val="10000"/>
                  </a:schemeClr>
                </a:solidFill>
                <a:latin typeface="NikoshBAN" pitchFamily="2" charset="0"/>
                <a:cs typeface="NikoshBAN" pitchFamily="2" charset="0"/>
              </a:rPr>
              <a:t>(</a:t>
            </a:r>
            <a:r>
              <a:rPr lang="bn-IN" b="1" dirty="0" smtClean="0">
                <a:solidFill>
                  <a:schemeClr val="accent4">
                    <a:lumMod val="10000"/>
                  </a:schemeClr>
                </a:solidFill>
                <a:latin typeface="NikoshBAN" pitchFamily="2" charset="0"/>
                <a:cs typeface="NikoshBAN" pitchFamily="2" charset="0"/>
              </a:rPr>
              <a:t>বায়ুপুরাণ)</a:t>
            </a:r>
            <a:endParaRPr lang="bn-IN" b="1" dirty="0">
              <a:solidFill>
                <a:schemeClr val="accent4">
                  <a:lumMod val="10000"/>
                </a:schemeClr>
              </a:solidFill>
              <a:latin typeface="NikoshBAN" pitchFamily="2" charset="0"/>
              <a:cs typeface="NikoshBAN" pitchFamily="2" charset="0"/>
            </a:endParaRPr>
          </a:p>
          <a:p>
            <a:r>
              <a:rPr lang="bn-IN" b="1" dirty="0" smtClean="0">
                <a:solidFill>
                  <a:schemeClr val="accent4">
                    <a:lumMod val="10000"/>
                  </a:schemeClr>
                </a:solidFill>
                <a:latin typeface="NikoshBAN" pitchFamily="2" charset="0"/>
                <a:cs typeface="NikoshBAN" pitchFamily="2" charset="0"/>
              </a:rPr>
              <a:t>অর্থাৎ পুরাণের পাঁচটী বৈশিষ্ট্য-সর্গ, প্রতিসর্গ, বং, মন্বন্তর ও বংশানুচরিত। সর্গ মানে সৃষ্টি। কীভাবে জীব জগতের সৃষ্টি হলো, গল্পের আকারে তা পূরাণে আলোচনা করা হয়েছে । প্রতিসর্গ মানে পুনরায় সৃষ্টি। জীবজগতের সবকিছুর বিনাশ হওয়ার পর আবার নতুন করে সবকিছু সৃষ্টি হয়। একেই বলে প্রতিসর্গ। </a:t>
            </a:r>
          </a:p>
          <a:p>
            <a:pPr algn="just"/>
            <a:endParaRPr lang="en-US" b="1" dirty="0">
              <a:solidFill>
                <a:schemeClr val="accent4">
                  <a:lumMod val="10000"/>
                </a:schemeClr>
              </a:solidFill>
              <a:latin typeface="NikoshBAN" pitchFamily="2" charset="0"/>
              <a:cs typeface="NikoshBAN" pitchFamily="2" charset="0"/>
            </a:endParaRPr>
          </a:p>
        </p:txBody>
      </p:sp>
      <p:sp>
        <p:nvSpPr>
          <p:cNvPr id="110" name="Rectangle 109"/>
          <p:cNvSpPr/>
          <p:nvPr/>
        </p:nvSpPr>
        <p:spPr>
          <a:xfrm>
            <a:off x="5384659" y="316409"/>
            <a:ext cx="3200400" cy="600164"/>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182880">
            <a:spAutoFit/>
          </a:bodyPr>
          <a:lstStyle/>
          <a:p>
            <a:pPr algn="ctr"/>
            <a:r>
              <a:rPr lang="bn-IN" sz="2400" b="1" dirty="0" smtClean="0">
                <a:solidFill>
                  <a:schemeClr val="accent4">
                    <a:lumMod val="10000"/>
                  </a:schemeClr>
                </a:solidFill>
                <a:latin typeface="NikoshBAN" pitchFamily="2" charset="0"/>
                <a:cs typeface="NikoshBAN" pitchFamily="2" charset="0"/>
              </a:rPr>
              <a:t>ধর্মাচরণ ও নৈতিকতায় পুরাণঃ</a:t>
            </a:r>
            <a:endParaRPr lang="en-US" sz="2400" dirty="0">
              <a:solidFill>
                <a:schemeClr val="accent4">
                  <a:lumMod val="10000"/>
                </a:schemeClr>
              </a:solidFill>
              <a:latin typeface="NikoshBAN" pitchFamily="2" charset="0"/>
              <a:cs typeface="NikoshBAN" pitchFamily="2" charset="0"/>
            </a:endParaRPr>
          </a:p>
        </p:txBody>
      </p:sp>
      <p:sp>
        <p:nvSpPr>
          <p:cNvPr id="113" name="TextBox 112"/>
          <p:cNvSpPr txBox="1"/>
          <p:nvPr/>
        </p:nvSpPr>
        <p:spPr>
          <a:xfrm>
            <a:off x="5130969" y="1387474"/>
            <a:ext cx="3663628" cy="2862322"/>
          </a:xfrm>
          <a:prstGeom prst="rect">
            <a:avLst/>
          </a:prstGeom>
          <a:solidFill>
            <a:srgbClr val="FFCCC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b="1" dirty="0" smtClean="0">
                <a:solidFill>
                  <a:schemeClr val="accent4">
                    <a:lumMod val="10000"/>
                  </a:schemeClr>
                </a:solidFill>
                <a:latin typeface="NikoshBAN" pitchFamily="2" charset="0"/>
                <a:cs typeface="NikoshBAN" pitchFamily="2" charset="0"/>
              </a:rPr>
              <a:t>আমাদের প্রাত্যহিক এবং সামাজিক জীবনে পুরাণের গুরুত্ব অপরিসীম। প্রাচীন ঐতিহ্যে পুরাণগুলো ধর্মশাস্ত্রের মর্যাদায় পরিষ্ঠিত। পৌরাণিক ধর্মমতে সত্য, অহিংসা, ক্ষমা, শান্তি ও ত্যাগ মানুষকে শ্রেষ্ঠতম আসনে প্রতিষ্ঠিত করে। আর এসব গুণকে উপজীব্য করেই নানা গল্প, উপাখ্যানের মাধ্যমে জীবনকে সুন্দর করার উপদেশাবলি রয়েছে পুরাণশাস্ত্রে। সে সমস্ত উপদেশ আমাদের নীতিবোধকে জাগ্রত  করে। ধর্মের পথে চলতে সহায়তা করে।  </a:t>
            </a:r>
            <a:endParaRPr lang="en-US" b="1" dirty="0">
              <a:solidFill>
                <a:schemeClr val="accent4">
                  <a:lumMod val="10000"/>
                </a:schemeClr>
              </a:solidFill>
              <a:latin typeface="NikoshBAN" pitchFamily="2" charset="0"/>
              <a:cs typeface="NikoshBAN" pitchFamily="2" charset="0"/>
            </a:endParaRPr>
          </a:p>
        </p:txBody>
      </p:sp>
    </p:spTree>
    <p:extLst>
      <p:ext uri="{BB962C8B-B14F-4D97-AF65-F5344CB8AC3E}">
        <p14:creationId xmlns:p14="http://schemas.microsoft.com/office/powerpoint/2010/main" val="613218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anim calcmode="lin" valueType="num">
                                      <p:cBhvr>
                                        <p:cTn id="8" dur="1000" fill="hold"/>
                                        <p:tgtEl>
                                          <p:spTgt spid="118"/>
                                        </p:tgtEl>
                                        <p:attrNameLst>
                                          <p:attrName>ppt_x</p:attrName>
                                        </p:attrNameLst>
                                      </p:cBhvr>
                                      <p:tavLst>
                                        <p:tav tm="0">
                                          <p:val>
                                            <p:strVal val="#ppt_x"/>
                                          </p:val>
                                        </p:tav>
                                        <p:tav tm="100000">
                                          <p:val>
                                            <p:strVal val="#ppt_x"/>
                                          </p:val>
                                        </p:tav>
                                      </p:tavLst>
                                    </p:anim>
                                    <p:anim calcmode="lin" valueType="num">
                                      <p:cBhvr>
                                        <p:cTn id="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dissolve">
                                      <p:cBhvr>
                                        <p:cTn id="14" dur="50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anim calcmode="lin" valueType="num">
                                      <p:cBhvr>
                                        <p:cTn id="20" dur="1000" fill="hold"/>
                                        <p:tgtEl>
                                          <p:spTgt spid="110"/>
                                        </p:tgtEl>
                                        <p:attrNameLst>
                                          <p:attrName>ppt_x</p:attrName>
                                        </p:attrNameLst>
                                      </p:cBhvr>
                                      <p:tavLst>
                                        <p:tav tm="0">
                                          <p:val>
                                            <p:strVal val="#ppt_x"/>
                                          </p:val>
                                        </p:tav>
                                        <p:tav tm="100000">
                                          <p:val>
                                            <p:strVal val="#ppt_x"/>
                                          </p:val>
                                        </p:tav>
                                      </p:tavLst>
                                    </p:anim>
                                    <p:anim calcmode="lin" valueType="num">
                                      <p:cBhvr>
                                        <p:cTn id="21"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dissolve">
                                      <p:cBhvr>
                                        <p:cTn id="2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10" grpId="0" animBg="1"/>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0362" y="91966"/>
            <a:ext cx="4434590" cy="664516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210812" y="169018"/>
            <a:ext cx="4187486"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4204136" y="220234"/>
            <a:ext cx="304800" cy="6383751"/>
            <a:chOff x="4724400" y="200550"/>
            <a:chExt cx="304800" cy="6383751"/>
          </a:xfrm>
          <a:solidFill>
            <a:schemeClr val="accent6">
              <a:lumMod val="75000"/>
            </a:schemeClr>
          </a:solidFill>
        </p:grpSpPr>
        <p:sp>
          <p:nvSpPr>
            <p:cNvPr id="57" name="Rectangle 56"/>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632434" y="76502"/>
            <a:ext cx="4434590" cy="666063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975959" y="124084"/>
            <a:ext cx="4015641"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4724400" y="200550"/>
            <a:ext cx="304800" cy="6383751"/>
            <a:chOff x="4724400" y="200550"/>
            <a:chExt cx="304800" cy="6383751"/>
          </a:xfrm>
          <a:solidFill>
            <a:schemeClr val="accent6">
              <a:lumMod val="75000"/>
            </a:schemeClr>
          </a:solidFill>
        </p:grpSpPr>
        <p:sp>
          <p:nvSpPr>
            <p:cNvPr id="5" name="Rectangle 4"/>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456055" y="166459"/>
            <a:ext cx="365726" cy="6495634"/>
            <a:chOff x="4456055" y="166459"/>
            <a:chExt cx="365726" cy="6495634"/>
          </a:xfrm>
        </p:grpSpPr>
        <p:sp>
          <p:nvSpPr>
            <p:cNvPr id="81" name="Arc 80"/>
            <p:cNvSpPr/>
            <p:nvPr/>
          </p:nvSpPr>
          <p:spPr>
            <a:xfrm rot="21326988">
              <a:off x="4456055" y="16645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21326988">
              <a:off x="4456056" y="44272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21326988">
              <a:off x="4456056" y="73945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p:cNvSpPr/>
            <p:nvPr/>
          </p:nvSpPr>
          <p:spPr>
            <a:xfrm rot="21326988">
              <a:off x="4456056" y="103618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21326988">
              <a:off x="4456056" y="133291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p:cNvSpPr/>
            <p:nvPr/>
          </p:nvSpPr>
          <p:spPr>
            <a:xfrm rot="21326988">
              <a:off x="4456056" y="162964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p:cNvSpPr/>
            <p:nvPr/>
          </p:nvSpPr>
          <p:spPr>
            <a:xfrm rot="21326988">
              <a:off x="4456056" y="192637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21326988">
              <a:off x="4456056" y="222310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21326988">
              <a:off x="4456055" y="251983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21326988">
              <a:off x="4456055" y="281657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21326988">
              <a:off x="4456055" y="311330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21326988">
              <a:off x="4456055" y="341003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rot="21326988">
              <a:off x="4456055" y="370676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21326988">
              <a:off x="4456055" y="400349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21326988">
              <a:off x="4456055" y="430022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p:cNvSpPr/>
            <p:nvPr/>
          </p:nvSpPr>
          <p:spPr>
            <a:xfrm rot="21326988">
              <a:off x="4456055" y="459695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21326988">
              <a:off x="4456055" y="489368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21326988">
              <a:off x="4456055" y="519041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21326988">
              <a:off x="4456055" y="548714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21326988">
              <a:off x="4456055" y="578388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21326988">
              <a:off x="4456055" y="608061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21326988">
              <a:off x="4456055" y="637734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p:cNvGrpSpPr/>
          <p:nvPr/>
        </p:nvGrpSpPr>
        <p:grpSpPr>
          <a:xfrm>
            <a:off x="219959" y="6104997"/>
            <a:ext cx="374652" cy="515606"/>
            <a:chOff x="8878069" y="5734826"/>
            <a:chExt cx="418331" cy="890193"/>
          </a:xfrm>
        </p:grpSpPr>
        <p:sp>
          <p:nvSpPr>
            <p:cNvPr id="105" name="Freeform 104"/>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8887715" y="5828925"/>
              <a:ext cx="397714" cy="690789"/>
            </a:xfrm>
            <a:prstGeom prst="rect">
              <a:avLst/>
            </a:prstGeom>
            <a:noFill/>
          </p:spPr>
          <p:txBody>
            <a:bodyPr wrap="none" rtlCol="0">
              <a:spAutoFit/>
            </a:bodyPr>
            <a:lstStyle/>
            <a:p>
              <a:r>
                <a:rPr lang="bn-IN" sz="2000" b="1" dirty="0" smtClean="0">
                  <a:solidFill>
                    <a:schemeClr val="bg1"/>
                  </a:solidFill>
                </a:rPr>
                <a:t>৯</a:t>
              </a:r>
              <a:endParaRPr lang="en-US" sz="2000" b="1" dirty="0">
                <a:solidFill>
                  <a:schemeClr val="bg1"/>
                </a:solidFill>
              </a:endParaRPr>
            </a:p>
          </p:txBody>
        </p:sp>
      </p:grpSp>
      <p:grpSp>
        <p:nvGrpSpPr>
          <p:cNvPr id="107" name="Group 106"/>
          <p:cNvGrpSpPr/>
          <p:nvPr/>
        </p:nvGrpSpPr>
        <p:grpSpPr>
          <a:xfrm flipH="1">
            <a:off x="8464631" y="6113794"/>
            <a:ext cx="660934" cy="515606"/>
            <a:chOff x="8618202" y="5734826"/>
            <a:chExt cx="699195" cy="890193"/>
          </a:xfrm>
          <a:solidFill>
            <a:srgbClr val="00B0F0"/>
          </a:solidFill>
        </p:grpSpPr>
        <p:sp>
          <p:nvSpPr>
            <p:cNvPr id="108" name="Freeform 107"/>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8618202" y="5878203"/>
              <a:ext cx="699195" cy="690789"/>
            </a:xfrm>
            <a:prstGeom prst="rect">
              <a:avLst/>
            </a:prstGeom>
            <a:noFill/>
          </p:spPr>
          <p:txBody>
            <a:bodyPr wrap="square" rtlCol="0">
              <a:spAutoFit/>
            </a:bodyPr>
            <a:lstStyle/>
            <a:p>
              <a:r>
                <a:rPr lang="bn-IN" sz="2000" b="1" dirty="0" smtClean="0">
                  <a:solidFill>
                    <a:schemeClr val="bg1"/>
                  </a:solidFill>
                </a:rPr>
                <a:t>১০</a:t>
              </a:r>
              <a:endParaRPr lang="en-US" sz="2000" b="1" dirty="0">
                <a:solidFill>
                  <a:schemeClr val="bg1"/>
                </a:solidFill>
              </a:endParaRPr>
            </a:p>
          </p:txBody>
        </p:sp>
      </p:grpSp>
      <p:sp>
        <p:nvSpPr>
          <p:cNvPr id="100" name="TextBox 99"/>
          <p:cNvSpPr txBox="1"/>
          <p:nvPr/>
        </p:nvSpPr>
        <p:spPr>
          <a:xfrm>
            <a:off x="1007961" y="2925982"/>
            <a:ext cx="2345989" cy="538609"/>
          </a:xfrm>
          <a:prstGeom prst="rect">
            <a:avLst/>
          </a:prstGeom>
        </p:spPr>
        <p:style>
          <a:lnRef idx="3">
            <a:schemeClr val="lt1"/>
          </a:lnRef>
          <a:fillRef idx="1">
            <a:schemeClr val="accent2"/>
          </a:fillRef>
          <a:effectRef idx="1">
            <a:schemeClr val="accent2"/>
          </a:effectRef>
          <a:fontRef idx="minor">
            <a:schemeClr val="lt1"/>
          </a:fontRef>
        </p:style>
        <p:txBody>
          <a:bodyPr wrap="square" tIns="182880" rtlCol="0">
            <a:spAutoFit/>
          </a:bodyPr>
          <a:lstStyle/>
          <a:p>
            <a:pPr algn="just"/>
            <a:r>
              <a:rPr lang="bn-IN" sz="2000" b="1" dirty="0">
                <a:solidFill>
                  <a:schemeClr val="accent4">
                    <a:lumMod val="10000"/>
                  </a:schemeClr>
                </a:solidFill>
                <a:latin typeface="NikoshBAN" pitchFamily="2" charset="0"/>
                <a:cs typeface="NikoshBAN" pitchFamily="2" charset="0"/>
              </a:rPr>
              <a:t>পুরাণ </a:t>
            </a:r>
            <a:r>
              <a:rPr lang="bn-IN" sz="2000" b="1" dirty="0" smtClean="0">
                <a:solidFill>
                  <a:schemeClr val="accent4">
                    <a:lumMod val="10000"/>
                  </a:schemeClr>
                </a:solidFill>
                <a:latin typeface="NikoshBAN" pitchFamily="2" charset="0"/>
                <a:cs typeface="NikoshBAN" pitchFamily="2" charset="0"/>
              </a:rPr>
              <a:t>কে রচনা করেন? </a:t>
            </a:r>
            <a:endParaRPr lang="en-US" sz="2000" b="1" dirty="0">
              <a:solidFill>
                <a:schemeClr val="accent4">
                  <a:lumMod val="10000"/>
                </a:schemeClr>
              </a:solidFill>
              <a:latin typeface="NikoshBAN" pitchFamily="2" charset="0"/>
              <a:cs typeface="NikoshBAN" pitchFamily="2" charset="0"/>
            </a:endParaRPr>
          </a:p>
        </p:txBody>
      </p:sp>
      <p:sp>
        <p:nvSpPr>
          <p:cNvPr id="110" name="Cross 109"/>
          <p:cNvSpPr/>
          <p:nvPr/>
        </p:nvSpPr>
        <p:spPr>
          <a:xfrm>
            <a:off x="817968" y="861656"/>
            <a:ext cx="2681453" cy="678218"/>
          </a:xfrm>
          <a:prstGeom prst="plus">
            <a:avLst>
              <a:gd name="adj" fmla="val 0"/>
            </a:avLst>
          </a:prstGeom>
          <a:ln/>
        </p:spPr>
        <p:style>
          <a:lnRef idx="3">
            <a:schemeClr val="lt1"/>
          </a:lnRef>
          <a:fillRef idx="1">
            <a:schemeClr val="accent3"/>
          </a:fillRef>
          <a:effectRef idx="1">
            <a:schemeClr val="accent3"/>
          </a:effectRef>
          <a:fontRef idx="minor">
            <a:schemeClr val="lt1"/>
          </a:fontRef>
        </p:style>
        <p:txBody>
          <a:bodyPr tIns="274320" rtlCol="0" anchor="ctr"/>
          <a:lstStyle/>
          <a:p>
            <a:pPr algn="ctr"/>
            <a:r>
              <a:rPr lang="bn-IN" sz="4800" b="1" spc="-150" dirty="0" smtClean="0">
                <a:effectLst>
                  <a:outerShdw blurRad="38100" dist="38100" dir="2700000" algn="tl">
                    <a:srgbClr val="000000">
                      <a:alpha val="43137"/>
                    </a:srgbClr>
                  </a:outerShdw>
                </a:effectLst>
                <a:latin typeface="NikoshBAN" pitchFamily="2" charset="0"/>
                <a:cs typeface="NikoshBAN" pitchFamily="2" charset="0"/>
              </a:rPr>
              <a:t>একক কাজ</a:t>
            </a:r>
            <a:endParaRPr lang="en-US" sz="4800" b="1" spc="-150" dirty="0">
              <a:effectLst>
                <a:outerShdw blurRad="38100" dist="38100" dir="2700000" algn="tl">
                  <a:srgbClr val="000000">
                    <a:alpha val="43137"/>
                  </a:srgbClr>
                </a:outerShdw>
              </a:effectLst>
              <a:latin typeface="NikoshBAN" pitchFamily="2" charset="0"/>
              <a:cs typeface="NikoshBAN" pitchFamily="2" charset="0"/>
            </a:endParaRPr>
          </a:p>
        </p:txBody>
      </p:sp>
      <p:sp>
        <p:nvSpPr>
          <p:cNvPr id="111" name="Cross 110"/>
          <p:cNvSpPr/>
          <p:nvPr/>
        </p:nvSpPr>
        <p:spPr>
          <a:xfrm>
            <a:off x="5566792" y="478269"/>
            <a:ext cx="2681453" cy="678218"/>
          </a:xfrm>
          <a:prstGeom prst="plus">
            <a:avLst>
              <a:gd name="adj" fmla="val 0"/>
            </a:avLst>
          </a:prstGeom>
          <a:ln/>
        </p:spPr>
        <p:style>
          <a:lnRef idx="3">
            <a:schemeClr val="lt1"/>
          </a:lnRef>
          <a:fillRef idx="1">
            <a:schemeClr val="accent3"/>
          </a:fillRef>
          <a:effectRef idx="1">
            <a:schemeClr val="accent3"/>
          </a:effectRef>
          <a:fontRef idx="minor">
            <a:schemeClr val="lt1"/>
          </a:fontRef>
        </p:style>
        <p:txBody>
          <a:bodyPr tIns="274320" rtlCol="0" anchor="ctr"/>
          <a:lstStyle/>
          <a:p>
            <a:pPr algn="ctr"/>
            <a:r>
              <a:rPr lang="bn-IN" sz="4800" b="1" spc="-150" dirty="0" smtClean="0">
                <a:effectLst>
                  <a:outerShdw blurRad="38100" dist="38100" dir="2700000" algn="tl">
                    <a:srgbClr val="000000">
                      <a:alpha val="43137"/>
                    </a:srgbClr>
                  </a:outerShdw>
                </a:effectLst>
                <a:latin typeface="NikoshBAN" pitchFamily="2" charset="0"/>
                <a:cs typeface="NikoshBAN" pitchFamily="2" charset="0"/>
              </a:rPr>
              <a:t>দলগত কাজ</a:t>
            </a:r>
            <a:endParaRPr lang="en-US" sz="4800" b="1" spc="-15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1300" y="1947786"/>
            <a:ext cx="3031873" cy="2155998"/>
          </a:xfrm>
          <a:prstGeom prst="rect">
            <a:avLst/>
          </a:prstGeom>
        </p:spPr>
      </p:pic>
      <p:sp>
        <p:nvSpPr>
          <p:cNvPr id="114" name="TextBox 113"/>
          <p:cNvSpPr txBox="1"/>
          <p:nvPr/>
        </p:nvSpPr>
        <p:spPr>
          <a:xfrm>
            <a:off x="5295900" y="4313592"/>
            <a:ext cx="3429000" cy="538609"/>
          </a:xfrm>
          <a:prstGeom prst="rect">
            <a:avLst/>
          </a:prstGeom>
        </p:spPr>
        <p:style>
          <a:lnRef idx="3">
            <a:schemeClr val="lt1"/>
          </a:lnRef>
          <a:fillRef idx="1">
            <a:schemeClr val="accent2"/>
          </a:fillRef>
          <a:effectRef idx="1">
            <a:schemeClr val="accent2"/>
          </a:effectRef>
          <a:fontRef idx="minor">
            <a:schemeClr val="lt1"/>
          </a:fontRef>
        </p:style>
        <p:txBody>
          <a:bodyPr wrap="square" tIns="182880" rtlCol="0">
            <a:spAutoFit/>
          </a:bodyPr>
          <a:lstStyle/>
          <a:p>
            <a:pPr algn="ctr"/>
            <a:r>
              <a:rPr lang="bn-IN" sz="2000" b="1" dirty="0" smtClean="0">
                <a:solidFill>
                  <a:schemeClr val="accent4">
                    <a:lumMod val="10000"/>
                  </a:schemeClr>
                </a:solidFill>
                <a:latin typeface="NikoshBAN" pitchFamily="2" charset="0"/>
                <a:cs typeface="NikoshBAN" pitchFamily="2" charset="0"/>
              </a:rPr>
              <a:t>পুরাণ কয়টি ও কি কি ? </a:t>
            </a:r>
            <a:endParaRPr lang="en-US" sz="2000" b="1" dirty="0">
              <a:solidFill>
                <a:schemeClr val="accent4">
                  <a:lumMod val="10000"/>
                </a:schemeClr>
              </a:solidFill>
              <a:latin typeface="NikoshBAN" pitchFamily="2" charset="0"/>
              <a:cs typeface="NikoshBAN" pitchFamily="2" charset="0"/>
            </a:endParaRPr>
          </a:p>
        </p:txBody>
      </p:sp>
    </p:spTree>
    <p:extLst>
      <p:ext uri="{BB962C8B-B14F-4D97-AF65-F5344CB8AC3E}">
        <p14:creationId xmlns:p14="http://schemas.microsoft.com/office/powerpoint/2010/main" val="128512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0">
                                            <p:bg/>
                                          </p:spTgt>
                                        </p:tgtEl>
                                        <p:attrNameLst>
                                          <p:attrName>style.visibility</p:attrName>
                                        </p:attrNameLst>
                                      </p:cBhvr>
                                      <p:to>
                                        <p:strVal val="visible"/>
                                      </p:to>
                                    </p:set>
                                    <p:anim calcmode="lin" valueType="num">
                                      <p:cBhvr>
                                        <p:cTn id="7" dur="500" fill="hold"/>
                                        <p:tgtEl>
                                          <p:spTgt spid="100">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0">
                                            <p:bg/>
                                          </p:spTgt>
                                        </p:tgtEl>
                                        <p:attrNameLst>
                                          <p:attrName>ppt_y</p:attrName>
                                        </p:attrNameLst>
                                      </p:cBhvr>
                                      <p:tavLst>
                                        <p:tav tm="0">
                                          <p:val>
                                            <p:strVal val="#ppt_y"/>
                                          </p:val>
                                        </p:tav>
                                        <p:tav tm="100000">
                                          <p:val>
                                            <p:strVal val="#ppt_y"/>
                                          </p:val>
                                        </p:tav>
                                      </p:tavLst>
                                    </p:anim>
                                    <p:anim calcmode="lin" valueType="num">
                                      <p:cBhvr>
                                        <p:cTn id="9" dur="500" fill="hold"/>
                                        <p:tgtEl>
                                          <p:spTgt spid="100">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0">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0">
                                            <p:bg/>
                                          </p:spTgt>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00">
                                            <p:txEl>
                                              <p:pRg st="0" end="0"/>
                                            </p:txEl>
                                          </p:spTgt>
                                        </p:tgtEl>
                                        <p:attrNameLst>
                                          <p:attrName>style.visibility</p:attrName>
                                        </p:attrNameLst>
                                      </p:cBhvr>
                                      <p:to>
                                        <p:strVal val="visible"/>
                                      </p:to>
                                    </p:set>
                                    <p:anim calcmode="lin" valueType="num">
                                      <p:cBhvr>
                                        <p:cTn id="15" dur="500" fill="hold"/>
                                        <p:tgtEl>
                                          <p:spTgt spid="10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0">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0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0">
                                            <p:txEl>
                                              <p:pRg st="0" end="0"/>
                                            </p:txEl>
                                          </p:spTgt>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par>
                          <p:cTn id="28" fill="hold">
                            <p:stCondLst>
                              <p:cond delay="2750"/>
                            </p:stCondLst>
                            <p:childTnLst>
                              <p:par>
                                <p:cTn id="29" presetID="42" presetClass="entr" presetSubtype="0"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1000"/>
                                        <p:tgtEl>
                                          <p:spTgt spid="113"/>
                                        </p:tgtEl>
                                      </p:cBhvr>
                                    </p:animEffect>
                                    <p:anim calcmode="lin" valueType="num">
                                      <p:cBhvr>
                                        <p:cTn id="32" dur="1000" fill="hold"/>
                                        <p:tgtEl>
                                          <p:spTgt spid="113"/>
                                        </p:tgtEl>
                                        <p:attrNameLst>
                                          <p:attrName>ppt_x</p:attrName>
                                        </p:attrNameLst>
                                      </p:cBhvr>
                                      <p:tavLst>
                                        <p:tav tm="0">
                                          <p:val>
                                            <p:strVal val="#ppt_x"/>
                                          </p:val>
                                        </p:tav>
                                        <p:tav tm="100000">
                                          <p:val>
                                            <p:strVal val="#ppt_x"/>
                                          </p:val>
                                        </p:tav>
                                      </p:tavLst>
                                    </p:anim>
                                    <p:anim calcmode="lin" valueType="num">
                                      <p:cBhvr>
                                        <p:cTn id="33" dur="1000" fill="hold"/>
                                        <p:tgtEl>
                                          <p:spTgt spid="1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14">
                                            <p:bg/>
                                          </p:spTgt>
                                        </p:tgtEl>
                                        <p:attrNameLst>
                                          <p:attrName>style.visibility</p:attrName>
                                        </p:attrNameLst>
                                      </p:cBhvr>
                                      <p:to>
                                        <p:strVal val="visible"/>
                                      </p:to>
                                    </p:set>
                                    <p:anim calcmode="lin" valueType="num">
                                      <p:cBhvr>
                                        <p:cTn id="37" dur="500" fill="hold"/>
                                        <p:tgtEl>
                                          <p:spTgt spid="114">
                                            <p:bg/>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14">
                                            <p:bg/>
                                          </p:spTgt>
                                        </p:tgtEl>
                                        <p:attrNameLst>
                                          <p:attrName>ppt_y</p:attrName>
                                        </p:attrNameLst>
                                      </p:cBhvr>
                                      <p:tavLst>
                                        <p:tav tm="0">
                                          <p:val>
                                            <p:strVal val="#ppt_y"/>
                                          </p:val>
                                        </p:tav>
                                        <p:tav tm="100000">
                                          <p:val>
                                            <p:strVal val="#ppt_y"/>
                                          </p:val>
                                        </p:tav>
                                      </p:tavLst>
                                    </p:anim>
                                    <p:anim calcmode="lin" valueType="num">
                                      <p:cBhvr>
                                        <p:cTn id="39" dur="500" fill="hold"/>
                                        <p:tgtEl>
                                          <p:spTgt spid="114">
                                            <p:bg/>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14">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14">
                                            <p:bg/>
                                          </p:spTgt>
                                        </p:tgtEl>
                                      </p:cBhvr>
                                    </p:animEffect>
                                  </p:childTnLst>
                                </p:cTn>
                              </p:par>
                            </p:childTnLst>
                          </p:cTn>
                        </p:par>
                        <p:par>
                          <p:cTn id="42" fill="hold">
                            <p:stCondLst>
                              <p:cond delay="42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14">
                                            <p:txEl>
                                              <p:pRg st="0" end="0"/>
                                            </p:txEl>
                                          </p:spTgt>
                                        </p:tgtEl>
                                        <p:attrNameLst>
                                          <p:attrName>style.visibility</p:attrName>
                                        </p:attrNameLst>
                                      </p:cBhvr>
                                      <p:to>
                                        <p:strVal val="visible"/>
                                      </p:to>
                                    </p:set>
                                    <p:anim calcmode="lin" valueType="num">
                                      <p:cBhvr>
                                        <p:cTn id="45" dur="500" fill="hold"/>
                                        <p:tgtEl>
                                          <p:spTgt spid="1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4">
                                            <p:txEl>
                                              <p:pRg st="0" end="0"/>
                                            </p:txEl>
                                          </p:spTgt>
                                        </p:tgtEl>
                                        <p:attrNameLst>
                                          <p:attrName>ppt_y</p:attrName>
                                        </p:attrNameLst>
                                      </p:cBhvr>
                                      <p:tavLst>
                                        <p:tav tm="0">
                                          <p:val>
                                            <p:strVal val="#ppt_y"/>
                                          </p:val>
                                        </p:tav>
                                        <p:tav tm="100000">
                                          <p:val>
                                            <p:strVal val="#ppt_y"/>
                                          </p:val>
                                        </p:tav>
                                      </p:tavLst>
                                    </p:anim>
                                    <p:anim calcmode="lin" valueType="num">
                                      <p:cBhvr>
                                        <p:cTn id="47" dur="500" fill="hold"/>
                                        <p:tgtEl>
                                          <p:spTgt spid="1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allAtOnce" animBg="1"/>
      <p:bldP spid="110" grpId="0" animBg="1"/>
      <p:bldP spid="111" grpId="0" animBg="1"/>
      <p:bldP spid="114"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0362" y="91966"/>
            <a:ext cx="4434590" cy="664516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210812" y="169018"/>
            <a:ext cx="4187486"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204136" y="220234"/>
            <a:ext cx="304800" cy="6383751"/>
            <a:chOff x="4724400" y="200550"/>
            <a:chExt cx="304800" cy="6383751"/>
          </a:xfrm>
          <a:solidFill>
            <a:schemeClr val="accent6">
              <a:lumMod val="75000"/>
            </a:schemeClr>
          </a:solidFill>
        </p:grpSpPr>
        <p:sp>
          <p:nvSpPr>
            <p:cNvPr id="57" name="Rectangle 56"/>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632434" y="76502"/>
            <a:ext cx="4434590" cy="666063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864285" y="152400"/>
            <a:ext cx="4015641" cy="645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4724400" y="200550"/>
            <a:ext cx="304800" cy="6383751"/>
            <a:chOff x="4724400" y="200550"/>
            <a:chExt cx="304800" cy="6383751"/>
          </a:xfrm>
          <a:solidFill>
            <a:schemeClr val="accent6">
              <a:lumMod val="75000"/>
            </a:schemeClr>
          </a:solidFill>
        </p:grpSpPr>
        <p:sp>
          <p:nvSpPr>
            <p:cNvPr id="5" name="Rectangle 4"/>
            <p:cNvSpPr/>
            <p:nvPr/>
          </p:nvSpPr>
          <p:spPr>
            <a:xfrm>
              <a:off x="4724400" y="20055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9728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79401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109074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138747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68420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198093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227766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257439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287112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16786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4400" y="346459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3761322"/>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24400" y="4058053"/>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4354784"/>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4651515"/>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24400" y="4948246"/>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24400" y="5244977"/>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24400" y="5541708"/>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5838439"/>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724400" y="6135170"/>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24400" y="6431901"/>
              <a:ext cx="304800" cy="152400"/>
            </a:xfrm>
            <a:prstGeom prst="rect">
              <a:avLst/>
            </a:prstGeom>
            <a:grp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456055" y="166459"/>
            <a:ext cx="365726" cy="6495634"/>
            <a:chOff x="4456055" y="166459"/>
            <a:chExt cx="365726" cy="6495634"/>
          </a:xfrm>
        </p:grpSpPr>
        <p:sp>
          <p:nvSpPr>
            <p:cNvPr id="81" name="Arc 80"/>
            <p:cNvSpPr/>
            <p:nvPr/>
          </p:nvSpPr>
          <p:spPr>
            <a:xfrm rot="21326988">
              <a:off x="4456055" y="16645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21326988">
              <a:off x="4456056" y="44272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p:cNvSpPr/>
            <p:nvPr/>
          </p:nvSpPr>
          <p:spPr>
            <a:xfrm rot="21326988">
              <a:off x="4456056" y="73945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p:cNvSpPr/>
            <p:nvPr/>
          </p:nvSpPr>
          <p:spPr>
            <a:xfrm rot="21326988">
              <a:off x="4456056" y="103618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21326988">
              <a:off x="4456056" y="133291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c 81"/>
            <p:cNvSpPr/>
            <p:nvPr/>
          </p:nvSpPr>
          <p:spPr>
            <a:xfrm rot="21326988">
              <a:off x="4456056" y="162964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p:cNvSpPr/>
            <p:nvPr/>
          </p:nvSpPr>
          <p:spPr>
            <a:xfrm rot="21326988">
              <a:off x="4456056" y="192637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21326988">
              <a:off x="4456056" y="222310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21326988">
              <a:off x="4456055" y="251983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21326988">
              <a:off x="4456055" y="281657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rot="21326988">
              <a:off x="4456055" y="311330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p:cNvSpPr/>
            <p:nvPr/>
          </p:nvSpPr>
          <p:spPr>
            <a:xfrm rot="21326988">
              <a:off x="4456055" y="341003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rot="21326988">
              <a:off x="4456055" y="3706763"/>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21326988">
              <a:off x="4456055" y="4003494"/>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21326988">
              <a:off x="4456055" y="4300225"/>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p:cNvSpPr/>
            <p:nvPr/>
          </p:nvSpPr>
          <p:spPr>
            <a:xfrm rot="21326988">
              <a:off x="4456055" y="4596956"/>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21326988">
              <a:off x="4456055" y="4893687"/>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21326988">
              <a:off x="4456055" y="5190418"/>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p:cNvSpPr/>
            <p:nvPr/>
          </p:nvSpPr>
          <p:spPr>
            <a:xfrm rot="21326988">
              <a:off x="4456055" y="5487149"/>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21326988">
              <a:off x="4456055" y="5783880"/>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21326988">
              <a:off x="4456055" y="6080611"/>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21326988">
              <a:off x="4456055" y="6377342"/>
              <a:ext cx="365725" cy="284751"/>
            </a:xfrm>
            <a:prstGeom prst="arc">
              <a:avLst>
                <a:gd name="adj1" fmla="val 10668955"/>
                <a:gd name="adj2" fmla="val 631822"/>
              </a:avLst>
            </a:prstGeom>
            <a:noFill/>
            <a:ln w="60325" cap="rnd" cmpd="sng">
              <a:gradFill flip="none" rotWithShape="1">
                <a:gsLst>
                  <a:gs pos="53000">
                    <a:schemeClr val="bg2"/>
                  </a:gs>
                  <a:gs pos="13000">
                    <a:schemeClr val="tx1"/>
                  </a:gs>
                  <a:gs pos="86000">
                    <a:schemeClr val="tx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7" name="Freeform 106"/>
          <p:cNvSpPr/>
          <p:nvPr/>
        </p:nvSpPr>
        <p:spPr>
          <a:xfrm rot="12627505">
            <a:off x="5211795" y="1712567"/>
            <a:ext cx="878824" cy="1718125"/>
          </a:xfrm>
          <a:custGeom>
            <a:avLst/>
            <a:gdLst>
              <a:gd name="connsiteX0" fmla="*/ 263376 w 2133620"/>
              <a:gd name="connsiteY0" fmla="*/ 2669323 h 3048000"/>
              <a:gd name="connsiteX1" fmla="*/ 327448 w 2133620"/>
              <a:gd name="connsiteY1" fmla="*/ 2806583 h 3048000"/>
              <a:gd name="connsiteX2" fmla="*/ 237136 w 2133620"/>
              <a:gd name="connsiteY2" fmla="*/ 2931993 h 3048000"/>
              <a:gd name="connsiteX3" fmla="*/ 51587 w 2133620"/>
              <a:gd name="connsiteY3" fmla="*/ 2647636 h 3048000"/>
              <a:gd name="connsiteX4" fmla="*/ 71569 w 2133620"/>
              <a:gd name="connsiteY4" fmla="*/ 2724231 h 3048000"/>
              <a:gd name="connsiteX5" fmla="*/ 0 w 2133620"/>
              <a:gd name="connsiteY5" fmla="*/ 2791160 h 3048000"/>
              <a:gd name="connsiteX6" fmla="*/ 24210 w 2133620"/>
              <a:gd name="connsiteY6" fmla="*/ 2706286 h 3048000"/>
              <a:gd name="connsiteX7" fmla="*/ 463698 w 2133620"/>
              <a:gd name="connsiteY7" fmla="*/ 2621517 h 3048000"/>
              <a:gd name="connsiteX8" fmla="*/ 594840 w 2133620"/>
              <a:gd name="connsiteY8" fmla="*/ 2803626 h 3048000"/>
              <a:gd name="connsiteX9" fmla="*/ 494435 w 2133620"/>
              <a:gd name="connsiteY9" fmla="*/ 3018724 h 3048000"/>
              <a:gd name="connsiteX10" fmla="*/ 451031 w 2133620"/>
              <a:gd name="connsiteY10" fmla="*/ 2603927 h 3048000"/>
              <a:gd name="connsiteX11" fmla="*/ 462209 w 2133620"/>
              <a:gd name="connsiteY11" fmla="*/ 2619449 h 3048000"/>
              <a:gd name="connsiteX12" fmla="*/ 448340 w 2133620"/>
              <a:gd name="connsiteY12" fmla="*/ 2638708 h 3048000"/>
              <a:gd name="connsiteX13" fmla="*/ 637349 w 2133620"/>
              <a:gd name="connsiteY13" fmla="*/ 2518180 h 3048000"/>
              <a:gd name="connsiteX14" fmla="*/ 848682 w 2133620"/>
              <a:gd name="connsiteY14" fmla="*/ 2715811 h 3048000"/>
              <a:gd name="connsiteX15" fmla="*/ 762020 w 2133620"/>
              <a:gd name="connsiteY15" fmla="*/ 3048000 h 3048000"/>
              <a:gd name="connsiteX16" fmla="*/ 661187 w 2133620"/>
              <a:gd name="connsiteY16" fmla="*/ 2661491 h 3048000"/>
              <a:gd name="connsiteX17" fmla="*/ 653344 w 2133620"/>
              <a:gd name="connsiteY17" fmla="*/ 2678293 h 3048000"/>
              <a:gd name="connsiteX18" fmla="*/ 450742 w 2133620"/>
              <a:gd name="connsiteY18" fmla="*/ 412628 h 3048000"/>
              <a:gd name="connsiteX19" fmla="*/ 452231 w 2133620"/>
              <a:gd name="connsiteY19" fmla="*/ 414696 h 3048000"/>
              <a:gd name="connsiteX20" fmla="*/ 451031 w 2133620"/>
              <a:gd name="connsiteY20" fmla="*/ 416363 h 3048000"/>
              <a:gd name="connsiteX21" fmla="*/ 0 w 2133620"/>
              <a:gd name="connsiteY21" fmla="*/ 256840 h 3048000"/>
              <a:gd name="connsiteX22" fmla="*/ 65758 w 2133620"/>
              <a:gd name="connsiteY22" fmla="*/ 318335 h 3048000"/>
              <a:gd name="connsiteX23" fmla="*/ 51587 w 2133620"/>
              <a:gd name="connsiteY23" fmla="*/ 372654 h 3048000"/>
              <a:gd name="connsiteX24" fmla="*/ 3887 w 2133620"/>
              <a:gd name="connsiteY24" fmla="*/ 270465 h 3048000"/>
              <a:gd name="connsiteX25" fmla="*/ 237136 w 2133620"/>
              <a:gd name="connsiteY25" fmla="*/ 116007 h 3048000"/>
              <a:gd name="connsiteX26" fmla="*/ 319600 w 2133620"/>
              <a:gd name="connsiteY26" fmla="*/ 230519 h 3048000"/>
              <a:gd name="connsiteX27" fmla="*/ 261096 w 2133620"/>
              <a:gd name="connsiteY27" fmla="*/ 355852 h 3048000"/>
              <a:gd name="connsiteX28" fmla="*/ 1029605 w 2133620"/>
              <a:gd name="connsiteY28" fmla="*/ 29276 h 3048000"/>
              <a:gd name="connsiteX29" fmla="*/ 1060631 w 2133620"/>
              <a:gd name="connsiteY29" fmla="*/ 430218 h 3048000"/>
              <a:gd name="connsiteX30" fmla="*/ 1286904 w 2133620"/>
              <a:gd name="connsiteY30" fmla="*/ 116007 h 3048000"/>
              <a:gd name="connsiteX31" fmla="*/ 1246949 w 2133620"/>
              <a:gd name="connsiteY31" fmla="*/ 515965 h 3048000"/>
              <a:gd name="connsiteX32" fmla="*/ 1524040 w 2133620"/>
              <a:gd name="connsiteY32" fmla="*/ 256840 h 3048000"/>
              <a:gd name="connsiteX33" fmla="*/ 1414617 w 2133620"/>
              <a:gd name="connsiteY33" fmla="*/ 640450 h 3048000"/>
              <a:gd name="connsiteX34" fmla="*/ 1731888 w 2133620"/>
              <a:gd name="connsiteY34" fmla="*/ 446369 h 3048000"/>
              <a:gd name="connsiteX35" fmla="*/ 1557215 w 2133620"/>
              <a:gd name="connsiteY35" fmla="*/ 798892 h 3048000"/>
              <a:gd name="connsiteX36" fmla="*/ 1902464 w 2133620"/>
              <a:gd name="connsiteY36" fmla="*/ 677311 h 3048000"/>
              <a:gd name="connsiteX37" fmla="*/ 1669251 w 2133620"/>
              <a:gd name="connsiteY37" fmla="*/ 985190 h 3048000"/>
              <a:gd name="connsiteX38" fmla="*/ 2029214 w 2133620"/>
              <a:gd name="connsiteY38" fmla="*/ 940796 h 3048000"/>
              <a:gd name="connsiteX39" fmla="*/ 1746424 w 2133620"/>
              <a:gd name="connsiteY39" fmla="*/ 1192210 h 3048000"/>
              <a:gd name="connsiteX40" fmla="*/ 2107272 w 2133620"/>
              <a:gd name="connsiteY40" fmla="*/ 1226683 h 3048000"/>
              <a:gd name="connsiteX41" fmla="*/ 1785762 w 2133620"/>
              <a:gd name="connsiteY41" fmla="*/ 1411963 h 3048000"/>
              <a:gd name="connsiteX42" fmla="*/ 2133620 w 2133620"/>
              <a:gd name="connsiteY42" fmla="*/ 1524000 h 3048000"/>
              <a:gd name="connsiteX43" fmla="*/ 1785762 w 2133620"/>
              <a:gd name="connsiteY43" fmla="*/ 1636037 h 3048000"/>
              <a:gd name="connsiteX44" fmla="*/ 2107272 w 2133620"/>
              <a:gd name="connsiteY44" fmla="*/ 1821317 h 3048000"/>
              <a:gd name="connsiteX45" fmla="*/ 1746424 w 2133620"/>
              <a:gd name="connsiteY45" fmla="*/ 1855790 h 3048000"/>
              <a:gd name="connsiteX46" fmla="*/ 2029214 w 2133620"/>
              <a:gd name="connsiteY46" fmla="*/ 2107204 h 3048000"/>
              <a:gd name="connsiteX47" fmla="*/ 1669251 w 2133620"/>
              <a:gd name="connsiteY47" fmla="*/ 2062810 h 3048000"/>
              <a:gd name="connsiteX48" fmla="*/ 1902464 w 2133620"/>
              <a:gd name="connsiteY48" fmla="*/ 2370689 h 3048000"/>
              <a:gd name="connsiteX49" fmla="*/ 1557215 w 2133620"/>
              <a:gd name="connsiteY49" fmla="*/ 2249108 h 3048000"/>
              <a:gd name="connsiteX50" fmla="*/ 1731888 w 2133620"/>
              <a:gd name="connsiteY50" fmla="*/ 2601631 h 3048000"/>
              <a:gd name="connsiteX51" fmla="*/ 1414617 w 2133620"/>
              <a:gd name="connsiteY51" fmla="*/ 2407550 h 3048000"/>
              <a:gd name="connsiteX52" fmla="*/ 1524040 w 2133620"/>
              <a:gd name="connsiteY52" fmla="*/ 2791160 h 3048000"/>
              <a:gd name="connsiteX53" fmla="*/ 1246949 w 2133620"/>
              <a:gd name="connsiteY53" fmla="*/ 2532035 h 3048000"/>
              <a:gd name="connsiteX54" fmla="*/ 1286904 w 2133620"/>
              <a:gd name="connsiteY54" fmla="*/ 2931993 h 3048000"/>
              <a:gd name="connsiteX55" fmla="*/ 1060631 w 2133620"/>
              <a:gd name="connsiteY55" fmla="*/ 2617782 h 3048000"/>
              <a:gd name="connsiteX56" fmla="*/ 1029605 w 2133620"/>
              <a:gd name="connsiteY56" fmla="*/ 3018724 h 3048000"/>
              <a:gd name="connsiteX57" fmla="*/ 910554 w 2133620"/>
              <a:gd name="connsiteY57" fmla="*/ 2763680 h 3048000"/>
              <a:gd name="connsiteX58" fmla="*/ 805017 w 2133620"/>
              <a:gd name="connsiteY58" fmla="*/ 2393695 h 3048000"/>
              <a:gd name="connsiteX59" fmla="*/ 1122288 w 2133620"/>
              <a:gd name="connsiteY59" fmla="*/ 2587776 h 3048000"/>
              <a:gd name="connsiteX60" fmla="*/ 947615 w 2133620"/>
              <a:gd name="connsiteY60" fmla="*/ 2235253 h 3048000"/>
              <a:gd name="connsiteX61" fmla="*/ 1292864 w 2133620"/>
              <a:gd name="connsiteY61" fmla="*/ 2356834 h 3048000"/>
              <a:gd name="connsiteX62" fmla="*/ 1059651 w 2133620"/>
              <a:gd name="connsiteY62" fmla="*/ 2048955 h 3048000"/>
              <a:gd name="connsiteX63" fmla="*/ 1419614 w 2133620"/>
              <a:gd name="connsiteY63" fmla="*/ 2093349 h 3048000"/>
              <a:gd name="connsiteX64" fmla="*/ 1136824 w 2133620"/>
              <a:gd name="connsiteY64" fmla="*/ 1841935 h 3048000"/>
              <a:gd name="connsiteX65" fmla="*/ 1497672 w 2133620"/>
              <a:gd name="connsiteY65" fmla="*/ 1807462 h 3048000"/>
              <a:gd name="connsiteX66" fmla="*/ 1176162 w 2133620"/>
              <a:gd name="connsiteY66" fmla="*/ 1622182 h 3048000"/>
              <a:gd name="connsiteX67" fmla="*/ 1524020 w 2133620"/>
              <a:gd name="connsiteY67" fmla="*/ 1510145 h 3048000"/>
              <a:gd name="connsiteX68" fmla="*/ 1176162 w 2133620"/>
              <a:gd name="connsiteY68" fmla="*/ 1398108 h 3048000"/>
              <a:gd name="connsiteX69" fmla="*/ 1497672 w 2133620"/>
              <a:gd name="connsiteY69" fmla="*/ 1212828 h 3048000"/>
              <a:gd name="connsiteX70" fmla="*/ 1136824 w 2133620"/>
              <a:gd name="connsiteY70" fmla="*/ 1178355 h 3048000"/>
              <a:gd name="connsiteX71" fmla="*/ 1419614 w 2133620"/>
              <a:gd name="connsiteY71" fmla="*/ 926941 h 3048000"/>
              <a:gd name="connsiteX72" fmla="*/ 1059651 w 2133620"/>
              <a:gd name="connsiteY72" fmla="*/ 971335 h 3048000"/>
              <a:gd name="connsiteX73" fmla="*/ 1292864 w 2133620"/>
              <a:gd name="connsiteY73" fmla="*/ 663456 h 3048000"/>
              <a:gd name="connsiteX74" fmla="*/ 947615 w 2133620"/>
              <a:gd name="connsiteY74" fmla="*/ 785037 h 3048000"/>
              <a:gd name="connsiteX75" fmla="*/ 1122288 w 2133620"/>
              <a:gd name="connsiteY75" fmla="*/ 432514 h 3048000"/>
              <a:gd name="connsiteX76" fmla="*/ 805017 w 2133620"/>
              <a:gd name="connsiteY76" fmla="*/ 626595 h 3048000"/>
              <a:gd name="connsiteX77" fmla="*/ 890230 w 2133620"/>
              <a:gd name="connsiteY77" fmla="*/ 327859 h 3048000"/>
              <a:gd name="connsiteX78" fmla="*/ 494435 w 2133620"/>
              <a:gd name="connsiteY78" fmla="*/ 29276 h 3048000"/>
              <a:gd name="connsiteX79" fmla="*/ 586993 w 2133620"/>
              <a:gd name="connsiteY79" fmla="*/ 227562 h 3048000"/>
              <a:gd name="connsiteX80" fmla="*/ 466101 w 2133620"/>
              <a:gd name="connsiteY80" fmla="*/ 395437 h 3048000"/>
              <a:gd name="connsiteX81" fmla="*/ 762020 w 2133620"/>
              <a:gd name="connsiteY81" fmla="*/ 0 h 3048000"/>
              <a:gd name="connsiteX82" fmla="*/ 842871 w 2133620"/>
              <a:gd name="connsiteY82" fmla="*/ 309914 h 3048000"/>
              <a:gd name="connsiteX83" fmla="*/ 637349 w 2133620"/>
              <a:gd name="connsiteY83" fmla="*/ 502110 h 3048000"/>
              <a:gd name="connsiteX84" fmla="*/ 651064 w 2133620"/>
              <a:gd name="connsiteY84" fmla="*/ 364822 h 3048000"/>
              <a:gd name="connsiteX85" fmla="*/ 661187 w 2133620"/>
              <a:gd name="connsiteY85" fmla="*/ 386509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33620" h="3048000">
                <a:moveTo>
                  <a:pt x="263376" y="2669323"/>
                </a:moveTo>
                <a:lnTo>
                  <a:pt x="327448" y="2806583"/>
                </a:lnTo>
                <a:lnTo>
                  <a:pt x="237136" y="2931993"/>
                </a:lnTo>
                <a:close/>
                <a:moveTo>
                  <a:pt x="51587" y="2647636"/>
                </a:moveTo>
                <a:lnTo>
                  <a:pt x="71569" y="2724231"/>
                </a:lnTo>
                <a:lnTo>
                  <a:pt x="0" y="2791160"/>
                </a:lnTo>
                <a:lnTo>
                  <a:pt x="24210" y="2706286"/>
                </a:lnTo>
                <a:close/>
                <a:moveTo>
                  <a:pt x="463698" y="2621517"/>
                </a:moveTo>
                <a:lnTo>
                  <a:pt x="594840" y="2803626"/>
                </a:lnTo>
                <a:lnTo>
                  <a:pt x="494435" y="3018724"/>
                </a:lnTo>
                <a:close/>
                <a:moveTo>
                  <a:pt x="451031" y="2603927"/>
                </a:moveTo>
                <a:lnTo>
                  <a:pt x="462209" y="2619449"/>
                </a:lnTo>
                <a:lnTo>
                  <a:pt x="448340" y="2638708"/>
                </a:lnTo>
                <a:close/>
                <a:moveTo>
                  <a:pt x="637349" y="2518180"/>
                </a:moveTo>
                <a:lnTo>
                  <a:pt x="848682" y="2715811"/>
                </a:lnTo>
                <a:lnTo>
                  <a:pt x="762020" y="3048000"/>
                </a:lnTo>
                <a:lnTo>
                  <a:pt x="661187" y="2661491"/>
                </a:lnTo>
                <a:lnTo>
                  <a:pt x="653344" y="2678293"/>
                </a:lnTo>
                <a:close/>
                <a:moveTo>
                  <a:pt x="450742" y="412628"/>
                </a:moveTo>
                <a:lnTo>
                  <a:pt x="452231" y="414696"/>
                </a:lnTo>
                <a:lnTo>
                  <a:pt x="451031" y="416363"/>
                </a:lnTo>
                <a:close/>
                <a:moveTo>
                  <a:pt x="0" y="256840"/>
                </a:moveTo>
                <a:lnTo>
                  <a:pt x="65758" y="318335"/>
                </a:lnTo>
                <a:lnTo>
                  <a:pt x="51587" y="372654"/>
                </a:lnTo>
                <a:lnTo>
                  <a:pt x="3887" y="270465"/>
                </a:lnTo>
                <a:close/>
                <a:moveTo>
                  <a:pt x="237136" y="116007"/>
                </a:moveTo>
                <a:lnTo>
                  <a:pt x="319600" y="230519"/>
                </a:lnTo>
                <a:lnTo>
                  <a:pt x="261096" y="355852"/>
                </a:lnTo>
                <a:close/>
                <a:moveTo>
                  <a:pt x="1029605" y="29276"/>
                </a:moveTo>
                <a:lnTo>
                  <a:pt x="1060631" y="430218"/>
                </a:lnTo>
                <a:lnTo>
                  <a:pt x="1286904" y="116007"/>
                </a:lnTo>
                <a:lnTo>
                  <a:pt x="1246949" y="515965"/>
                </a:lnTo>
                <a:lnTo>
                  <a:pt x="1524040" y="256840"/>
                </a:lnTo>
                <a:lnTo>
                  <a:pt x="1414617" y="640450"/>
                </a:lnTo>
                <a:lnTo>
                  <a:pt x="1731888" y="446369"/>
                </a:lnTo>
                <a:lnTo>
                  <a:pt x="1557215" y="798892"/>
                </a:lnTo>
                <a:lnTo>
                  <a:pt x="1902464" y="677311"/>
                </a:lnTo>
                <a:lnTo>
                  <a:pt x="1669251" y="985190"/>
                </a:lnTo>
                <a:lnTo>
                  <a:pt x="2029214" y="940796"/>
                </a:lnTo>
                <a:lnTo>
                  <a:pt x="1746424" y="1192210"/>
                </a:lnTo>
                <a:lnTo>
                  <a:pt x="2107272" y="1226683"/>
                </a:lnTo>
                <a:lnTo>
                  <a:pt x="1785762" y="1411963"/>
                </a:lnTo>
                <a:lnTo>
                  <a:pt x="2133620" y="1524000"/>
                </a:lnTo>
                <a:lnTo>
                  <a:pt x="1785762" y="1636037"/>
                </a:lnTo>
                <a:lnTo>
                  <a:pt x="2107272" y="1821317"/>
                </a:lnTo>
                <a:lnTo>
                  <a:pt x="1746424" y="1855790"/>
                </a:lnTo>
                <a:lnTo>
                  <a:pt x="2029214" y="2107204"/>
                </a:lnTo>
                <a:lnTo>
                  <a:pt x="1669251" y="2062810"/>
                </a:lnTo>
                <a:lnTo>
                  <a:pt x="1902464" y="2370689"/>
                </a:lnTo>
                <a:lnTo>
                  <a:pt x="1557215" y="2249108"/>
                </a:lnTo>
                <a:lnTo>
                  <a:pt x="1731888" y="2601631"/>
                </a:lnTo>
                <a:lnTo>
                  <a:pt x="1414617" y="2407550"/>
                </a:lnTo>
                <a:lnTo>
                  <a:pt x="1524040" y="2791160"/>
                </a:lnTo>
                <a:lnTo>
                  <a:pt x="1246949" y="2532035"/>
                </a:lnTo>
                <a:lnTo>
                  <a:pt x="1286904" y="2931993"/>
                </a:lnTo>
                <a:lnTo>
                  <a:pt x="1060631" y="2617782"/>
                </a:lnTo>
                <a:lnTo>
                  <a:pt x="1029605" y="3018724"/>
                </a:lnTo>
                <a:lnTo>
                  <a:pt x="910554" y="2763680"/>
                </a:lnTo>
                <a:lnTo>
                  <a:pt x="805017" y="2393695"/>
                </a:lnTo>
                <a:lnTo>
                  <a:pt x="1122288" y="2587776"/>
                </a:lnTo>
                <a:lnTo>
                  <a:pt x="947615" y="2235253"/>
                </a:lnTo>
                <a:lnTo>
                  <a:pt x="1292864" y="2356834"/>
                </a:lnTo>
                <a:lnTo>
                  <a:pt x="1059651" y="2048955"/>
                </a:lnTo>
                <a:lnTo>
                  <a:pt x="1419614" y="2093349"/>
                </a:lnTo>
                <a:lnTo>
                  <a:pt x="1136824" y="1841935"/>
                </a:lnTo>
                <a:lnTo>
                  <a:pt x="1497672" y="1807462"/>
                </a:lnTo>
                <a:lnTo>
                  <a:pt x="1176162" y="1622182"/>
                </a:lnTo>
                <a:lnTo>
                  <a:pt x="1524020" y="1510145"/>
                </a:lnTo>
                <a:lnTo>
                  <a:pt x="1176162" y="1398108"/>
                </a:lnTo>
                <a:lnTo>
                  <a:pt x="1497672" y="1212828"/>
                </a:lnTo>
                <a:lnTo>
                  <a:pt x="1136824" y="1178355"/>
                </a:lnTo>
                <a:lnTo>
                  <a:pt x="1419614" y="926941"/>
                </a:lnTo>
                <a:lnTo>
                  <a:pt x="1059651" y="971335"/>
                </a:lnTo>
                <a:lnTo>
                  <a:pt x="1292864" y="663456"/>
                </a:lnTo>
                <a:lnTo>
                  <a:pt x="947615" y="785037"/>
                </a:lnTo>
                <a:lnTo>
                  <a:pt x="1122288" y="432514"/>
                </a:lnTo>
                <a:lnTo>
                  <a:pt x="805017" y="626595"/>
                </a:lnTo>
                <a:lnTo>
                  <a:pt x="890230" y="327859"/>
                </a:lnTo>
                <a:close/>
                <a:moveTo>
                  <a:pt x="494435" y="29276"/>
                </a:moveTo>
                <a:lnTo>
                  <a:pt x="586993" y="227562"/>
                </a:lnTo>
                <a:lnTo>
                  <a:pt x="466101" y="395437"/>
                </a:lnTo>
                <a:close/>
                <a:moveTo>
                  <a:pt x="762020" y="0"/>
                </a:moveTo>
                <a:lnTo>
                  <a:pt x="842871" y="309914"/>
                </a:lnTo>
                <a:lnTo>
                  <a:pt x="637349" y="502110"/>
                </a:lnTo>
                <a:lnTo>
                  <a:pt x="651064" y="364822"/>
                </a:lnTo>
                <a:lnTo>
                  <a:pt x="661187" y="386509"/>
                </a:ln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rot="12627505">
            <a:off x="5276808" y="1864489"/>
            <a:ext cx="878824" cy="1666440"/>
          </a:xfrm>
          <a:custGeom>
            <a:avLst/>
            <a:gdLst>
              <a:gd name="connsiteX0" fmla="*/ 263376 w 2133620"/>
              <a:gd name="connsiteY0" fmla="*/ 2669323 h 3048000"/>
              <a:gd name="connsiteX1" fmla="*/ 327448 w 2133620"/>
              <a:gd name="connsiteY1" fmla="*/ 2806583 h 3048000"/>
              <a:gd name="connsiteX2" fmla="*/ 237136 w 2133620"/>
              <a:gd name="connsiteY2" fmla="*/ 2931993 h 3048000"/>
              <a:gd name="connsiteX3" fmla="*/ 51587 w 2133620"/>
              <a:gd name="connsiteY3" fmla="*/ 2647636 h 3048000"/>
              <a:gd name="connsiteX4" fmla="*/ 71569 w 2133620"/>
              <a:gd name="connsiteY4" fmla="*/ 2724231 h 3048000"/>
              <a:gd name="connsiteX5" fmla="*/ 0 w 2133620"/>
              <a:gd name="connsiteY5" fmla="*/ 2791160 h 3048000"/>
              <a:gd name="connsiteX6" fmla="*/ 24210 w 2133620"/>
              <a:gd name="connsiteY6" fmla="*/ 2706286 h 3048000"/>
              <a:gd name="connsiteX7" fmla="*/ 463698 w 2133620"/>
              <a:gd name="connsiteY7" fmla="*/ 2621517 h 3048000"/>
              <a:gd name="connsiteX8" fmla="*/ 594840 w 2133620"/>
              <a:gd name="connsiteY8" fmla="*/ 2803626 h 3048000"/>
              <a:gd name="connsiteX9" fmla="*/ 494435 w 2133620"/>
              <a:gd name="connsiteY9" fmla="*/ 3018724 h 3048000"/>
              <a:gd name="connsiteX10" fmla="*/ 451031 w 2133620"/>
              <a:gd name="connsiteY10" fmla="*/ 2603927 h 3048000"/>
              <a:gd name="connsiteX11" fmla="*/ 462209 w 2133620"/>
              <a:gd name="connsiteY11" fmla="*/ 2619449 h 3048000"/>
              <a:gd name="connsiteX12" fmla="*/ 448340 w 2133620"/>
              <a:gd name="connsiteY12" fmla="*/ 2638708 h 3048000"/>
              <a:gd name="connsiteX13" fmla="*/ 637349 w 2133620"/>
              <a:gd name="connsiteY13" fmla="*/ 2518180 h 3048000"/>
              <a:gd name="connsiteX14" fmla="*/ 848682 w 2133620"/>
              <a:gd name="connsiteY14" fmla="*/ 2715811 h 3048000"/>
              <a:gd name="connsiteX15" fmla="*/ 762020 w 2133620"/>
              <a:gd name="connsiteY15" fmla="*/ 3048000 h 3048000"/>
              <a:gd name="connsiteX16" fmla="*/ 661187 w 2133620"/>
              <a:gd name="connsiteY16" fmla="*/ 2661491 h 3048000"/>
              <a:gd name="connsiteX17" fmla="*/ 653344 w 2133620"/>
              <a:gd name="connsiteY17" fmla="*/ 2678293 h 3048000"/>
              <a:gd name="connsiteX18" fmla="*/ 450742 w 2133620"/>
              <a:gd name="connsiteY18" fmla="*/ 412628 h 3048000"/>
              <a:gd name="connsiteX19" fmla="*/ 452231 w 2133620"/>
              <a:gd name="connsiteY19" fmla="*/ 414696 h 3048000"/>
              <a:gd name="connsiteX20" fmla="*/ 451031 w 2133620"/>
              <a:gd name="connsiteY20" fmla="*/ 416363 h 3048000"/>
              <a:gd name="connsiteX21" fmla="*/ 0 w 2133620"/>
              <a:gd name="connsiteY21" fmla="*/ 256840 h 3048000"/>
              <a:gd name="connsiteX22" fmla="*/ 65758 w 2133620"/>
              <a:gd name="connsiteY22" fmla="*/ 318335 h 3048000"/>
              <a:gd name="connsiteX23" fmla="*/ 51587 w 2133620"/>
              <a:gd name="connsiteY23" fmla="*/ 372654 h 3048000"/>
              <a:gd name="connsiteX24" fmla="*/ 3887 w 2133620"/>
              <a:gd name="connsiteY24" fmla="*/ 270465 h 3048000"/>
              <a:gd name="connsiteX25" fmla="*/ 237136 w 2133620"/>
              <a:gd name="connsiteY25" fmla="*/ 116007 h 3048000"/>
              <a:gd name="connsiteX26" fmla="*/ 319600 w 2133620"/>
              <a:gd name="connsiteY26" fmla="*/ 230519 h 3048000"/>
              <a:gd name="connsiteX27" fmla="*/ 261096 w 2133620"/>
              <a:gd name="connsiteY27" fmla="*/ 355852 h 3048000"/>
              <a:gd name="connsiteX28" fmla="*/ 1029605 w 2133620"/>
              <a:gd name="connsiteY28" fmla="*/ 29276 h 3048000"/>
              <a:gd name="connsiteX29" fmla="*/ 1060631 w 2133620"/>
              <a:gd name="connsiteY29" fmla="*/ 430218 h 3048000"/>
              <a:gd name="connsiteX30" fmla="*/ 1286904 w 2133620"/>
              <a:gd name="connsiteY30" fmla="*/ 116007 h 3048000"/>
              <a:gd name="connsiteX31" fmla="*/ 1246949 w 2133620"/>
              <a:gd name="connsiteY31" fmla="*/ 515965 h 3048000"/>
              <a:gd name="connsiteX32" fmla="*/ 1524040 w 2133620"/>
              <a:gd name="connsiteY32" fmla="*/ 256840 h 3048000"/>
              <a:gd name="connsiteX33" fmla="*/ 1414617 w 2133620"/>
              <a:gd name="connsiteY33" fmla="*/ 640450 h 3048000"/>
              <a:gd name="connsiteX34" fmla="*/ 1731888 w 2133620"/>
              <a:gd name="connsiteY34" fmla="*/ 446369 h 3048000"/>
              <a:gd name="connsiteX35" fmla="*/ 1557215 w 2133620"/>
              <a:gd name="connsiteY35" fmla="*/ 798892 h 3048000"/>
              <a:gd name="connsiteX36" fmla="*/ 1902464 w 2133620"/>
              <a:gd name="connsiteY36" fmla="*/ 677311 h 3048000"/>
              <a:gd name="connsiteX37" fmla="*/ 1669251 w 2133620"/>
              <a:gd name="connsiteY37" fmla="*/ 985190 h 3048000"/>
              <a:gd name="connsiteX38" fmla="*/ 2029214 w 2133620"/>
              <a:gd name="connsiteY38" fmla="*/ 940796 h 3048000"/>
              <a:gd name="connsiteX39" fmla="*/ 1746424 w 2133620"/>
              <a:gd name="connsiteY39" fmla="*/ 1192210 h 3048000"/>
              <a:gd name="connsiteX40" fmla="*/ 2107272 w 2133620"/>
              <a:gd name="connsiteY40" fmla="*/ 1226683 h 3048000"/>
              <a:gd name="connsiteX41" fmla="*/ 1785762 w 2133620"/>
              <a:gd name="connsiteY41" fmla="*/ 1411963 h 3048000"/>
              <a:gd name="connsiteX42" fmla="*/ 2133620 w 2133620"/>
              <a:gd name="connsiteY42" fmla="*/ 1524000 h 3048000"/>
              <a:gd name="connsiteX43" fmla="*/ 1785762 w 2133620"/>
              <a:gd name="connsiteY43" fmla="*/ 1636037 h 3048000"/>
              <a:gd name="connsiteX44" fmla="*/ 2107272 w 2133620"/>
              <a:gd name="connsiteY44" fmla="*/ 1821317 h 3048000"/>
              <a:gd name="connsiteX45" fmla="*/ 1746424 w 2133620"/>
              <a:gd name="connsiteY45" fmla="*/ 1855790 h 3048000"/>
              <a:gd name="connsiteX46" fmla="*/ 2029214 w 2133620"/>
              <a:gd name="connsiteY46" fmla="*/ 2107204 h 3048000"/>
              <a:gd name="connsiteX47" fmla="*/ 1669251 w 2133620"/>
              <a:gd name="connsiteY47" fmla="*/ 2062810 h 3048000"/>
              <a:gd name="connsiteX48" fmla="*/ 1902464 w 2133620"/>
              <a:gd name="connsiteY48" fmla="*/ 2370689 h 3048000"/>
              <a:gd name="connsiteX49" fmla="*/ 1557215 w 2133620"/>
              <a:gd name="connsiteY49" fmla="*/ 2249108 h 3048000"/>
              <a:gd name="connsiteX50" fmla="*/ 1731888 w 2133620"/>
              <a:gd name="connsiteY50" fmla="*/ 2601631 h 3048000"/>
              <a:gd name="connsiteX51" fmla="*/ 1414617 w 2133620"/>
              <a:gd name="connsiteY51" fmla="*/ 2407550 h 3048000"/>
              <a:gd name="connsiteX52" fmla="*/ 1524040 w 2133620"/>
              <a:gd name="connsiteY52" fmla="*/ 2791160 h 3048000"/>
              <a:gd name="connsiteX53" fmla="*/ 1246949 w 2133620"/>
              <a:gd name="connsiteY53" fmla="*/ 2532035 h 3048000"/>
              <a:gd name="connsiteX54" fmla="*/ 1286904 w 2133620"/>
              <a:gd name="connsiteY54" fmla="*/ 2931993 h 3048000"/>
              <a:gd name="connsiteX55" fmla="*/ 1060631 w 2133620"/>
              <a:gd name="connsiteY55" fmla="*/ 2617782 h 3048000"/>
              <a:gd name="connsiteX56" fmla="*/ 1029605 w 2133620"/>
              <a:gd name="connsiteY56" fmla="*/ 3018724 h 3048000"/>
              <a:gd name="connsiteX57" fmla="*/ 910554 w 2133620"/>
              <a:gd name="connsiteY57" fmla="*/ 2763680 h 3048000"/>
              <a:gd name="connsiteX58" fmla="*/ 805017 w 2133620"/>
              <a:gd name="connsiteY58" fmla="*/ 2393695 h 3048000"/>
              <a:gd name="connsiteX59" fmla="*/ 1122288 w 2133620"/>
              <a:gd name="connsiteY59" fmla="*/ 2587776 h 3048000"/>
              <a:gd name="connsiteX60" fmla="*/ 947615 w 2133620"/>
              <a:gd name="connsiteY60" fmla="*/ 2235253 h 3048000"/>
              <a:gd name="connsiteX61" fmla="*/ 1292864 w 2133620"/>
              <a:gd name="connsiteY61" fmla="*/ 2356834 h 3048000"/>
              <a:gd name="connsiteX62" fmla="*/ 1059651 w 2133620"/>
              <a:gd name="connsiteY62" fmla="*/ 2048955 h 3048000"/>
              <a:gd name="connsiteX63" fmla="*/ 1419614 w 2133620"/>
              <a:gd name="connsiteY63" fmla="*/ 2093349 h 3048000"/>
              <a:gd name="connsiteX64" fmla="*/ 1136824 w 2133620"/>
              <a:gd name="connsiteY64" fmla="*/ 1841935 h 3048000"/>
              <a:gd name="connsiteX65" fmla="*/ 1497672 w 2133620"/>
              <a:gd name="connsiteY65" fmla="*/ 1807462 h 3048000"/>
              <a:gd name="connsiteX66" fmla="*/ 1176162 w 2133620"/>
              <a:gd name="connsiteY66" fmla="*/ 1622182 h 3048000"/>
              <a:gd name="connsiteX67" fmla="*/ 1524020 w 2133620"/>
              <a:gd name="connsiteY67" fmla="*/ 1510145 h 3048000"/>
              <a:gd name="connsiteX68" fmla="*/ 1176162 w 2133620"/>
              <a:gd name="connsiteY68" fmla="*/ 1398108 h 3048000"/>
              <a:gd name="connsiteX69" fmla="*/ 1497672 w 2133620"/>
              <a:gd name="connsiteY69" fmla="*/ 1212828 h 3048000"/>
              <a:gd name="connsiteX70" fmla="*/ 1136824 w 2133620"/>
              <a:gd name="connsiteY70" fmla="*/ 1178355 h 3048000"/>
              <a:gd name="connsiteX71" fmla="*/ 1419614 w 2133620"/>
              <a:gd name="connsiteY71" fmla="*/ 926941 h 3048000"/>
              <a:gd name="connsiteX72" fmla="*/ 1059651 w 2133620"/>
              <a:gd name="connsiteY72" fmla="*/ 971335 h 3048000"/>
              <a:gd name="connsiteX73" fmla="*/ 1292864 w 2133620"/>
              <a:gd name="connsiteY73" fmla="*/ 663456 h 3048000"/>
              <a:gd name="connsiteX74" fmla="*/ 947615 w 2133620"/>
              <a:gd name="connsiteY74" fmla="*/ 785037 h 3048000"/>
              <a:gd name="connsiteX75" fmla="*/ 1122288 w 2133620"/>
              <a:gd name="connsiteY75" fmla="*/ 432514 h 3048000"/>
              <a:gd name="connsiteX76" fmla="*/ 805017 w 2133620"/>
              <a:gd name="connsiteY76" fmla="*/ 626595 h 3048000"/>
              <a:gd name="connsiteX77" fmla="*/ 890230 w 2133620"/>
              <a:gd name="connsiteY77" fmla="*/ 327859 h 3048000"/>
              <a:gd name="connsiteX78" fmla="*/ 494435 w 2133620"/>
              <a:gd name="connsiteY78" fmla="*/ 29276 h 3048000"/>
              <a:gd name="connsiteX79" fmla="*/ 586993 w 2133620"/>
              <a:gd name="connsiteY79" fmla="*/ 227562 h 3048000"/>
              <a:gd name="connsiteX80" fmla="*/ 466101 w 2133620"/>
              <a:gd name="connsiteY80" fmla="*/ 395437 h 3048000"/>
              <a:gd name="connsiteX81" fmla="*/ 762020 w 2133620"/>
              <a:gd name="connsiteY81" fmla="*/ 0 h 3048000"/>
              <a:gd name="connsiteX82" fmla="*/ 842871 w 2133620"/>
              <a:gd name="connsiteY82" fmla="*/ 309914 h 3048000"/>
              <a:gd name="connsiteX83" fmla="*/ 637349 w 2133620"/>
              <a:gd name="connsiteY83" fmla="*/ 502110 h 3048000"/>
              <a:gd name="connsiteX84" fmla="*/ 651064 w 2133620"/>
              <a:gd name="connsiteY84" fmla="*/ 364822 h 3048000"/>
              <a:gd name="connsiteX85" fmla="*/ 661187 w 2133620"/>
              <a:gd name="connsiteY85" fmla="*/ 386509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33620" h="3048000">
                <a:moveTo>
                  <a:pt x="263376" y="2669323"/>
                </a:moveTo>
                <a:lnTo>
                  <a:pt x="327448" y="2806583"/>
                </a:lnTo>
                <a:lnTo>
                  <a:pt x="237136" y="2931993"/>
                </a:lnTo>
                <a:close/>
                <a:moveTo>
                  <a:pt x="51587" y="2647636"/>
                </a:moveTo>
                <a:lnTo>
                  <a:pt x="71569" y="2724231"/>
                </a:lnTo>
                <a:lnTo>
                  <a:pt x="0" y="2791160"/>
                </a:lnTo>
                <a:lnTo>
                  <a:pt x="24210" y="2706286"/>
                </a:lnTo>
                <a:close/>
                <a:moveTo>
                  <a:pt x="463698" y="2621517"/>
                </a:moveTo>
                <a:lnTo>
                  <a:pt x="594840" y="2803626"/>
                </a:lnTo>
                <a:lnTo>
                  <a:pt x="494435" y="3018724"/>
                </a:lnTo>
                <a:close/>
                <a:moveTo>
                  <a:pt x="451031" y="2603927"/>
                </a:moveTo>
                <a:lnTo>
                  <a:pt x="462209" y="2619449"/>
                </a:lnTo>
                <a:lnTo>
                  <a:pt x="448340" y="2638708"/>
                </a:lnTo>
                <a:close/>
                <a:moveTo>
                  <a:pt x="637349" y="2518180"/>
                </a:moveTo>
                <a:lnTo>
                  <a:pt x="848682" y="2715811"/>
                </a:lnTo>
                <a:lnTo>
                  <a:pt x="762020" y="3048000"/>
                </a:lnTo>
                <a:lnTo>
                  <a:pt x="661187" y="2661491"/>
                </a:lnTo>
                <a:lnTo>
                  <a:pt x="653344" y="2678293"/>
                </a:lnTo>
                <a:close/>
                <a:moveTo>
                  <a:pt x="450742" y="412628"/>
                </a:moveTo>
                <a:lnTo>
                  <a:pt x="452231" y="414696"/>
                </a:lnTo>
                <a:lnTo>
                  <a:pt x="451031" y="416363"/>
                </a:lnTo>
                <a:close/>
                <a:moveTo>
                  <a:pt x="0" y="256840"/>
                </a:moveTo>
                <a:lnTo>
                  <a:pt x="65758" y="318335"/>
                </a:lnTo>
                <a:lnTo>
                  <a:pt x="51587" y="372654"/>
                </a:lnTo>
                <a:lnTo>
                  <a:pt x="3887" y="270465"/>
                </a:lnTo>
                <a:close/>
                <a:moveTo>
                  <a:pt x="237136" y="116007"/>
                </a:moveTo>
                <a:lnTo>
                  <a:pt x="319600" y="230519"/>
                </a:lnTo>
                <a:lnTo>
                  <a:pt x="261096" y="355852"/>
                </a:lnTo>
                <a:close/>
                <a:moveTo>
                  <a:pt x="1029605" y="29276"/>
                </a:moveTo>
                <a:lnTo>
                  <a:pt x="1060631" y="430218"/>
                </a:lnTo>
                <a:lnTo>
                  <a:pt x="1286904" y="116007"/>
                </a:lnTo>
                <a:lnTo>
                  <a:pt x="1246949" y="515965"/>
                </a:lnTo>
                <a:lnTo>
                  <a:pt x="1524040" y="256840"/>
                </a:lnTo>
                <a:lnTo>
                  <a:pt x="1414617" y="640450"/>
                </a:lnTo>
                <a:lnTo>
                  <a:pt x="1731888" y="446369"/>
                </a:lnTo>
                <a:lnTo>
                  <a:pt x="1557215" y="798892"/>
                </a:lnTo>
                <a:lnTo>
                  <a:pt x="1902464" y="677311"/>
                </a:lnTo>
                <a:lnTo>
                  <a:pt x="1669251" y="985190"/>
                </a:lnTo>
                <a:lnTo>
                  <a:pt x="2029214" y="940796"/>
                </a:lnTo>
                <a:lnTo>
                  <a:pt x="1746424" y="1192210"/>
                </a:lnTo>
                <a:lnTo>
                  <a:pt x="2107272" y="1226683"/>
                </a:lnTo>
                <a:lnTo>
                  <a:pt x="1785762" y="1411963"/>
                </a:lnTo>
                <a:lnTo>
                  <a:pt x="2133620" y="1524000"/>
                </a:lnTo>
                <a:lnTo>
                  <a:pt x="1785762" y="1636037"/>
                </a:lnTo>
                <a:lnTo>
                  <a:pt x="2107272" y="1821317"/>
                </a:lnTo>
                <a:lnTo>
                  <a:pt x="1746424" y="1855790"/>
                </a:lnTo>
                <a:lnTo>
                  <a:pt x="2029214" y="2107204"/>
                </a:lnTo>
                <a:lnTo>
                  <a:pt x="1669251" y="2062810"/>
                </a:lnTo>
                <a:lnTo>
                  <a:pt x="1902464" y="2370689"/>
                </a:lnTo>
                <a:lnTo>
                  <a:pt x="1557215" y="2249108"/>
                </a:lnTo>
                <a:lnTo>
                  <a:pt x="1731888" y="2601631"/>
                </a:lnTo>
                <a:lnTo>
                  <a:pt x="1414617" y="2407550"/>
                </a:lnTo>
                <a:lnTo>
                  <a:pt x="1524040" y="2791160"/>
                </a:lnTo>
                <a:lnTo>
                  <a:pt x="1246949" y="2532035"/>
                </a:lnTo>
                <a:lnTo>
                  <a:pt x="1286904" y="2931993"/>
                </a:lnTo>
                <a:lnTo>
                  <a:pt x="1060631" y="2617782"/>
                </a:lnTo>
                <a:lnTo>
                  <a:pt x="1029605" y="3018724"/>
                </a:lnTo>
                <a:lnTo>
                  <a:pt x="910554" y="2763680"/>
                </a:lnTo>
                <a:lnTo>
                  <a:pt x="805017" y="2393695"/>
                </a:lnTo>
                <a:lnTo>
                  <a:pt x="1122288" y="2587776"/>
                </a:lnTo>
                <a:lnTo>
                  <a:pt x="947615" y="2235253"/>
                </a:lnTo>
                <a:lnTo>
                  <a:pt x="1292864" y="2356834"/>
                </a:lnTo>
                <a:lnTo>
                  <a:pt x="1059651" y="2048955"/>
                </a:lnTo>
                <a:lnTo>
                  <a:pt x="1419614" y="2093349"/>
                </a:lnTo>
                <a:lnTo>
                  <a:pt x="1136824" y="1841935"/>
                </a:lnTo>
                <a:lnTo>
                  <a:pt x="1497672" y="1807462"/>
                </a:lnTo>
                <a:lnTo>
                  <a:pt x="1176162" y="1622182"/>
                </a:lnTo>
                <a:lnTo>
                  <a:pt x="1524020" y="1510145"/>
                </a:lnTo>
                <a:lnTo>
                  <a:pt x="1176162" y="1398108"/>
                </a:lnTo>
                <a:lnTo>
                  <a:pt x="1497672" y="1212828"/>
                </a:lnTo>
                <a:lnTo>
                  <a:pt x="1136824" y="1178355"/>
                </a:lnTo>
                <a:lnTo>
                  <a:pt x="1419614" y="926941"/>
                </a:lnTo>
                <a:lnTo>
                  <a:pt x="1059651" y="971335"/>
                </a:lnTo>
                <a:lnTo>
                  <a:pt x="1292864" y="663456"/>
                </a:lnTo>
                <a:lnTo>
                  <a:pt x="947615" y="785037"/>
                </a:lnTo>
                <a:lnTo>
                  <a:pt x="1122288" y="432514"/>
                </a:lnTo>
                <a:lnTo>
                  <a:pt x="805017" y="626595"/>
                </a:lnTo>
                <a:lnTo>
                  <a:pt x="890230" y="327859"/>
                </a:lnTo>
                <a:close/>
                <a:moveTo>
                  <a:pt x="494435" y="29276"/>
                </a:moveTo>
                <a:lnTo>
                  <a:pt x="586993" y="227562"/>
                </a:lnTo>
                <a:lnTo>
                  <a:pt x="466101" y="395437"/>
                </a:lnTo>
                <a:close/>
                <a:moveTo>
                  <a:pt x="762020" y="0"/>
                </a:moveTo>
                <a:lnTo>
                  <a:pt x="842871" y="309914"/>
                </a:lnTo>
                <a:lnTo>
                  <a:pt x="637349" y="502110"/>
                </a:lnTo>
                <a:lnTo>
                  <a:pt x="651064" y="364822"/>
                </a:lnTo>
                <a:lnTo>
                  <a:pt x="661187" y="386509"/>
                </a:ln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12627505">
            <a:off x="5361542" y="2123764"/>
            <a:ext cx="878824" cy="1279086"/>
          </a:xfrm>
          <a:custGeom>
            <a:avLst/>
            <a:gdLst>
              <a:gd name="connsiteX0" fmla="*/ 263376 w 2133620"/>
              <a:gd name="connsiteY0" fmla="*/ 2669323 h 3048000"/>
              <a:gd name="connsiteX1" fmla="*/ 327448 w 2133620"/>
              <a:gd name="connsiteY1" fmla="*/ 2806583 h 3048000"/>
              <a:gd name="connsiteX2" fmla="*/ 237136 w 2133620"/>
              <a:gd name="connsiteY2" fmla="*/ 2931993 h 3048000"/>
              <a:gd name="connsiteX3" fmla="*/ 51587 w 2133620"/>
              <a:gd name="connsiteY3" fmla="*/ 2647636 h 3048000"/>
              <a:gd name="connsiteX4" fmla="*/ 71569 w 2133620"/>
              <a:gd name="connsiteY4" fmla="*/ 2724231 h 3048000"/>
              <a:gd name="connsiteX5" fmla="*/ 0 w 2133620"/>
              <a:gd name="connsiteY5" fmla="*/ 2791160 h 3048000"/>
              <a:gd name="connsiteX6" fmla="*/ 24210 w 2133620"/>
              <a:gd name="connsiteY6" fmla="*/ 2706286 h 3048000"/>
              <a:gd name="connsiteX7" fmla="*/ 463698 w 2133620"/>
              <a:gd name="connsiteY7" fmla="*/ 2621517 h 3048000"/>
              <a:gd name="connsiteX8" fmla="*/ 594840 w 2133620"/>
              <a:gd name="connsiteY8" fmla="*/ 2803626 h 3048000"/>
              <a:gd name="connsiteX9" fmla="*/ 494435 w 2133620"/>
              <a:gd name="connsiteY9" fmla="*/ 3018724 h 3048000"/>
              <a:gd name="connsiteX10" fmla="*/ 451031 w 2133620"/>
              <a:gd name="connsiteY10" fmla="*/ 2603927 h 3048000"/>
              <a:gd name="connsiteX11" fmla="*/ 462209 w 2133620"/>
              <a:gd name="connsiteY11" fmla="*/ 2619449 h 3048000"/>
              <a:gd name="connsiteX12" fmla="*/ 448340 w 2133620"/>
              <a:gd name="connsiteY12" fmla="*/ 2638708 h 3048000"/>
              <a:gd name="connsiteX13" fmla="*/ 637349 w 2133620"/>
              <a:gd name="connsiteY13" fmla="*/ 2518180 h 3048000"/>
              <a:gd name="connsiteX14" fmla="*/ 848682 w 2133620"/>
              <a:gd name="connsiteY14" fmla="*/ 2715811 h 3048000"/>
              <a:gd name="connsiteX15" fmla="*/ 762020 w 2133620"/>
              <a:gd name="connsiteY15" fmla="*/ 3048000 h 3048000"/>
              <a:gd name="connsiteX16" fmla="*/ 661187 w 2133620"/>
              <a:gd name="connsiteY16" fmla="*/ 2661491 h 3048000"/>
              <a:gd name="connsiteX17" fmla="*/ 653344 w 2133620"/>
              <a:gd name="connsiteY17" fmla="*/ 2678293 h 3048000"/>
              <a:gd name="connsiteX18" fmla="*/ 450742 w 2133620"/>
              <a:gd name="connsiteY18" fmla="*/ 412628 h 3048000"/>
              <a:gd name="connsiteX19" fmla="*/ 452231 w 2133620"/>
              <a:gd name="connsiteY19" fmla="*/ 414696 h 3048000"/>
              <a:gd name="connsiteX20" fmla="*/ 451031 w 2133620"/>
              <a:gd name="connsiteY20" fmla="*/ 416363 h 3048000"/>
              <a:gd name="connsiteX21" fmla="*/ 0 w 2133620"/>
              <a:gd name="connsiteY21" fmla="*/ 256840 h 3048000"/>
              <a:gd name="connsiteX22" fmla="*/ 65758 w 2133620"/>
              <a:gd name="connsiteY22" fmla="*/ 318335 h 3048000"/>
              <a:gd name="connsiteX23" fmla="*/ 51587 w 2133620"/>
              <a:gd name="connsiteY23" fmla="*/ 372654 h 3048000"/>
              <a:gd name="connsiteX24" fmla="*/ 3887 w 2133620"/>
              <a:gd name="connsiteY24" fmla="*/ 270465 h 3048000"/>
              <a:gd name="connsiteX25" fmla="*/ 237136 w 2133620"/>
              <a:gd name="connsiteY25" fmla="*/ 116007 h 3048000"/>
              <a:gd name="connsiteX26" fmla="*/ 319600 w 2133620"/>
              <a:gd name="connsiteY26" fmla="*/ 230519 h 3048000"/>
              <a:gd name="connsiteX27" fmla="*/ 261096 w 2133620"/>
              <a:gd name="connsiteY27" fmla="*/ 355852 h 3048000"/>
              <a:gd name="connsiteX28" fmla="*/ 1029605 w 2133620"/>
              <a:gd name="connsiteY28" fmla="*/ 29276 h 3048000"/>
              <a:gd name="connsiteX29" fmla="*/ 1060631 w 2133620"/>
              <a:gd name="connsiteY29" fmla="*/ 430218 h 3048000"/>
              <a:gd name="connsiteX30" fmla="*/ 1286904 w 2133620"/>
              <a:gd name="connsiteY30" fmla="*/ 116007 h 3048000"/>
              <a:gd name="connsiteX31" fmla="*/ 1246949 w 2133620"/>
              <a:gd name="connsiteY31" fmla="*/ 515965 h 3048000"/>
              <a:gd name="connsiteX32" fmla="*/ 1524040 w 2133620"/>
              <a:gd name="connsiteY32" fmla="*/ 256840 h 3048000"/>
              <a:gd name="connsiteX33" fmla="*/ 1414617 w 2133620"/>
              <a:gd name="connsiteY33" fmla="*/ 640450 h 3048000"/>
              <a:gd name="connsiteX34" fmla="*/ 1731888 w 2133620"/>
              <a:gd name="connsiteY34" fmla="*/ 446369 h 3048000"/>
              <a:gd name="connsiteX35" fmla="*/ 1557215 w 2133620"/>
              <a:gd name="connsiteY35" fmla="*/ 798892 h 3048000"/>
              <a:gd name="connsiteX36" fmla="*/ 1902464 w 2133620"/>
              <a:gd name="connsiteY36" fmla="*/ 677311 h 3048000"/>
              <a:gd name="connsiteX37" fmla="*/ 1669251 w 2133620"/>
              <a:gd name="connsiteY37" fmla="*/ 985190 h 3048000"/>
              <a:gd name="connsiteX38" fmla="*/ 2029214 w 2133620"/>
              <a:gd name="connsiteY38" fmla="*/ 940796 h 3048000"/>
              <a:gd name="connsiteX39" fmla="*/ 1746424 w 2133620"/>
              <a:gd name="connsiteY39" fmla="*/ 1192210 h 3048000"/>
              <a:gd name="connsiteX40" fmla="*/ 2107272 w 2133620"/>
              <a:gd name="connsiteY40" fmla="*/ 1226683 h 3048000"/>
              <a:gd name="connsiteX41" fmla="*/ 1785762 w 2133620"/>
              <a:gd name="connsiteY41" fmla="*/ 1411963 h 3048000"/>
              <a:gd name="connsiteX42" fmla="*/ 2133620 w 2133620"/>
              <a:gd name="connsiteY42" fmla="*/ 1524000 h 3048000"/>
              <a:gd name="connsiteX43" fmla="*/ 1785762 w 2133620"/>
              <a:gd name="connsiteY43" fmla="*/ 1636037 h 3048000"/>
              <a:gd name="connsiteX44" fmla="*/ 2107272 w 2133620"/>
              <a:gd name="connsiteY44" fmla="*/ 1821317 h 3048000"/>
              <a:gd name="connsiteX45" fmla="*/ 1746424 w 2133620"/>
              <a:gd name="connsiteY45" fmla="*/ 1855790 h 3048000"/>
              <a:gd name="connsiteX46" fmla="*/ 2029214 w 2133620"/>
              <a:gd name="connsiteY46" fmla="*/ 2107204 h 3048000"/>
              <a:gd name="connsiteX47" fmla="*/ 1669251 w 2133620"/>
              <a:gd name="connsiteY47" fmla="*/ 2062810 h 3048000"/>
              <a:gd name="connsiteX48" fmla="*/ 1902464 w 2133620"/>
              <a:gd name="connsiteY48" fmla="*/ 2370689 h 3048000"/>
              <a:gd name="connsiteX49" fmla="*/ 1557215 w 2133620"/>
              <a:gd name="connsiteY49" fmla="*/ 2249108 h 3048000"/>
              <a:gd name="connsiteX50" fmla="*/ 1731888 w 2133620"/>
              <a:gd name="connsiteY50" fmla="*/ 2601631 h 3048000"/>
              <a:gd name="connsiteX51" fmla="*/ 1414617 w 2133620"/>
              <a:gd name="connsiteY51" fmla="*/ 2407550 h 3048000"/>
              <a:gd name="connsiteX52" fmla="*/ 1524040 w 2133620"/>
              <a:gd name="connsiteY52" fmla="*/ 2791160 h 3048000"/>
              <a:gd name="connsiteX53" fmla="*/ 1246949 w 2133620"/>
              <a:gd name="connsiteY53" fmla="*/ 2532035 h 3048000"/>
              <a:gd name="connsiteX54" fmla="*/ 1286904 w 2133620"/>
              <a:gd name="connsiteY54" fmla="*/ 2931993 h 3048000"/>
              <a:gd name="connsiteX55" fmla="*/ 1060631 w 2133620"/>
              <a:gd name="connsiteY55" fmla="*/ 2617782 h 3048000"/>
              <a:gd name="connsiteX56" fmla="*/ 1029605 w 2133620"/>
              <a:gd name="connsiteY56" fmla="*/ 3018724 h 3048000"/>
              <a:gd name="connsiteX57" fmla="*/ 910554 w 2133620"/>
              <a:gd name="connsiteY57" fmla="*/ 2763680 h 3048000"/>
              <a:gd name="connsiteX58" fmla="*/ 805017 w 2133620"/>
              <a:gd name="connsiteY58" fmla="*/ 2393695 h 3048000"/>
              <a:gd name="connsiteX59" fmla="*/ 1122288 w 2133620"/>
              <a:gd name="connsiteY59" fmla="*/ 2587776 h 3048000"/>
              <a:gd name="connsiteX60" fmla="*/ 947615 w 2133620"/>
              <a:gd name="connsiteY60" fmla="*/ 2235253 h 3048000"/>
              <a:gd name="connsiteX61" fmla="*/ 1292864 w 2133620"/>
              <a:gd name="connsiteY61" fmla="*/ 2356834 h 3048000"/>
              <a:gd name="connsiteX62" fmla="*/ 1059651 w 2133620"/>
              <a:gd name="connsiteY62" fmla="*/ 2048955 h 3048000"/>
              <a:gd name="connsiteX63" fmla="*/ 1419614 w 2133620"/>
              <a:gd name="connsiteY63" fmla="*/ 2093349 h 3048000"/>
              <a:gd name="connsiteX64" fmla="*/ 1136824 w 2133620"/>
              <a:gd name="connsiteY64" fmla="*/ 1841935 h 3048000"/>
              <a:gd name="connsiteX65" fmla="*/ 1497672 w 2133620"/>
              <a:gd name="connsiteY65" fmla="*/ 1807462 h 3048000"/>
              <a:gd name="connsiteX66" fmla="*/ 1176162 w 2133620"/>
              <a:gd name="connsiteY66" fmla="*/ 1622182 h 3048000"/>
              <a:gd name="connsiteX67" fmla="*/ 1524020 w 2133620"/>
              <a:gd name="connsiteY67" fmla="*/ 1510145 h 3048000"/>
              <a:gd name="connsiteX68" fmla="*/ 1176162 w 2133620"/>
              <a:gd name="connsiteY68" fmla="*/ 1398108 h 3048000"/>
              <a:gd name="connsiteX69" fmla="*/ 1497672 w 2133620"/>
              <a:gd name="connsiteY69" fmla="*/ 1212828 h 3048000"/>
              <a:gd name="connsiteX70" fmla="*/ 1136824 w 2133620"/>
              <a:gd name="connsiteY70" fmla="*/ 1178355 h 3048000"/>
              <a:gd name="connsiteX71" fmla="*/ 1419614 w 2133620"/>
              <a:gd name="connsiteY71" fmla="*/ 926941 h 3048000"/>
              <a:gd name="connsiteX72" fmla="*/ 1059651 w 2133620"/>
              <a:gd name="connsiteY72" fmla="*/ 971335 h 3048000"/>
              <a:gd name="connsiteX73" fmla="*/ 1292864 w 2133620"/>
              <a:gd name="connsiteY73" fmla="*/ 663456 h 3048000"/>
              <a:gd name="connsiteX74" fmla="*/ 947615 w 2133620"/>
              <a:gd name="connsiteY74" fmla="*/ 785037 h 3048000"/>
              <a:gd name="connsiteX75" fmla="*/ 1122288 w 2133620"/>
              <a:gd name="connsiteY75" fmla="*/ 432514 h 3048000"/>
              <a:gd name="connsiteX76" fmla="*/ 805017 w 2133620"/>
              <a:gd name="connsiteY76" fmla="*/ 626595 h 3048000"/>
              <a:gd name="connsiteX77" fmla="*/ 890230 w 2133620"/>
              <a:gd name="connsiteY77" fmla="*/ 327859 h 3048000"/>
              <a:gd name="connsiteX78" fmla="*/ 494435 w 2133620"/>
              <a:gd name="connsiteY78" fmla="*/ 29276 h 3048000"/>
              <a:gd name="connsiteX79" fmla="*/ 586993 w 2133620"/>
              <a:gd name="connsiteY79" fmla="*/ 227562 h 3048000"/>
              <a:gd name="connsiteX80" fmla="*/ 466101 w 2133620"/>
              <a:gd name="connsiteY80" fmla="*/ 395437 h 3048000"/>
              <a:gd name="connsiteX81" fmla="*/ 762020 w 2133620"/>
              <a:gd name="connsiteY81" fmla="*/ 0 h 3048000"/>
              <a:gd name="connsiteX82" fmla="*/ 842871 w 2133620"/>
              <a:gd name="connsiteY82" fmla="*/ 309914 h 3048000"/>
              <a:gd name="connsiteX83" fmla="*/ 637349 w 2133620"/>
              <a:gd name="connsiteY83" fmla="*/ 502110 h 3048000"/>
              <a:gd name="connsiteX84" fmla="*/ 651064 w 2133620"/>
              <a:gd name="connsiteY84" fmla="*/ 364822 h 3048000"/>
              <a:gd name="connsiteX85" fmla="*/ 661187 w 2133620"/>
              <a:gd name="connsiteY85" fmla="*/ 386509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33620" h="3048000">
                <a:moveTo>
                  <a:pt x="263376" y="2669323"/>
                </a:moveTo>
                <a:lnTo>
                  <a:pt x="327448" y="2806583"/>
                </a:lnTo>
                <a:lnTo>
                  <a:pt x="237136" y="2931993"/>
                </a:lnTo>
                <a:close/>
                <a:moveTo>
                  <a:pt x="51587" y="2647636"/>
                </a:moveTo>
                <a:lnTo>
                  <a:pt x="71569" y="2724231"/>
                </a:lnTo>
                <a:lnTo>
                  <a:pt x="0" y="2791160"/>
                </a:lnTo>
                <a:lnTo>
                  <a:pt x="24210" y="2706286"/>
                </a:lnTo>
                <a:close/>
                <a:moveTo>
                  <a:pt x="463698" y="2621517"/>
                </a:moveTo>
                <a:lnTo>
                  <a:pt x="594840" y="2803626"/>
                </a:lnTo>
                <a:lnTo>
                  <a:pt x="494435" y="3018724"/>
                </a:lnTo>
                <a:close/>
                <a:moveTo>
                  <a:pt x="451031" y="2603927"/>
                </a:moveTo>
                <a:lnTo>
                  <a:pt x="462209" y="2619449"/>
                </a:lnTo>
                <a:lnTo>
                  <a:pt x="448340" y="2638708"/>
                </a:lnTo>
                <a:close/>
                <a:moveTo>
                  <a:pt x="637349" y="2518180"/>
                </a:moveTo>
                <a:lnTo>
                  <a:pt x="848682" y="2715811"/>
                </a:lnTo>
                <a:lnTo>
                  <a:pt x="762020" y="3048000"/>
                </a:lnTo>
                <a:lnTo>
                  <a:pt x="661187" y="2661491"/>
                </a:lnTo>
                <a:lnTo>
                  <a:pt x="653344" y="2678293"/>
                </a:lnTo>
                <a:close/>
                <a:moveTo>
                  <a:pt x="450742" y="412628"/>
                </a:moveTo>
                <a:lnTo>
                  <a:pt x="452231" y="414696"/>
                </a:lnTo>
                <a:lnTo>
                  <a:pt x="451031" y="416363"/>
                </a:lnTo>
                <a:close/>
                <a:moveTo>
                  <a:pt x="0" y="256840"/>
                </a:moveTo>
                <a:lnTo>
                  <a:pt x="65758" y="318335"/>
                </a:lnTo>
                <a:lnTo>
                  <a:pt x="51587" y="372654"/>
                </a:lnTo>
                <a:lnTo>
                  <a:pt x="3887" y="270465"/>
                </a:lnTo>
                <a:close/>
                <a:moveTo>
                  <a:pt x="237136" y="116007"/>
                </a:moveTo>
                <a:lnTo>
                  <a:pt x="319600" y="230519"/>
                </a:lnTo>
                <a:lnTo>
                  <a:pt x="261096" y="355852"/>
                </a:lnTo>
                <a:close/>
                <a:moveTo>
                  <a:pt x="1029605" y="29276"/>
                </a:moveTo>
                <a:lnTo>
                  <a:pt x="1060631" y="430218"/>
                </a:lnTo>
                <a:lnTo>
                  <a:pt x="1286904" y="116007"/>
                </a:lnTo>
                <a:lnTo>
                  <a:pt x="1246949" y="515965"/>
                </a:lnTo>
                <a:lnTo>
                  <a:pt x="1524040" y="256840"/>
                </a:lnTo>
                <a:lnTo>
                  <a:pt x="1414617" y="640450"/>
                </a:lnTo>
                <a:lnTo>
                  <a:pt x="1731888" y="446369"/>
                </a:lnTo>
                <a:lnTo>
                  <a:pt x="1557215" y="798892"/>
                </a:lnTo>
                <a:lnTo>
                  <a:pt x="1902464" y="677311"/>
                </a:lnTo>
                <a:lnTo>
                  <a:pt x="1669251" y="985190"/>
                </a:lnTo>
                <a:lnTo>
                  <a:pt x="2029214" y="940796"/>
                </a:lnTo>
                <a:lnTo>
                  <a:pt x="1746424" y="1192210"/>
                </a:lnTo>
                <a:lnTo>
                  <a:pt x="2107272" y="1226683"/>
                </a:lnTo>
                <a:lnTo>
                  <a:pt x="1785762" y="1411963"/>
                </a:lnTo>
                <a:lnTo>
                  <a:pt x="2133620" y="1524000"/>
                </a:lnTo>
                <a:lnTo>
                  <a:pt x="1785762" y="1636037"/>
                </a:lnTo>
                <a:lnTo>
                  <a:pt x="2107272" y="1821317"/>
                </a:lnTo>
                <a:lnTo>
                  <a:pt x="1746424" y="1855790"/>
                </a:lnTo>
                <a:lnTo>
                  <a:pt x="2029214" y="2107204"/>
                </a:lnTo>
                <a:lnTo>
                  <a:pt x="1669251" y="2062810"/>
                </a:lnTo>
                <a:lnTo>
                  <a:pt x="1902464" y="2370689"/>
                </a:lnTo>
                <a:lnTo>
                  <a:pt x="1557215" y="2249108"/>
                </a:lnTo>
                <a:lnTo>
                  <a:pt x="1731888" y="2601631"/>
                </a:lnTo>
                <a:lnTo>
                  <a:pt x="1414617" y="2407550"/>
                </a:lnTo>
                <a:lnTo>
                  <a:pt x="1524040" y="2791160"/>
                </a:lnTo>
                <a:lnTo>
                  <a:pt x="1246949" y="2532035"/>
                </a:lnTo>
                <a:lnTo>
                  <a:pt x="1286904" y="2931993"/>
                </a:lnTo>
                <a:lnTo>
                  <a:pt x="1060631" y="2617782"/>
                </a:lnTo>
                <a:lnTo>
                  <a:pt x="1029605" y="3018724"/>
                </a:lnTo>
                <a:lnTo>
                  <a:pt x="910554" y="2763680"/>
                </a:lnTo>
                <a:lnTo>
                  <a:pt x="805017" y="2393695"/>
                </a:lnTo>
                <a:lnTo>
                  <a:pt x="1122288" y="2587776"/>
                </a:lnTo>
                <a:lnTo>
                  <a:pt x="947615" y="2235253"/>
                </a:lnTo>
                <a:lnTo>
                  <a:pt x="1292864" y="2356834"/>
                </a:lnTo>
                <a:lnTo>
                  <a:pt x="1059651" y="2048955"/>
                </a:lnTo>
                <a:lnTo>
                  <a:pt x="1419614" y="2093349"/>
                </a:lnTo>
                <a:lnTo>
                  <a:pt x="1136824" y="1841935"/>
                </a:lnTo>
                <a:lnTo>
                  <a:pt x="1497672" y="1807462"/>
                </a:lnTo>
                <a:lnTo>
                  <a:pt x="1176162" y="1622182"/>
                </a:lnTo>
                <a:lnTo>
                  <a:pt x="1524020" y="1510145"/>
                </a:lnTo>
                <a:lnTo>
                  <a:pt x="1176162" y="1398108"/>
                </a:lnTo>
                <a:lnTo>
                  <a:pt x="1497672" y="1212828"/>
                </a:lnTo>
                <a:lnTo>
                  <a:pt x="1136824" y="1178355"/>
                </a:lnTo>
                <a:lnTo>
                  <a:pt x="1419614" y="926941"/>
                </a:lnTo>
                <a:lnTo>
                  <a:pt x="1059651" y="971335"/>
                </a:lnTo>
                <a:lnTo>
                  <a:pt x="1292864" y="663456"/>
                </a:lnTo>
                <a:lnTo>
                  <a:pt x="947615" y="785037"/>
                </a:lnTo>
                <a:lnTo>
                  <a:pt x="1122288" y="432514"/>
                </a:lnTo>
                <a:lnTo>
                  <a:pt x="805017" y="626595"/>
                </a:lnTo>
                <a:lnTo>
                  <a:pt x="890230" y="327859"/>
                </a:lnTo>
                <a:close/>
                <a:moveTo>
                  <a:pt x="494435" y="29276"/>
                </a:moveTo>
                <a:lnTo>
                  <a:pt x="586993" y="227562"/>
                </a:lnTo>
                <a:lnTo>
                  <a:pt x="466101" y="395437"/>
                </a:lnTo>
                <a:close/>
                <a:moveTo>
                  <a:pt x="762020" y="0"/>
                </a:moveTo>
                <a:lnTo>
                  <a:pt x="842871" y="309914"/>
                </a:lnTo>
                <a:lnTo>
                  <a:pt x="637349" y="502110"/>
                </a:lnTo>
                <a:lnTo>
                  <a:pt x="651064" y="364822"/>
                </a:lnTo>
                <a:lnTo>
                  <a:pt x="661187" y="386509"/>
                </a:lnTo>
                <a:close/>
              </a:path>
            </a:pathLst>
          </a:custGeom>
          <a:solidFill>
            <a:srgbClr val="00B0F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olded Corner 112"/>
          <p:cNvSpPr/>
          <p:nvPr/>
        </p:nvSpPr>
        <p:spPr>
          <a:xfrm>
            <a:off x="5812209" y="2521919"/>
            <a:ext cx="2579414" cy="1121579"/>
          </a:xfrm>
          <a:prstGeom prst="foldedCorner">
            <a:avLst>
              <a:gd name="adj"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4" name="Folded Corner 113"/>
          <p:cNvSpPr/>
          <p:nvPr/>
        </p:nvSpPr>
        <p:spPr>
          <a:xfrm>
            <a:off x="5722435" y="2510828"/>
            <a:ext cx="2507165" cy="973448"/>
          </a:xfrm>
          <a:prstGeom prst="foldedCorner">
            <a:avLst>
              <a:gd name="adj"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5" name="Rectangle 114"/>
          <p:cNvSpPr/>
          <p:nvPr/>
        </p:nvSpPr>
        <p:spPr>
          <a:xfrm>
            <a:off x="5259660" y="2683911"/>
            <a:ext cx="3309889" cy="830915"/>
          </a:xfrm>
          <a:prstGeom prst="rect">
            <a:avLst/>
          </a:prstGeom>
          <a:noFill/>
          <a:ln>
            <a:noFill/>
          </a:ln>
        </p:spPr>
        <p:style>
          <a:lnRef idx="2">
            <a:schemeClr val="dk1"/>
          </a:lnRef>
          <a:fillRef idx="1">
            <a:schemeClr val="lt1"/>
          </a:fillRef>
          <a:effectRef idx="0">
            <a:schemeClr val="dk1"/>
          </a:effectRef>
          <a:fontRef idx="minor">
            <a:schemeClr val="dk1"/>
          </a:fontRef>
        </p:style>
        <p:txBody>
          <a:bodyPr lIns="91435" tIns="45718" rIns="91435" bIns="45718"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4800" b="1" i="1" spc="50" dirty="0" smtClean="0">
                <a:ln w="11430">
                  <a:noFill/>
                </a:ln>
                <a:solidFill>
                  <a:sysClr val="windowText" lastClr="000000"/>
                </a:solidFill>
                <a:latin typeface="NikoshBAN" pitchFamily="2" charset="0"/>
                <a:cs typeface="NikoshBAN" pitchFamily="2" charset="0"/>
              </a:rPr>
              <a:t>ধন্যবাদ</a:t>
            </a:r>
            <a:endParaRPr lang="en-US" sz="4800" b="1" i="1" spc="50" dirty="0">
              <a:ln w="11430">
                <a:noFill/>
              </a:ln>
              <a:solidFill>
                <a:sysClr val="windowText" lastClr="000000"/>
              </a:solidFill>
              <a:latin typeface="NikoshBAN" pitchFamily="2" charset="0"/>
              <a:cs typeface="NikoshBAN" pitchFamily="2" charset="0"/>
            </a:endParaRPr>
          </a:p>
        </p:txBody>
      </p:sp>
      <p:sp>
        <p:nvSpPr>
          <p:cNvPr id="106" name="TextBox 105"/>
          <p:cNvSpPr txBox="1"/>
          <p:nvPr/>
        </p:nvSpPr>
        <p:spPr>
          <a:xfrm>
            <a:off x="767419" y="585097"/>
            <a:ext cx="2813981" cy="92333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5400" b="1" dirty="0" err="1">
                <a:solidFill>
                  <a:srgbClr val="002060"/>
                </a:solidFill>
                <a:latin typeface="NikoshBAN" pitchFamily="2" charset="0"/>
                <a:cs typeface="NikoshBAN" pitchFamily="2" charset="0"/>
              </a:rPr>
              <a:t>বাড়ীর</a:t>
            </a:r>
            <a:r>
              <a:rPr lang="en-US" sz="5400" b="1" dirty="0">
                <a:solidFill>
                  <a:srgbClr val="002060"/>
                </a:solidFill>
                <a:latin typeface="NikoshBAN" pitchFamily="2" charset="0"/>
                <a:cs typeface="NikoshBAN" pitchFamily="2" charset="0"/>
              </a:rPr>
              <a:t> </a:t>
            </a:r>
            <a:r>
              <a:rPr lang="en-US" sz="5400" b="1" dirty="0" err="1">
                <a:solidFill>
                  <a:srgbClr val="002060"/>
                </a:solidFill>
                <a:latin typeface="NikoshBAN" pitchFamily="2" charset="0"/>
                <a:cs typeface="NikoshBAN" pitchFamily="2" charset="0"/>
              </a:rPr>
              <a:t>কাজ</a:t>
            </a:r>
            <a:r>
              <a:rPr lang="en-US" sz="5400" b="1" dirty="0">
                <a:latin typeface="NikoshBAN" pitchFamily="2" charset="0"/>
                <a:cs typeface="NikoshBAN" pitchFamily="2" charset="0"/>
              </a:rPr>
              <a:t> </a:t>
            </a:r>
          </a:p>
        </p:txBody>
      </p:sp>
      <p:sp>
        <p:nvSpPr>
          <p:cNvPr id="9" name="Vertical Scroll 8"/>
          <p:cNvSpPr/>
          <p:nvPr/>
        </p:nvSpPr>
        <p:spPr>
          <a:xfrm>
            <a:off x="297976" y="3552407"/>
            <a:ext cx="3880763" cy="2373848"/>
          </a:xfrm>
          <a:prstGeom prst="verticalScroll">
            <a:avLst>
              <a:gd name="adj" fmla="val 4676"/>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219960" y="6104997"/>
            <a:ext cx="428947" cy="515606"/>
            <a:chOff x="8878069" y="5734826"/>
            <a:chExt cx="478956" cy="890193"/>
          </a:xfrm>
        </p:grpSpPr>
        <p:sp>
          <p:nvSpPr>
            <p:cNvPr id="105" name="Freeform 104"/>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8887715" y="5828925"/>
              <a:ext cx="469310" cy="637651"/>
            </a:xfrm>
            <a:prstGeom prst="rect">
              <a:avLst/>
            </a:prstGeom>
            <a:noFill/>
          </p:spPr>
          <p:txBody>
            <a:bodyPr wrap="none" rtlCol="0">
              <a:spAutoFit/>
            </a:bodyPr>
            <a:lstStyle/>
            <a:p>
              <a:r>
                <a:rPr lang="en-US" b="1" dirty="0" smtClean="0">
                  <a:solidFill>
                    <a:schemeClr val="bg1"/>
                  </a:solidFill>
                </a:rPr>
                <a:t>১</a:t>
              </a:r>
              <a:r>
                <a:rPr lang="bn-IN" b="1" dirty="0" smtClean="0">
                  <a:solidFill>
                    <a:schemeClr val="bg1"/>
                  </a:solidFill>
                </a:rPr>
                <a:t>৫</a:t>
              </a:r>
              <a:endParaRPr lang="en-US" b="1" dirty="0">
                <a:solidFill>
                  <a:schemeClr val="bg1"/>
                </a:solidFill>
              </a:endParaRPr>
            </a:p>
          </p:txBody>
        </p:sp>
      </p:grpSp>
      <p:grpSp>
        <p:nvGrpSpPr>
          <p:cNvPr id="111" name="Group 110"/>
          <p:cNvGrpSpPr/>
          <p:nvPr/>
        </p:nvGrpSpPr>
        <p:grpSpPr>
          <a:xfrm flipH="1">
            <a:off x="8464631" y="6113794"/>
            <a:ext cx="660934" cy="515606"/>
            <a:chOff x="8618202" y="5734826"/>
            <a:chExt cx="699195" cy="890193"/>
          </a:xfrm>
          <a:solidFill>
            <a:srgbClr val="00B0F0"/>
          </a:solidFill>
        </p:grpSpPr>
        <p:sp>
          <p:nvSpPr>
            <p:cNvPr id="116" name="Freeform 115"/>
            <p:cNvSpPr/>
            <p:nvPr/>
          </p:nvSpPr>
          <p:spPr>
            <a:xfrm rot="10800000">
              <a:off x="8878069" y="5734826"/>
              <a:ext cx="418331" cy="890193"/>
            </a:xfrm>
            <a:custGeom>
              <a:avLst/>
              <a:gdLst>
                <a:gd name="connsiteX0" fmla="*/ 228379 w 228600"/>
                <a:gd name="connsiteY0" fmla="*/ 0 h 1042593"/>
                <a:gd name="connsiteX1" fmla="*/ 228600 w 228600"/>
                <a:gd name="connsiteY1" fmla="*/ 0 h 1042593"/>
                <a:gd name="connsiteX2" fmla="*/ 228600 w 228600"/>
                <a:gd name="connsiteY2" fmla="*/ 1042593 h 1042593"/>
                <a:gd name="connsiteX3" fmla="*/ 228379 w 228600"/>
                <a:gd name="connsiteY3" fmla="*/ 1042593 h 1042593"/>
                <a:gd name="connsiteX4" fmla="*/ 0 w 228600"/>
                <a:gd name="connsiteY4" fmla="*/ 814214 h 1042593"/>
                <a:gd name="connsiteX5" fmla="*/ 0 w 228600"/>
                <a:gd name="connsiteY5" fmla="*/ 228379 h 1042593"/>
                <a:gd name="connsiteX6" fmla="*/ 228379 w 228600"/>
                <a:gd name="connsiteY6" fmla="*/ 0 h 104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042593">
                  <a:moveTo>
                    <a:pt x="228379" y="0"/>
                  </a:moveTo>
                  <a:lnTo>
                    <a:pt x="228600" y="0"/>
                  </a:lnTo>
                  <a:lnTo>
                    <a:pt x="228600" y="1042593"/>
                  </a:lnTo>
                  <a:lnTo>
                    <a:pt x="228379" y="1042593"/>
                  </a:lnTo>
                  <a:cubicBezTo>
                    <a:pt x="102249" y="1042593"/>
                    <a:pt x="0" y="940344"/>
                    <a:pt x="0" y="814214"/>
                  </a:cubicBezTo>
                  <a:lnTo>
                    <a:pt x="0" y="228379"/>
                  </a:lnTo>
                  <a:cubicBezTo>
                    <a:pt x="0" y="102249"/>
                    <a:pt x="102249" y="0"/>
                    <a:pt x="2283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8618202" y="5878203"/>
              <a:ext cx="699195" cy="690789"/>
            </a:xfrm>
            <a:prstGeom prst="rect">
              <a:avLst/>
            </a:prstGeom>
            <a:noFill/>
          </p:spPr>
          <p:txBody>
            <a:bodyPr wrap="square" rtlCol="0">
              <a:spAutoFit/>
            </a:bodyPr>
            <a:lstStyle/>
            <a:p>
              <a:r>
                <a:rPr lang="en-US" sz="2000" b="1" dirty="0" smtClean="0">
                  <a:solidFill>
                    <a:schemeClr val="bg1"/>
                  </a:solidFill>
                </a:rPr>
                <a:t>১</a:t>
              </a:r>
              <a:r>
                <a:rPr lang="bn-IN" sz="2000" b="1" dirty="0" smtClean="0">
                  <a:solidFill>
                    <a:schemeClr val="bg1"/>
                  </a:solidFill>
                </a:rPr>
                <a:t>৬</a:t>
              </a:r>
              <a:endParaRPr lang="en-US" sz="2000" b="1" dirty="0">
                <a:solidFill>
                  <a:schemeClr val="bg1"/>
                </a:solidFill>
              </a:endParaRPr>
            </a:p>
          </p:txBody>
        </p:sp>
      </p:grpSp>
      <p:sp>
        <p:nvSpPr>
          <p:cNvPr id="100" name="Subtitle 2"/>
          <p:cNvSpPr>
            <a:spLocks noGrp="1"/>
          </p:cNvSpPr>
          <p:nvPr>
            <p:ph type="subTitle" idx="1"/>
          </p:nvPr>
        </p:nvSpPr>
        <p:spPr>
          <a:xfrm>
            <a:off x="419270" y="4017208"/>
            <a:ext cx="3569019" cy="1917115"/>
          </a:xfrm>
        </p:spPr>
        <p:txBody>
          <a:bodyPr>
            <a:noAutofit/>
          </a:bodyPr>
          <a:lstStyle/>
          <a:p>
            <a:r>
              <a:rPr lang="bn-IN" sz="2800" b="1" dirty="0" smtClean="0">
                <a:solidFill>
                  <a:schemeClr val="accent4">
                    <a:lumMod val="10000"/>
                  </a:schemeClr>
                </a:solidFill>
                <a:latin typeface="NikoshBAN" pitchFamily="2" charset="0"/>
                <a:cs typeface="NikoshBAN" pitchFamily="2" charset="0"/>
              </a:rPr>
              <a:t>পুরাণের শিক্ষার মাধ্যমে জীবনকে সুন্দরভাবে গড়ে তুলতে কী কী পদক্ষেপ নেবে?</a:t>
            </a:r>
            <a:endParaRPr lang="en-US" sz="2800" b="1" dirty="0">
              <a:solidFill>
                <a:schemeClr val="accent4">
                  <a:lumMod val="10000"/>
                </a:schemeClr>
              </a:solidFill>
              <a:latin typeface="NikoshBAN" pitchFamily="2" charset="0"/>
              <a:cs typeface="NikoshBAN" pitchFamily="2" charset="0"/>
            </a:endParaRPr>
          </a:p>
        </p:txBody>
      </p:sp>
      <p:pic>
        <p:nvPicPr>
          <p:cNvPr id="102" name="Picture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6" y="1747635"/>
            <a:ext cx="3123936" cy="1420225"/>
          </a:xfrm>
          <a:prstGeom prst="rect">
            <a:avLst/>
          </a:prstGeom>
          <a:ln>
            <a:noFill/>
          </a:ln>
          <a:effectLst>
            <a:softEdge rad="112500"/>
          </a:effectLst>
        </p:spPr>
      </p:pic>
    </p:spTree>
    <p:extLst>
      <p:ext uri="{BB962C8B-B14F-4D97-AF65-F5344CB8AC3E}">
        <p14:creationId xmlns:p14="http://schemas.microsoft.com/office/powerpoint/2010/main" val="658545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circle(in)">
                                      <p:cBhvr>
                                        <p:cTn id="7" dur="2000"/>
                                        <p:tgtEl>
                                          <p:spTgt spid="106"/>
                                        </p:tgtEl>
                                      </p:cBhvr>
                                    </p:animEffect>
                                  </p:childTnLst>
                                </p:cTn>
                              </p:par>
                            </p:childTnLst>
                          </p:cTn>
                        </p:par>
                        <p:par>
                          <p:cTn id="8" fill="hold">
                            <p:stCondLst>
                              <p:cond delay="2000"/>
                            </p:stCondLst>
                            <p:childTnLst>
                              <p:par>
                                <p:cTn id="9" presetID="18" presetClass="entr" presetSubtype="12" fill="hold" grpId="1"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strips(downLeft)">
                                      <p:cBhvr>
                                        <p:cTn id="11" dur="500"/>
                                        <p:tgtEl>
                                          <p:spTgt spid="106"/>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par>
                          <p:cTn id="15" fill="hold">
                            <p:stCondLst>
                              <p:cond delay="2500"/>
                            </p:stCondLst>
                            <p:childTnLst>
                              <p:par>
                                <p:cTn id="16" presetID="23" presetClass="entr" presetSubtype="16" fill="hold" grpId="0" nodeType="after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500" fill="hold"/>
                                        <p:tgtEl>
                                          <p:spTgt spid="112"/>
                                        </p:tgtEl>
                                        <p:attrNameLst>
                                          <p:attrName>ppt_w</p:attrName>
                                        </p:attrNameLst>
                                      </p:cBhvr>
                                      <p:tavLst>
                                        <p:tav tm="0">
                                          <p:val>
                                            <p:fltVal val="0"/>
                                          </p:val>
                                        </p:tav>
                                        <p:tav tm="100000">
                                          <p:val>
                                            <p:strVal val="#ppt_w"/>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p:cTn id="30" dur="500" fill="hold"/>
                                        <p:tgtEl>
                                          <p:spTgt spid="114"/>
                                        </p:tgtEl>
                                        <p:attrNameLst>
                                          <p:attrName>ppt_w</p:attrName>
                                        </p:attrNameLst>
                                      </p:cBhvr>
                                      <p:tavLst>
                                        <p:tav tm="0">
                                          <p:val>
                                            <p:fltVal val="0"/>
                                          </p:val>
                                        </p:tav>
                                        <p:tav tm="100000">
                                          <p:val>
                                            <p:strVal val="#ppt_w"/>
                                          </p:val>
                                        </p:tav>
                                      </p:tavLst>
                                    </p:anim>
                                    <p:anim calcmode="lin" valueType="num">
                                      <p:cBhvr>
                                        <p:cTn id="31" dur="500" fill="hold"/>
                                        <p:tgtEl>
                                          <p:spTgt spid="11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p:cTn id="34" dur="500" fill="hold"/>
                                        <p:tgtEl>
                                          <p:spTgt spid="113"/>
                                        </p:tgtEl>
                                        <p:attrNameLst>
                                          <p:attrName>ppt_w</p:attrName>
                                        </p:attrNameLst>
                                      </p:cBhvr>
                                      <p:tavLst>
                                        <p:tav tm="0">
                                          <p:val>
                                            <p:fltVal val="0"/>
                                          </p:val>
                                        </p:tav>
                                        <p:tav tm="100000">
                                          <p:val>
                                            <p:strVal val="#ppt_w"/>
                                          </p:val>
                                        </p:tav>
                                      </p:tavLst>
                                    </p:anim>
                                    <p:anim calcmode="lin" valueType="num">
                                      <p:cBhvr>
                                        <p:cTn id="35" dur="500" fill="hold"/>
                                        <p:tgtEl>
                                          <p:spTgt spid="11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15"/>
                                        </p:tgtEl>
                                        <p:attrNameLst>
                                          <p:attrName>style.visibility</p:attrName>
                                        </p:attrNameLst>
                                      </p:cBhvr>
                                      <p:to>
                                        <p:strVal val="visible"/>
                                      </p:to>
                                    </p:set>
                                    <p:anim calcmode="lin" valueType="num">
                                      <p:cBhvr>
                                        <p:cTn id="38" dur="500" fill="hold"/>
                                        <p:tgtEl>
                                          <p:spTgt spid="115"/>
                                        </p:tgtEl>
                                        <p:attrNameLst>
                                          <p:attrName>ppt_w</p:attrName>
                                        </p:attrNameLst>
                                      </p:cBhvr>
                                      <p:tavLst>
                                        <p:tav tm="0">
                                          <p:val>
                                            <p:fltVal val="0"/>
                                          </p:val>
                                        </p:tav>
                                        <p:tav tm="100000">
                                          <p:val>
                                            <p:strVal val="#ppt_w"/>
                                          </p:val>
                                        </p:tav>
                                      </p:tavLst>
                                    </p:anim>
                                    <p:anim calcmode="lin" valueType="num">
                                      <p:cBhvr>
                                        <p:cTn id="39" dur="500" fill="hold"/>
                                        <p:tgtEl>
                                          <p:spTgt spid="115"/>
                                        </p:tgtEl>
                                        <p:attrNameLst>
                                          <p:attrName>ppt_h</p:attrName>
                                        </p:attrNameLst>
                                      </p:cBhvr>
                                      <p:tavLst>
                                        <p:tav tm="0">
                                          <p:val>
                                            <p:fltVal val="0"/>
                                          </p:val>
                                        </p:tav>
                                        <p:tav tm="100000">
                                          <p:val>
                                            <p:strVal val="#ppt_h"/>
                                          </p:val>
                                        </p:tav>
                                      </p:tavLst>
                                    </p:anim>
                                  </p:childTnLst>
                                </p:cTn>
                              </p:par>
                              <p:par>
                                <p:cTn id="40" presetID="2" presetClass="entr" presetSubtype="4" fill="hold" nodeType="withEffect">
                                  <p:stCondLst>
                                    <p:cond delay="0"/>
                                  </p:stCondLst>
                                  <p:childTnLst>
                                    <p:set>
                                      <p:cBhvr>
                                        <p:cTn id="41" dur="1" fill="hold">
                                          <p:stCondLst>
                                            <p:cond delay="0"/>
                                          </p:stCondLst>
                                        </p:cTn>
                                        <p:tgtEl>
                                          <p:spTgt spid="100">
                                            <p:txEl>
                                              <p:pRg st="0" end="0"/>
                                            </p:txEl>
                                          </p:spTgt>
                                        </p:tgtEl>
                                        <p:attrNameLst>
                                          <p:attrName>style.visibility</p:attrName>
                                        </p:attrNameLst>
                                      </p:cBhvr>
                                      <p:to>
                                        <p:strVal val="visible"/>
                                      </p:to>
                                    </p:set>
                                    <p:anim calcmode="lin" valueType="num">
                                      <p:cBhvr additive="base">
                                        <p:cTn id="42"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12" grpId="0" animBg="1"/>
      <p:bldP spid="113" grpId="0" animBg="1"/>
      <p:bldP spid="114" grpId="0" animBg="1"/>
      <p:bldP spid="115" grpId="0"/>
      <p:bldP spid="106" grpId="0" animBg="1"/>
      <p:bldP spid="106"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514695" flipH="1">
            <a:off x="4276909" y="964733"/>
            <a:ext cx="3280791" cy="5456715"/>
          </a:xfrm>
          <a:prstGeom prst="rect">
            <a:avLst/>
          </a:prstGeom>
        </p:spPr>
      </p:pic>
      <p:sp>
        <p:nvSpPr>
          <p:cNvPr id="4" name="Rectangle 3"/>
          <p:cNvSpPr/>
          <p:nvPr/>
        </p:nvSpPr>
        <p:spPr>
          <a:xfrm rot="10800000">
            <a:off x="108858" y="70876"/>
            <a:ext cx="4434590" cy="665649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rot="10800000">
            <a:off x="4129315" y="228600"/>
            <a:ext cx="304800" cy="6383751"/>
            <a:chOff x="4724400" y="200550"/>
            <a:chExt cx="304800" cy="6383751"/>
          </a:xfrm>
        </p:grpSpPr>
        <p:sp>
          <p:nvSpPr>
            <p:cNvPr id="5" name="Rectangle 4"/>
            <p:cNvSpPr/>
            <p:nvPr/>
          </p:nvSpPr>
          <p:spPr>
            <a:xfrm>
              <a:off x="4724400" y="200550"/>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497281"/>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794012"/>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1090743"/>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1387474"/>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684205"/>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24400" y="1980936"/>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24400" y="2277667"/>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24400" y="2574398"/>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2871129"/>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167860"/>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24400" y="3464591"/>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24400" y="3761322"/>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24400" y="4058053"/>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24400" y="4354784"/>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4400" y="4651515"/>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24400" y="4948246"/>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24400" y="5244977"/>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24400" y="5541708"/>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24400" y="5838439"/>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724400" y="6135170"/>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724400" y="6431901"/>
              <a:ext cx="304800" cy="152400"/>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flipH="1">
            <a:off x="4086692" y="196045"/>
            <a:ext cx="913512" cy="6531329"/>
            <a:chOff x="3423347" y="129142"/>
            <a:chExt cx="914400" cy="6531329"/>
          </a:xfrm>
        </p:grpSpPr>
        <p:grpSp>
          <p:nvGrpSpPr>
            <p:cNvPr id="3" name="Group 2"/>
            <p:cNvGrpSpPr/>
            <p:nvPr/>
          </p:nvGrpSpPr>
          <p:grpSpPr>
            <a:xfrm>
              <a:off x="3733411" y="3090864"/>
              <a:ext cx="365725" cy="581482"/>
              <a:chOff x="4430319" y="3118542"/>
              <a:chExt cx="365725" cy="581482"/>
            </a:xfrm>
          </p:grpSpPr>
          <p:sp>
            <p:nvSpPr>
              <p:cNvPr id="30" name="Arc 29"/>
              <p:cNvSpPr/>
              <p:nvPr/>
            </p:nvSpPr>
            <p:spPr>
              <a:xfrm rot="21326988">
                <a:off x="4430319" y="3118542"/>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21326988">
                <a:off x="4430319" y="3415273"/>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 name="Group 1"/>
            <p:cNvGrpSpPr/>
            <p:nvPr/>
          </p:nvGrpSpPr>
          <p:grpSpPr>
            <a:xfrm>
              <a:off x="3423347" y="129142"/>
              <a:ext cx="914400" cy="6531329"/>
              <a:chOff x="4114800" y="151232"/>
              <a:chExt cx="914400" cy="6531329"/>
            </a:xfrm>
          </p:grpSpPr>
          <p:sp>
            <p:nvSpPr>
              <p:cNvPr id="10" name="Arc 9"/>
              <p:cNvSpPr/>
              <p:nvPr/>
            </p:nvSpPr>
            <p:spPr>
              <a:xfrm rot="21326988">
                <a:off x="4430319" y="151232"/>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21326988">
                <a:off x="4430319" y="447963"/>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rot="21326988">
                <a:off x="4430319" y="744694"/>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21326988">
                <a:off x="4430319" y="1041425"/>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21326988">
                <a:off x="4430319" y="1338156"/>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21326988">
                <a:off x="4430319" y="1634887"/>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21326988">
                <a:off x="4430319" y="1931618"/>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21326988">
                <a:off x="4430319" y="2228349"/>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21326988">
                <a:off x="4430319" y="2525080"/>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21326988">
                <a:off x="4430319" y="2821811"/>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21326988">
                <a:off x="4430319" y="3712004"/>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21326988">
                <a:off x="4430319" y="4008735"/>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21326988">
                <a:off x="4430319" y="4305466"/>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21326988">
                <a:off x="4430319" y="4602197"/>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21326988">
                <a:off x="4430319" y="4898928"/>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rot="21326988">
                <a:off x="4430319" y="5195659"/>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rot="21326988">
                <a:off x="4430319" y="5492390"/>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rot="21326988">
                <a:off x="4424156" y="5804348"/>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21326988">
                <a:off x="4424156" y="6101079"/>
                <a:ext cx="365725" cy="284751"/>
              </a:xfrm>
              <a:prstGeom prst="arc">
                <a:avLst>
                  <a:gd name="adj1" fmla="val 6720028"/>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21326988">
                <a:off x="4424156" y="6397810"/>
                <a:ext cx="365725" cy="284751"/>
              </a:xfrm>
              <a:prstGeom prst="arc">
                <a:avLst>
                  <a:gd name="adj1" fmla="val 5093932"/>
                  <a:gd name="adj2" fmla="val 0"/>
                </a:avLst>
              </a:prstGeom>
              <a:ln w="38100" cmpd="sng">
                <a:gradFill flip="none" rotWithShape="1">
                  <a:gsLst>
                    <a:gs pos="61000">
                      <a:schemeClr val="tx1"/>
                    </a:gs>
                    <a:gs pos="0">
                      <a:srgbClr val="E6E6E6"/>
                    </a:gs>
                    <a:gs pos="0">
                      <a:schemeClr val="tx1"/>
                    </a:gs>
                    <a:gs pos="47000">
                      <a:srgbClr val="E6E6E6"/>
                    </a:gs>
                    <a:gs pos="85001">
                      <a:srgbClr val="7D8496"/>
                    </a:gs>
                    <a:gs pos="100000">
                      <a:schemeClr val="tx1"/>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114800" y="2971800"/>
                <a:ext cx="914400" cy="914400"/>
              </a:xfrm>
              <a:prstGeom prst="rect">
                <a:avLst/>
              </a:prstGeom>
              <a:noFill/>
            </p:spPr>
            <p:txBody>
              <a:bodyPr wrap="square" rtlCol="0">
                <a:spAutoFit/>
              </a:bodyPr>
              <a:lstStyle/>
              <a:p>
                <a:endParaRPr lang="en-US" dirty="0"/>
              </a:p>
            </p:txBody>
          </p:sp>
        </p:grpSp>
      </p:gr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714" y="1460622"/>
            <a:ext cx="1969417" cy="3218943"/>
          </a:xfrm>
          <a:prstGeom prst="rect">
            <a:avLst/>
          </a:prstGeom>
          <a:effectLst>
            <a:reflection blurRad="6350" stA="50000" endA="300" endPos="38500" dist="50800" dir="5400000" sy="-100000" algn="bl" rotWithShape="0"/>
            <a:softEdge rad="0"/>
          </a:effectLst>
        </p:spPr>
      </p:pic>
    </p:spTree>
    <p:extLst>
      <p:ext uri="{BB962C8B-B14F-4D97-AF65-F5344CB8AC3E}">
        <p14:creationId xmlns:p14="http://schemas.microsoft.com/office/powerpoint/2010/main" val="625142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355</Words>
  <Application>Microsoft Office PowerPoint</Application>
  <PresentationFormat>On-screen Show (4:3)</PresentationFormat>
  <Paragraphs>60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Meiryo UI</vt:lpstr>
      <vt:lpstr>Arial</vt:lpstr>
      <vt:lpstr>Calibri</vt:lpstr>
      <vt:lpstr>NikoshBAN</vt:lpstr>
      <vt:lpstr>Tw Cen MT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106</cp:revision>
  <dcterms:created xsi:type="dcterms:W3CDTF">2021-01-02T16:18:38Z</dcterms:created>
  <dcterms:modified xsi:type="dcterms:W3CDTF">2021-01-16T15:09:49Z</dcterms:modified>
</cp:coreProperties>
</file>