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4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05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5288340"/>
            <a:ext cx="601980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bn-IN" sz="9600" b="1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       স্বাগতম</a:t>
            </a:r>
            <a:endParaRPr lang="en-US" sz="9600" b="1" dirty="0">
              <a:ln/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89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0"/>
            <a:ext cx="6324600" cy="36671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7800" y="3657600"/>
            <a:ext cx="4953000" cy="144655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IN" sz="8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1"/>
            <a:ext cx="746760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bn-IN" sz="8000" b="1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         পরিচিতি</a:t>
            </a:r>
            <a:r>
              <a:rPr lang="bn-IN" b="1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n/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29801" y="2967335"/>
            <a:ext cx="6944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IN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676400"/>
            <a:ext cx="8153400" cy="276998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bn-IN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রোখশানা বেগম</a:t>
            </a:r>
          </a:p>
          <a:p>
            <a:r>
              <a:rPr lang="bn-IN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সহকারী শিক্ষক </a:t>
            </a:r>
          </a:p>
          <a:p>
            <a:r>
              <a:rPr lang="bn-IN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বুরুঙ্গা ইকবাল আহমদ হাইস্কুল এন্ড কলেজ</a:t>
            </a:r>
          </a:p>
          <a:p>
            <a:r>
              <a:rPr lang="bn-IN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ওসমানীনগর, সিলেট </a:t>
            </a:r>
            <a:endParaRPr lang="en-US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35600" y="2967335"/>
            <a:ext cx="3802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304800"/>
            <a:ext cx="7924800" cy="1015663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      পাঠ পরিচিতি </a:t>
            </a:r>
            <a:endParaRPr lang="en-US" sz="60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514600"/>
            <a:ext cx="7543800" cy="378565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নবম/দশম শ্রেনী</a:t>
            </a:r>
          </a:p>
          <a:p>
            <a:pPr algn="ctr"/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বিষয়ঃ বাংলা সাহিত্য</a:t>
            </a:r>
          </a:p>
          <a:p>
            <a:pPr algn="ctr"/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বঙ্গবাণী (কবিতা)</a:t>
            </a:r>
          </a:p>
          <a:p>
            <a:endParaRPr lang="bn-IN" sz="48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10000" y="2438400"/>
            <a:ext cx="1447800" cy="14478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আব্দুল হাকিম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124200" y="5029200"/>
            <a:ext cx="2514600" cy="14478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স্বদেশ ও স্বভাষার প্রতি অপরিসীম প্রেম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0" y="4343400"/>
            <a:ext cx="2514600" cy="14478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নূরনামা বিখ্যাত  কাব্যগ্রন্থ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096000" y="4724400"/>
            <a:ext cx="2514600" cy="14478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মধ্যযুগের অন্যতম প্রধান কবি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400800" y="2362200"/>
            <a:ext cx="2743200" cy="14478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সন্দীপের সুধারামপুর গ্রাম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914400" y="0"/>
            <a:ext cx="2667000" cy="14478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মৃত্যুঃ ১৬৯০ সালে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419600" y="0"/>
            <a:ext cx="2743200" cy="14478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জম্মঃ আনুমানিক  ১৬২০খৃঃ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0" y="2133600"/>
            <a:ext cx="2743200" cy="16002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ইউসুফ জোলেখা,লালমতি,সয়ফুল মূলক,শিহাবুদ্দিননামা,ন্সীহত্নামা,কারবালা ও শহরনামা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410200" y="2895600"/>
            <a:ext cx="762000" cy="457200"/>
          </a:xfrm>
          <a:prstGeom prst="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2819400" y="2895600"/>
            <a:ext cx="838200" cy="609600"/>
          </a:xfrm>
          <a:prstGeom prst="lef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267200" y="4038600"/>
            <a:ext cx="533400" cy="762000"/>
          </a:xfrm>
          <a:prstGeom prst="down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4267200" y="1600200"/>
            <a:ext cx="609600" cy="762000"/>
          </a:xfrm>
          <a:prstGeom prst="up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0" y="2438400"/>
            <a:ext cx="1600200" cy="1630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0"/>
            <a:ext cx="2743200" cy="1015663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বঙ্গবাণী</a:t>
            </a:r>
            <a:r>
              <a:rPr lang="bn-IN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209800"/>
            <a:ext cx="7162800" cy="341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কিতাব পড়িতে যার নাহিক অভ্যাস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সে সবে কহিল মোতে মনে হাবিলাষ ।।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তে কাজে নিবেদি বাংলা করিয়া রচন 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নিজ পরিশ্রম তোষি আমি সর্ব্জন ।।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আরবি ফারসি শাস্ত্রে নাই কোন রাগ 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দেশী ভাষে বুঝিতে ললাটে পুরে ভাগ ।।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685800"/>
            <a:ext cx="3048000" cy="769441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আব্দুল হাকিম</a:t>
            </a:r>
            <a:endParaRPr lang="en-US" sz="44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90600" y="2362200"/>
            <a:ext cx="6096000" cy="3416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আরবি ফারসি হিন্দে নাই দুই মত 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যদি বা লিখয়ে আল্লাহ নবীর ছিফত ।।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যেই দেশে যেই বাক্য কহে নরগণ 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সেই বাক্য বুঝে প্রভূ আপে নিরঞ্জন ।।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সর্ববাক্য বুঝে প্রভূ কিবা হিন্দুয়ানী 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বঙ্গদেশী বাক্য কিবা যত ইতি বাণী ।।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600200"/>
            <a:ext cx="7162800" cy="50783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মারফত ভেদে যার নাহিক গমন 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হিন্দুর অক্ষরে হিংসে সে সবের গণ ।।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যে সবে বঙ্গেত জম্মি হিংসে বঙ্গবাণী 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সে সব কাহার জম্ম নির্ণয় ন জানি ।।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দেশ ভাষা বিদ্যা যার মনে ন জুয়ায় 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নিজ দেশ তেয়াগী কেন বিদেশ ন যায় ।।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মাতা পিতামহ ক্রমে বঙ্গেত বসতি 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দেশী ভাষা উপদেশ মনে হিত অতি ।।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28600"/>
            <a:ext cx="4267200" cy="707886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       শব্দার্থ ও টীকা</a:t>
            </a:r>
            <a:endParaRPr lang="en-US" sz="40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524000"/>
            <a:ext cx="182880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হাবিলাষ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Left-Right Arrow 5"/>
          <p:cNvSpPr/>
          <p:nvPr/>
        </p:nvSpPr>
        <p:spPr>
          <a:xfrm>
            <a:off x="3048000" y="1676400"/>
            <a:ext cx="1524000" cy="533400"/>
          </a:xfrm>
          <a:prstGeom prst="left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-Right Arrow 6"/>
          <p:cNvSpPr/>
          <p:nvPr/>
        </p:nvSpPr>
        <p:spPr>
          <a:xfrm>
            <a:off x="2895600" y="6019800"/>
            <a:ext cx="1447800" cy="533400"/>
          </a:xfrm>
          <a:prstGeom prst="left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-Right Arrow 7"/>
          <p:cNvSpPr/>
          <p:nvPr/>
        </p:nvSpPr>
        <p:spPr>
          <a:xfrm>
            <a:off x="2971800" y="2514600"/>
            <a:ext cx="1676400" cy="533400"/>
          </a:xfrm>
          <a:prstGeom prst="left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-Right Arrow 8"/>
          <p:cNvSpPr/>
          <p:nvPr/>
        </p:nvSpPr>
        <p:spPr>
          <a:xfrm>
            <a:off x="3048000" y="3352800"/>
            <a:ext cx="1447800" cy="533400"/>
          </a:xfrm>
          <a:prstGeom prst="left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-Right Arrow 9"/>
          <p:cNvSpPr/>
          <p:nvPr/>
        </p:nvSpPr>
        <p:spPr>
          <a:xfrm>
            <a:off x="3048000" y="4191000"/>
            <a:ext cx="1524000" cy="533400"/>
          </a:xfrm>
          <a:prstGeom prst="left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-Right Arrow 10"/>
          <p:cNvSpPr/>
          <p:nvPr/>
        </p:nvSpPr>
        <p:spPr>
          <a:xfrm>
            <a:off x="2971800" y="5105400"/>
            <a:ext cx="1447800" cy="533400"/>
          </a:xfrm>
          <a:prstGeom prst="left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5800" y="2362200"/>
            <a:ext cx="1752600" cy="64633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ছিফত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3200400"/>
            <a:ext cx="18288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নি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র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ঞ্জন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4191000"/>
            <a:ext cx="1828800" cy="646331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বঙ্গবাণী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5105400"/>
            <a:ext cx="1828800" cy="646331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মারফত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" y="5943600"/>
            <a:ext cx="167640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জুয়ায়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81600" y="1600200"/>
            <a:ext cx="281940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অভিলাস,প্রবল ইচ্ছা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05400" y="2362200"/>
            <a:ext cx="2819400" cy="64633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গুণ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24400" y="3276600"/>
            <a:ext cx="381000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নির্মল ( এখানে সৃষ্টি কর্তা,আল্লাহ)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00600" y="4114800"/>
            <a:ext cx="36576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বাংলা ভাষা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00600" y="4876800"/>
            <a:ext cx="3886200" cy="95410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মরমী সাধনা,আল্লাহকে সম্যকভাবে জানার সাধনা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48200" y="5943600"/>
            <a:ext cx="3581400" cy="58477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যোগায়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81000"/>
            <a:ext cx="5105400" cy="92333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বাড়ির কাজ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286000"/>
            <a:ext cx="7467600" cy="255454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 ‘কিতাব পড়িতে যার নাহিক অভ্যাস’-বলতে কী বুঝানো হয়েছে ?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 বাংলা ভাষাকে হিন্দুর অক্ষর বলা হয়েছে কেন ?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৩। ‘দেশী  ভাষা উপদেশ মনে হিত অতি’ –বুঝিয়ে লিখ 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৪। কবি কাদেরকে এবং কেন বিদেশে চলে যেতে বলেছেন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603</TotalTime>
  <Words>285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Roksana bagum</dc:creator>
  <cp:lastModifiedBy>user</cp:lastModifiedBy>
  <cp:revision>34</cp:revision>
  <dcterms:created xsi:type="dcterms:W3CDTF">2006-08-16T00:00:00Z</dcterms:created>
  <dcterms:modified xsi:type="dcterms:W3CDTF">2020-11-21T03:13:20Z</dcterms:modified>
</cp:coreProperties>
</file>