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1" r:id="rId8"/>
    <p:sldId id="265" r:id="rId9"/>
    <p:sldId id="266" r:id="rId10"/>
    <p:sldId id="272" r:id="rId11"/>
    <p:sldId id="264" r:id="rId12"/>
    <p:sldId id="271" r:id="rId13"/>
    <p:sldId id="270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9527D5BD-EC8C-4879-813B-59BDE6594E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18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5B8101E-AEDB-4F2C-89E2-5DF7246EAC50}"/>
              </a:ext>
            </a:extLst>
          </p:cNvPr>
          <p:cNvSpPr/>
          <p:nvPr userDrawn="1"/>
        </p:nvSpPr>
        <p:spPr>
          <a:xfrm>
            <a:off x="178676" y="199698"/>
            <a:ext cx="11813630" cy="6474372"/>
          </a:xfrm>
          <a:prstGeom prst="frame">
            <a:avLst>
              <a:gd name="adj1" fmla="val 187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5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0111-24FD-471D-A05C-B624F78F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AFBE1-5D41-413D-B5CC-B67EDDEB0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9F494-A2E7-47F4-B95A-15BAF9C28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DD920-3757-4126-B7F4-DFF830BC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0058-E248-49AC-B51C-C1B224D13C4F}" type="datetimeFigureOut">
              <a:rPr lang="en-US" smtClean="0"/>
              <a:t>15-Jan-21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DA6B2-07A3-476F-846E-231FC67C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A712E-0F13-4FC2-ADCE-90773BF2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E0E1-FF48-4110-8839-573E052A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6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C4257-0107-43E9-A5D7-DC107A5AE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85294-32C3-405A-911C-1CA411A2F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B1BB1-5BBB-4775-B8BF-96665EEA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0058-E248-49AC-B51C-C1B224D13C4F}" type="datetimeFigureOut">
              <a:rPr lang="en-US" smtClean="0"/>
              <a:t>15-Jan-21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A7B25-EB44-4D01-9FD4-17421F34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F9F25-C8F2-4EFF-9E31-EDF3ADD1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E0E1-FF48-4110-8839-573E052A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52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0BCB69-8540-4755-BB7F-52FA83F9D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A18BA-449E-45AA-85FF-7C3B173C3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368A0-0AD7-41F8-A4AC-570934401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0058-E248-49AC-B51C-C1B224D13C4F}" type="datetimeFigureOut">
              <a:rPr lang="en-US" smtClean="0"/>
              <a:t>15-Jan-21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E3030-5FB2-49F8-9E0A-05649BAD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35BE3-A2CE-48E6-B6D3-7856211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E0E1-FF48-4110-8839-573E052A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4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058F-E542-4DC1-936D-27D44DED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E5AAA9-42B2-4F78-8CA2-43604E3E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0058-E248-49AC-B51C-C1B224D13C4F}" type="datetimeFigureOut">
              <a:rPr lang="en-US" smtClean="0"/>
              <a:t>15-Jan-21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79C34-F4C1-4330-8009-33E01B15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1BC27-0A30-434A-8194-8DF5C224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E0E1-FF48-4110-8839-573E052A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8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3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A627-C040-412C-960F-5449D31E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9EA43-023B-4F21-9CA6-7B9E4D548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C2F65-E671-4825-BEC6-44948128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0058-E248-49AC-B51C-C1B224D13C4F}" type="datetimeFigureOut">
              <a:rPr lang="en-US" smtClean="0"/>
              <a:t>15-Jan-21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6367D-D34C-4C1D-9E7D-86A3AA81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34175-73C1-476F-A2CD-092E121A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E0E1-FF48-4110-8839-573E052A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2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8761-4EE4-4A83-98E0-FCFBB4E5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77DF0-14F1-42FF-B38E-7DDB909EB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E739F-26C7-46F4-8817-CE5404F75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42211-B9A6-4189-964A-933A4881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0058-E248-49AC-B51C-C1B224D13C4F}" type="datetimeFigureOut">
              <a:rPr lang="en-US" smtClean="0"/>
              <a:t>15-Jan-21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0FB83-FA4B-489B-83D9-06EEB6F5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20262-8154-41B3-A47C-55D54FCE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E0E1-FF48-4110-8839-573E052A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9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D339-12F2-4674-9983-FA3E03BF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1088F-7254-42FF-B2B9-5DDB64931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1F832-C50C-46DD-AEE4-363A00ED6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A55F8-1D1B-4369-B7DD-469E5DA5B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AEEB5-0654-4B03-B661-CB5284C9D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C148B-6271-4986-A541-11D20BE5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0058-E248-49AC-B51C-C1B224D13C4F}" type="datetimeFigureOut">
              <a:rPr lang="en-US" smtClean="0"/>
              <a:t>15-Jan-21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4974A-7DAA-4638-BE06-F29D794E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74D1FA-FB5B-44D3-9DCE-33F6E02D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E0E1-FF48-4110-8839-573E052A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CC39-C60D-4BEB-9137-92E7109A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0C5FB-24D3-44E3-8475-0A48D411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0058-E248-49AC-B51C-C1B224D13C4F}" type="datetimeFigureOut">
              <a:rPr lang="en-US" smtClean="0"/>
              <a:t>15-Jan-21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D5CE1-237C-4AF3-A3C9-188B343D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3D678-AF57-4A8B-8A42-B772803A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E0E1-FF48-4110-8839-573E052A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6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32DD4-6753-4222-B449-0F4ADC4DA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0058-E248-49AC-B51C-C1B224D13C4F}" type="datetimeFigureOut">
              <a:rPr lang="en-US" smtClean="0"/>
              <a:t>15-Jan-21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96A214-3468-47CB-8676-1A325997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F5B62-C63F-401B-B0B3-6622F297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E0E1-FF48-4110-8839-573E052A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1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F756C-7C72-469C-9472-C6608E5F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EB811-B39B-48F5-914B-55ABD1DF7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F5243-6F8B-4B33-8EE6-2DF6476F5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6BBCD-7D1A-4BA9-9E24-B63B2EE3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0058-E248-49AC-B51C-C1B224D13C4F}" type="datetimeFigureOut">
              <a:rPr lang="en-US" smtClean="0"/>
              <a:t>15-Jan-21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FE3D5-9308-4B64-9AB7-C40C23CD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1A073-A6AE-4CD5-9737-381DB1A8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E0E1-FF48-4110-8839-573E052A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3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51B7F3-B54D-4D1B-8E95-F165CFAA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E3B1F-0723-481F-96B9-85DBA2415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70964-ACA5-425E-9156-1C74E62FD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C0058-E248-49AC-B51C-C1B224D13C4F}" type="datetimeFigureOut">
              <a:rPr lang="en-US" smtClean="0"/>
              <a:t>15-Jan-21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7F956-0DC2-489C-8D8F-EC6C7184B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FA501-1EE1-41CA-AC02-114775235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8E0E1-FF48-4110-8839-573E052A0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4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tmp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tmp"/><Relationship Id="rId3" Type="http://schemas.openxmlformats.org/officeDocument/2006/relationships/image" Target="../media/image15.tmp"/><Relationship Id="rId7" Type="http://schemas.openxmlformats.org/officeDocument/2006/relationships/image" Target="../media/image17.tmp"/><Relationship Id="rId12" Type="http://schemas.openxmlformats.org/officeDocument/2006/relationships/image" Target="../media/image21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tmp"/><Relationship Id="rId11" Type="http://schemas.openxmlformats.org/officeDocument/2006/relationships/image" Target="../media/image20.tmp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AF826C-B73F-48DC-8A53-549CF4B46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327461"/>
            <a:ext cx="11360728" cy="5211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4459FD-57CB-4E83-BC43-9178C916C555}"/>
              </a:ext>
            </a:extLst>
          </p:cNvPr>
          <p:cNvSpPr txBox="1"/>
          <p:nvPr/>
        </p:nvSpPr>
        <p:spPr>
          <a:xfrm>
            <a:off x="415636" y="491065"/>
            <a:ext cx="11360728" cy="7675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388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আমাদী</a:t>
            </a:r>
            <a:r>
              <a:rPr lang="en-US" sz="4388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88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জায়গীরমহল</a:t>
            </a:r>
            <a:r>
              <a:rPr lang="en-US" sz="4388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88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তকিমউদ্দীন</a:t>
            </a:r>
            <a:r>
              <a:rPr lang="en-US" sz="4388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88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388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88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388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28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কয়রা</a:t>
            </a:r>
            <a:r>
              <a:rPr lang="en-US" sz="1828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28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1828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925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91190E58-681C-4E9C-A29E-B10AEA6ECD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101626"/>
            <a:ext cx="9197073" cy="5252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4AB8D1-DB3A-433B-A3AB-2ADA13209C3E}"/>
              </a:ext>
            </a:extLst>
          </p:cNvPr>
          <p:cNvSpPr txBox="1"/>
          <p:nvPr/>
        </p:nvSpPr>
        <p:spPr>
          <a:xfrm>
            <a:off x="4240525" y="318495"/>
            <a:ext cx="4039195" cy="578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ফটোসপ প্রোগ্রামের স্ক্রিন পরিচিতি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2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3D00FD-14CD-4D5A-BEB7-D1407BB0B4D3}"/>
              </a:ext>
            </a:extLst>
          </p:cNvPr>
          <p:cNvSpPr txBox="1"/>
          <p:nvPr/>
        </p:nvSpPr>
        <p:spPr>
          <a:xfrm>
            <a:off x="6381829" y="1240101"/>
            <a:ext cx="3032553" cy="110799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6B7B5-655C-4B07-B99D-8B236F571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3" y="583023"/>
            <a:ext cx="5308341" cy="3771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BA5AEC-2AE9-455E-AC12-24B0A06A3D6F}"/>
              </a:ext>
            </a:extLst>
          </p:cNvPr>
          <p:cNvSpPr/>
          <p:nvPr/>
        </p:nvSpPr>
        <p:spPr>
          <a:xfrm>
            <a:off x="605743" y="5184878"/>
            <a:ext cx="1098051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এডোবি ফটোসপ প্রোগ্রাম এর স্ক্রিন পরিচিতি চার্ট আকারে তৈরি কর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483AA-ECE1-44EB-95CB-F42332F1442A}"/>
              </a:ext>
            </a:extLst>
          </p:cNvPr>
          <p:cNvSpPr txBox="1"/>
          <p:nvPr/>
        </p:nvSpPr>
        <p:spPr>
          <a:xfrm>
            <a:off x="9761807" y="583023"/>
            <a:ext cx="1905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১০ 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4386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DA63E660-7D5A-4813-A9E1-D848EE77C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r="94726" b="27874"/>
          <a:stretch/>
        </p:blipFill>
        <p:spPr>
          <a:xfrm rot="5400000">
            <a:off x="5233750" y="-876190"/>
            <a:ext cx="1229286" cy="78271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0C698A-B824-4529-A636-5B1DAB1E7FEF}"/>
              </a:ext>
            </a:extLst>
          </p:cNvPr>
          <p:cNvSpPr txBox="1"/>
          <p:nvPr/>
        </p:nvSpPr>
        <p:spPr>
          <a:xfrm>
            <a:off x="1934819" y="4156764"/>
            <a:ext cx="3697356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চিত্রের বক্সটির নাম কী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552105-434C-4B6B-B124-1939AD88C77C}"/>
              </a:ext>
            </a:extLst>
          </p:cNvPr>
          <p:cNvSpPr txBox="1"/>
          <p:nvPr/>
        </p:nvSpPr>
        <p:spPr>
          <a:xfrm>
            <a:off x="1934819" y="4962508"/>
            <a:ext cx="1616764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 প্যালেট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17CD6-7048-431B-84F1-965E66C1E81F}"/>
              </a:ext>
            </a:extLst>
          </p:cNvPr>
          <p:cNvSpPr txBox="1"/>
          <p:nvPr/>
        </p:nvSpPr>
        <p:spPr>
          <a:xfrm>
            <a:off x="6273503" y="4962507"/>
            <a:ext cx="1677802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 টুল বক্স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5C73E-DA82-4A70-B2AF-CA10D363A475}"/>
              </a:ext>
            </a:extLst>
          </p:cNvPr>
          <p:cNvSpPr txBox="1"/>
          <p:nvPr/>
        </p:nvSpPr>
        <p:spPr>
          <a:xfrm>
            <a:off x="1934819" y="5668508"/>
            <a:ext cx="2093842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 ডায়ালগ বক্স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41DE-7AF8-41AE-B8CB-789DCCF6C35D}"/>
              </a:ext>
            </a:extLst>
          </p:cNvPr>
          <p:cNvSpPr txBox="1"/>
          <p:nvPr/>
        </p:nvSpPr>
        <p:spPr>
          <a:xfrm>
            <a:off x="6334495" y="5680328"/>
            <a:ext cx="1987870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 পেন্সিল বক্স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7CEF0-37C6-4C52-B85B-3AADBE953C97}"/>
              </a:ext>
            </a:extLst>
          </p:cNvPr>
          <p:cNvSpPr txBox="1"/>
          <p:nvPr/>
        </p:nvSpPr>
        <p:spPr>
          <a:xfrm>
            <a:off x="1239049" y="3231160"/>
            <a:ext cx="9450480" cy="58477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ফটো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3F524-2601-437A-8181-08597839B170}"/>
              </a:ext>
            </a:extLst>
          </p:cNvPr>
          <p:cNvSpPr txBox="1"/>
          <p:nvPr/>
        </p:nvSpPr>
        <p:spPr>
          <a:xfrm>
            <a:off x="1222414" y="4134491"/>
            <a:ext cx="161676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8AD47C-B051-4A76-B1C8-E1AFFC497B6D}"/>
              </a:ext>
            </a:extLst>
          </p:cNvPr>
          <p:cNvSpPr txBox="1"/>
          <p:nvPr/>
        </p:nvSpPr>
        <p:spPr>
          <a:xfrm>
            <a:off x="1239049" y="4945947"/>
            <a:ext cx="167780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5B0EB4-E8ED-42FA-A073-19E3F25A6C44}"/>
              </a:ext>
            </a:extLst>
          </p:cNvPr>
          <p:cNvSpPr txBox="1"/>
          <p:nvPr/>
        </p:nvSpPr>
        <p:spPr>
          <a:xfrm>
            <a:off x="6810957" y="4133041"/>
            <a:ext cx="209384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E84951-8DA1-4FD7-A31A-B94BF936C021}"/>
              </a:ext>
            </a:extLst>
          </p:cNvPr>
          <p:cNvSpPr txBox="1"/>
          <p:nvPr/>
        </p:nvSpPr>
        <p:spPr>
          <a:xfrm>
            <a:off x="6881325" y="4921062"/>
            <a:ext cx="198787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E848BE-F38D-4687-89B6-E3AE49D65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7" r="19162" b="21056"/>
          <a:stretch/>
        </p:blipFill>
        <p:spPr>
          <a:xfrm>
            <a:off x="1717805" y="4980269"/>
            <a:ext cx="505662" cy="466360"/>
          </a:xfrm>
          <a:prstGeom prst="rect">
            <a:avLst/>
          </a:prstGeom>
        </p:spPr>
      </p:pic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A4A73F3E-7D39-4C27-AE25-BF28ECCCE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49" y="4203241"/>
            <a:ext cx="516601" cy="50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CDBDBAF0-5DE4-4581-B561-69182E946C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14" y="4211085"/>
            <a:ext cx="552527" cy="428685"/>
          </a:xfrm>
          <a:prstGeom prst="rect">
            <a:avLst/>
          </a:prstGeom>
        </p:spPr>
      </p:pic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id="{DB65AA94-8D4A-4BA4-AC4C-4F4503B695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55" y="4945947"/>
            <a:ext cx="485843" cy="5430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F46A39-CE3C-42AA-952F-9DB7AC9F1E36}"/>
              </a:ext>
            </a:extLst>
          </p:cNvPr>
          <p:cNvSpPr txBox="1"/>
          <p:nvPr/>
        </p:nvSpPr>
        <p:spPr>
          <a:xfrm>
            <a:off x="1605636" y="3070647"/>
            <a:ext cx="8199882" cy="58477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টেলিভিশনে কোন মোডে কোন বিষয়ের ছবি উপস্থাপিত হয়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43C819-CBDB-4017-9627-9E5C54105FD6}"/>
              </a:ext>
            </a:extLst>
          </p:cNvPr>
          <p:cNvSpPr txBox="1"/>
          <p:nvPr/>
        </p:nvSpPr>
        <p:spPr>
          <a:xfrm>
            <a:off x="1606727" y="4065319"/>
            <a:ext cx="198787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CMYK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42A725-BAAB-4D5E-86F3-C88CE2D5E32F}"/>
              </a:ext>
            </a:extLst>
          </p:cNvPr>
          <p:cNvSpPr txBox="1"/>
          <p:nvPr/>
        </p:nvSpPr>
        <p:spPr>
          <a:xfrm>
            <a:off x="7218392" y="4881724"/>
            <a:ext cx="167780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RGB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BA8B2E-203E-43B3-AAB5-5695624E57F2}"/>
              </a:ext>
            </a:extLst>
          </p:cNvPr>
          <p:cNvSpPr txBox="1"/>
          <p:nvPr/>
        </p:nvSpPr>
        <p:spPr>
          <a:xfrm>
            <a:off x="7195270" y="4063869"/>
            <a:ext cx="209384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Bitmap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97D6CB-3C17-4BBE-B142-A963E6059B12}"/>
              </a:ext>
            </a:extLst>
          </p:cNvPr>
          <p:cNvSpPr txBox="1"/>
          <p:nvPr/>
        </p:nvSpPr>
        <p:spPr>
          <a:xfrm>
            <a:off x="1606727" y="4955718"/>
            <a:ext cx="276649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Lab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colour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Punched Tape 22">
            <a:extLst>
              <a:ext uri="{FF2B5EF4-FFF2-40B4-BE49-F238E27FC236}">
                <a16:creationId xmlns:a16="http://schemas.microsoft.com/office/drawing/2014/main" id="{60A515C8-394F-4ECF-B578-E3A002B8192E}"/>
              </a:ext>
            </a:extLst>
          </p:cNvPr>
          <p:cNvSpPr/>
          <p:nvPr/>
        </p:nvSpPr>
        <p:spPr>
          <a:xfrm>
            <a:off x="3943393" y="618422"/>
            <a:ext cx="3810000" cy="14188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2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39D10-8ACA-4565-BEFD-C75672CB34C1}"/>
              </a:ext>
            </a:extLst>
          </p:cNvPr>
          <p:cNvSpPr txBox="1"/>
          <p:nvPr/>
        </p:nvSpPr>
        <p:spPr>
          <a:xfrm>
            <a:off x="4328649" y="1154756"/>
            <a:ext cx="3243155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A151C-D18A-440C-856D-44A53C94A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71" y="563741"/>
            <a:ext cx="4012462" cy="356799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063133-C52C-42BB-AE3A-D3B485BDD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5" y="550934"/>
            <a:ext cx="3575877" cy="358079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47DA41-D867-4726-A9FE-092E9213C6BE}"/>
              </a:ext>
            </a:extLst>
          </p:cNvPr>
          <p:cNvSpPr txBox="1"/>
          <p:nvPr/>
        </p:nvSpPr>
        <p:spPr>
          <a:xfrm>
            <a:off x="2741385" y="4685560"/>
            <a:ext cx="659776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এডোবি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ফটোসপ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9898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5D0D40-5A20-4185-9DC0-A3CCE7F70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3" y="503584"/>
            <a:ext cx="11074417" cy="6115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B1F4B0-2B01-4027-A901-FECD8FAB21BB}"/>
              </a:ext>
            </a:extLst>
          </p:cNvPr>
          <p:cNvSpPr txBox="1"/>
          <p:nvPr/>
        </p:nvSpPr>
        <p:spPr>
          <a:xfrm>
            <a:off x="1629974" y="813782"/>
            <a:ext cx="9155148" cy="221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7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7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3799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626AC1-1A7B-42BE-8751-A86F73B80E22}"/>
              </a:ext>
            </a:extLst>
          </p:cNvPr>
          <p:cNvSpPr txBox="1"/>
          <p:nvPr/>
        </p:nvSpPr>
        <p:spPr>
          <a:xfrm>
            <a:off x="3661778" y="3464696"/>
            <a:ext cx="4643157" cy="315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99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endParaRPr lang="en-US" sz="19899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5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085F5D-1EEE-4C84-A63F-CBA684CD5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1" y="371028"/>
            <a:ext cx="11513231" cy="62193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D3BF08-72E1-4D0F-9EFE-59FEC67EB385}"/>
              </a:ext>
            </a:extLst>
          </p:cNvPr>
          <p:cNvSpPr txBox="1"/>
          <p:nvPr/>
        </p:nvSpPr>
        <p:spPr>
          <a:xfrm>
            <a:off x="1874531" y="358801"/>
            <a:ext cx="9058512" cy="110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81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581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81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581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81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6581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81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6581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7FF88-CD7C-4C10-B74E-FF0BF5FE0C94}"/>
              </a:ext>
            </a:extLst>
          </p:cNvPr>
          <p:cNvSpPr txBox="1"/>
          <p:nvPr/>
        </p:nvSpPr>
        <p:spPr>
          <a:xfrm>
            <a:off x="2073712" y="2473134"/>
            <a:ext cx="8044576" cy="4129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34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6234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E2A0A76E-D9EC-4E82-8B02-52D9DB5C70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94" b="87627" l="5744" r="416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8" t="8439" r="58113" b="12184"/>
          <a:stretch/>
        </p:blipFill>
        <p:spPr>
          <a:xfrm>
            <a:off x="79550" y="138772"/>
            <a:ext cx="2089199" cy="656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68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EC5DB9-3BFB-40A0-8BBB-453A78EEF003}"/>
              </a:ext>
            </a:extLst>
          </p:cNvPr>
          <p:cNvGrpSpPr/>
          <p:nvPr/>
        </p:nvGrpSpPr>
        <p:grpSpPr>
          <a:xfrm>
            <a:off x="334396" y="520431"/>
            <a:ext cx="11362546" cy="5916229"/>
            <a:chOff x="-125505" y="218581"/>
            <a:chExt cx="12056248" cy="6381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1657F0-119E-4E72-8312-AF501C42990C}"/>
                </a:ext>
              </a:extLst>
            </p:cNvPr>
            <p:cNvSpPr txBox="1"/>
            <p:nvPr/>
          </p:nvSpPr>
          <p:spPr>
            <a:xfrm>
              <a:off x="6974541" y="3048006"/>
              <a:ext cx="4956202" cy="3552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>
                  <a:latin typeface="NikoshBAN" panose="02000000000000000000" pitchFamily="2" charset="0"/>
                  <a:cs typeface="NikoshBAN" panose="02000000000000000000" pitchFamily="2" charset="0"/>
                </a:rPr>
                <a:t>: 10ম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: 5ম</a:t>
              </a: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এডোবি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ফটোসপ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: ৫০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: 08/০1/২০২1</a:t>
              </a:r>
              <a:endParaRPr lang="en-US" sz="4800" dirty="0">
                <a:latin typeface="SutonnyMJ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179643-CAFC-44B2-A83D-4C89964528C8}"/>
                </a:ext>
              </a:extLst>
            </p:cNvPr>
            <p:cNvSpPr txBox="1"/>
            <p:nvPr/>
          </p:nvSpPr>
          <p:spPr>
            <a:xfrm>
              <a:off x="-125505" y="3315659"/>
              <a:ext cx="6391393" cy="3153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আসাফুর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আমাদী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জায়গীরমহল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তকিমউদ্দীন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কয়রা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01919 99 93 97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en-US" sz="2400" dirty="0">
                  <a:latin typeface="SutonnyMJ" pitchFamily="2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asafurajtschool@gmail.com</a:t>
              </a:r>
              <a:endParaRPr lang="en-US" sz="2400" dirty="0">
                <a:latin typeface="SutonnyMJ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D1B4BE-02A7-4763-8EE3-4522EABEE726}"/>
                </a:ext>
              </a:extLst>
            </p:cNvPr>
            <p:cNvSpPr txBox="1"/>
            <p:nvPr/>
          </p:nvSpPr>
          <p:spPr>
            <a:xfrm>
              <a:off x="4375805" y="218581"/>
              <a:ext cx="31778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09F2BCD-F174-4F98-A0A2-CDBA13FE4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82" y="1619478"/>
            <a:ext cx="1834156" cy="4817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38D44-DE46-4732-BD75-8C942194C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34" y="359860"/>
            <a:ext cx="2737577" cy="3044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64DDBC-A381-4B51-97C9-36CE8154D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90" y="421340"/>
            <a:ext cx="2985385" cy="28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8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C55E7-0245-4864-82D2-12626D8D3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2" y="814846"/>
            <a:ext cx="4090586" cy="5655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B38409-450D-4E9B-82A6-610C2B067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08" y="814846"/>
            <a:ext cx="3937926" cy="5655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1BF2D-6CDE-462D-9CCC-29DF3BFB951F}"/>
              </a:ext>
            </a:extLst>
          </p:cNvPr>
          <p:cNvSpPr txBox="1"/>
          <p:nvPr/>
        </p:nvSpPr>
        <p:spPr>
          <a:xfrm>
            <a:off x="4276576" y="525405"/>
            <a:ext cx="3937926" cy="578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 দেখছ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E3EDC-E0AD-4EE9-AE06-6FA7EE05BE08}"/>
              </a:ext>
            </a:extLst>
          </p:cNvPr>
          <p:cNvSpPr txBox="1"/>
          <p:nvPr/>
        </p:nvSpPr>
        <p:spPr>
          <a:xfrm>
            <a:off x="2905128" y="525405"/>
            <a:ext cx="6381744" cy="578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এই পরিবর্তনগুলো কীভাবে করা সম্ভব?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DEBB8D-98CF-4BBD-BE6E-3D1D3F1F7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15" y="1286932"/>
            <a:ext cx="3204563" cy="5328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4FD956-002F-40F6-A92D-7CA74BF8FF0C}"/>
              </a:ext>
            </a:extLst>
          </p:cNvPr>
          <p:cNvSpPr txBox="1"/>
          <p:nvPr/>
        </p:nvSpPr>
        <p:spPr>
          <a:xfrm>
            <a:off x="3314242" y="4719715"/>
            <a:ext cx="551495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 ফটোশপ </a:t>
            </a:r>
            <a:r>
              <a:rPr lang="en-US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76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661F3D-0DA5-459E-9650-8A090B357ED0}"/>
              </a:ext>
            </a:extLst>
          </p:cNvPr>
          <p:cNvSpPr txBox="1"/>
          <p:nvPr/>
        </p:nvSpPr>
        <p:spPr>
          <a:xfrm>
            <a:off x="2389112" y="648195"/>
            <a:ext cx="77326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62E99-0904-4A29-A14A-2850CC7082F0}"/>
              </a:ext>
            </a:extLst>
          </p:cNvPr>
          <p:cNvSpPr txBox="1"/>
          <p:nvPr/>
        </p:nvSpPr>
        <p:spPr>
          <a:xfrm>
            <a:off x="1716408" y="3811367"/>
            <a:ext cx="90780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এডোবি</a:t>
            </a:r>
            <a:r>
              <a:rPr lang="en-US" sz="13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ফটোসপ</a:t>
            </a:r>
            <a:endParaRPr lang="en-US" sz="13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97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AC5F04-1C4A-4BA8-80BC-5C6C873DFC86}"/>
              </a:ext>
            </a:extLst>
          </p:cNvPr>
          <p:cNvSpPr txBox="1"/>
          <p:nvPr/>
        </p:nvSpPr>
        <p:spPr>
          <a:xfrm>
            <a:off x="4176091" y="1143244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67128-41BD-476E-8E2E-F71D1E17CA74}"/>
              </a:ext>
            </a:extLst>
          </p:cNvPr>
          <p:cNvSpPr txBox="1"/>
          <p:nvPr/>
        </p:nvSpPr>
        <p:spPr>
          <a:xfrm>
            <a:off x="966515" y="2998384"/>
            <a:ext cx="84451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. . . 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ফটোসপ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ফটোসপ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ফটোসপ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5286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5FB5F0-9393-4146-A96B-0F75FBFDE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01" y="1315440"/>
            <a:ext cx="7380813" cy="41419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FA02F2-B3E2-47E7-9ACB-52BAC38459C5}"/>
              </a:ext>
            </a:extLst>
          </p:cNvPr>
          <p:cNvSpPr txBox="1"/>
          <p:nvPr/>
        </p:nvSpPr>
        <p:spPr>
          <a:xfrm>
            <a:off x="3069068" y="423589"/>
            <a:ext cx="5806277" cy="578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বাম দিকের কোণায় কী দেখা যাচ্ছে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26E782-BB82-4AED-B661-EFA66F8FC92A}"/>
              </a:ext>
            </a:extLst>
          </p:cNvPr>
          <p:cNvSpPr/>
          <p:nvPr/>
        </p:nvSpPr>
        <p:spPr>
          <a:xfrm>
            <a:off x="2290504" y="5063319"/>
            <a:ext cx="398105" cy="394059"/>
          </a:xfrm>
          <a:prstGeom prst="rect">
            <a:avLst/>
          </a:prstGeom>
          <a:noFill/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0D3907-538C-48D5-8526-E752521E049C}"/>
              </a:ext>
            </a:extLst>
          </p:cNvPr>
          <p:cNvSpPr txBox="1"/>
          <p:nvPr/>
        </p:nvSpPr>
        <p:spPr>
          <a:xfrm>
            <a:off x="4627991" y="410232"/>
            <a:ext cx="2546324" cy="578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ঐ বাটনটির নাম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0EE69F-E054-467B-B3F6-A981139F62D6}"/>
              </a:ext>
            </a:extLst>
          </p:cNvPr>
          <p:cNvSpPr txBox="1"/>
          <p:nvPr/>
        </p:nvSpPr>
        <p:spPr>
          <a:xfrm>
            <a:off x="5064433" y="5646217"/>
            <a:ext cx="18155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স্টার্ট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3" descr="C:\Users\User\Desktop\Untitled.png">
            <a:extLst>
              <a:ext uri="{FF2B5EF4-FFF2-40B4-BE49-F238E27FC236}">
                <a16:creationId xmlns:a16="http://schemas.microsoft.com/office/drawing/2014/main" id="{01E5CB3C-E676-4173-9AE8-F17DFD000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100000" l="8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3985" flipH="1">
            <a:off x="2169037" y="5352394"/>
            <a:ext cx="620770" cy="6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B770EC-F1CD-4C55-938F-1E29E8727B04}"/>
              </a:ext>
            </a:extLst>
          </p:cNvPr>
          <p:cNvSpPr txBox="1"/>
          <p:nvPr/>
        </p:nvSpPr>
        <p:spPr>
          <a:xfrm>
            <a:off x="2026583" y="5892438"/>
            <a:ext cx="115951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0147DD-3927-4C6B-A59C-705E5A7F2AAE}"/>
              </a:ext>
            </a:extLst>
          </p:cNvPr>
          <p:cNvSpPr txBox="1"/>
          <p:nvPr/>
        </p:nvSpPr>
        <p:spPr>
          <a:xfrm>
            <a:off x="2364335" y="339185"/>
            <a:ext cx="7476348" cy="578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প্রক্রিয়াটি মনযোগ দিয়ে দেখে প্রক্রিয়াটির প্রবাহ চিত্র আঁক?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Screen Clipping">
            <a:extLst>
              <a:ext uri="{FF2B5EF4-FFF2-40B4-BE49-F238E27FC236}">
                <a16:creationId xmlns:a16="http://schemas.microsoft.com/office/drawing/2014/main" id="{7E553200-868C-46CA-B3E6-01F8FFC875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96" y="1192916"/>
            <a:ext cx="3375583" cy="4303868"/>
          </a:xfrm>
          <a:prstGeom prst="rect">
            <a:avLst/>
          </a:prstGeom>
        </p:spPr>
      </p:pic>
      <p:pic>
        <p:nvPicPr>
          <p:cNvPr id="21" name="Picture 3" descr="C:\Users\User\Desktop\Untitled.png">
            <a:extLst>
              <a:ext uri="{FF2B5EF4-FFF2-40B4-BE49-F238E27FC236}">
                <a16:creationId xmlns:a16="http://schemas.microsoft.com/office/drawing/2014/main" id="{448C7249-DB66-4DD9-ACD9-128328EF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100000" l="8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3985" flipH="1">
            <a:off x="4439526" y="4980802"/>
            <a:ext cx="620770" cy="6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C7D819-0BCA-4975-A86F-DBB2CC73E351}"/>
              </a:ext>
            </a:extLst>
          </p:cNvPr>
          <p:cNvSpPr txBox="1"/>
          <p:nvPr/>
        </p:nvSpPr>
        <p:spPr>
          <a:xfrm>
            <a:off x="4297072" y="5520846"/>
            <a:ext cx="115951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D5F919-6B01-4C38-A564-2D0EF00BBBF6}"/>
              </a:ext>
            </a:extLst>
          </p:cNvPr>
          <p:cNvSpPr txBox="1"/>
          <p:nvPr/>
        </p:nvSpPr>
        <p:spPr>
          <a:xfrm>
            <a:off x="7696904" y="2665534"/>
            <a:ext cx="8242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Screen Clipping">
            <a:extLst>
              <a:ext uri="{FF2B5EF4-FFF2-40B4-BE49-F238E27FC236}">
                <a16:creationId xmlns:a16="http://schemas.microsoft.com/office/drawing/2014/main" id="{8464CBA7-705B-47A3-8BB4-B6D962EF4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62" y="1097889"/>
            <a:ext cx="3801005" cy="48393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EAF467E-676F-4DE5-959E-61BD5F42D8EF}"/>
              </a:ext>
            </a:extLst>
          </p:cNvPr>
          <p:cNvSpPr txBox="1"/>
          <p:nvPr/>
        </p:nvSpPr>
        <p:spPr>
          <a:xfrm>
            <a:off x="7502367" y="2727089"/>
            <a:ext cx="189901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ফ্লাইআউট মেনু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C7A470-19F2-465B-B5E5-35E8558665DD}"/>
              </a:ext>
            </a:extLst>
          </p:cNvPr>
          <p:cNvSpPr txBox="1"/>
          <p:nvPr/>
        </p:nvSpPr>
        <p:spPr>
          <a:xfrm>
            <a:off x="3799391" y="1431810"/>
            <a:ext cx="1657200" cy="158451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900" dirty="0">
              <a:ln w="57150">
                <a:solidFill>
                  <a:srgbClr val="66FFFF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3" descr="C:\Users\User\Desktop\Untitled.png">
            <a:extLst>
              <a:ext uri="{FF2B5EF4-FFF2-40B4-BE49-F238E27FC236}">
                <a16:creationId xmlns:a16="http://schemas.microsoft.com/office/drawing/2014/main" id="{53827F76-D041-4E27-A1F7-F3326217A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100000" l="8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3985" flipH="1">
            <a:off x="4754049" y="1533248"/>
            <a:ext cx="620770" cy="6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5671807-8C32-402A-A8B3-30481417E9C1}"/>
              </a:ext>
            </a:extLst>
          </p:cNvPr>
          <p:cNvSpPr txBox="1"/>
          <p:nvPr/>
        </p:nvSpPr>
        <p:spPr>
          <a:xfrm>
            <a:off x="4611595" y="2073292"/>
            <a:ext cx="100732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 descr="Screen Clipping">
            <a:extLst>
              <a:ext uri="{FF2B5EF4-FFF2-40B4-BE49-F238E27FC236}">
                <a16:creationId xmlns:a16="http://schemas.microsoft.com/office/drawing/2014/main" id="{3D50981C-ACD1-4E98-A21A-E7D6732425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79" y="1065643"/>
            <a:ext cx="9945510" cy="49269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101A67A-A7D2-4618-9366-D9CD9303EAF1}"/>
              </a:ext>
            </a:extLst>
          </p:cNvPr>
          <p:cNvSpPr txBox="1"/>
          <p:nvPr/>
        </p:nvSpPr>
        <p:spPr>
          <a:xfrm>
            <a:off x="3927144" y="6031801"/>
            <a:ext cx="350115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+mj-lt"/>
                <a:cs typeface="NikoshBAN" pitchFamily="2" charset="0"/>
              </a:rPr>
              <a:t>এডোবি ফটোসপ প্রোগ্রাম এর স্ক্রিন</a:t>
            </a:r>
            <a:endParaRPr lang="en-US" sz="2400" dirty="0">
              <a:latin typeface="+mj-lt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0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8" grpId="0" animBg="1"/>
      <p:bldP spid="28" grpId="1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84E47-2B86-442F-AE00-2605B8312347}"/>
              </a:ext>
            </a:extLst>
          </p:cNvPr>
          <p:cNvSpPr/>
          <p:nvPr/>
        </p:nvSpPr>
        <p:spPr>
          <a:xfrm>
            <a:off x="5263385" y="679698"/>
            <a:ext cx="209063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20F59D-057D-4949-A7A3-C2396CDD8B0C}"/>
              </a:ext>
            </a:extLst>
          </p:cNvPr>
          <p:cNvSpPr/>
          <p:nvPr/>
        </p:nvSpPr>
        <p:spPr>
          <a:xfrm>
            <a:off x="10118278" y="872601"/>
            <a:ext cx="11496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5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E5DE7-9E96-41AC-A5F8-8B9EF27F60B5}"/>
              </a:ext>
            </a:extLst>
          </p:cNvPr>
          <p:cNvSpPr/>
          <p:nvPr/>
        </p:nvSpPr>
        <p:spPr>
          <a:xfrm>
            <a:off x="3882870" y="4052811"/>
            <a:ext cx="76544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এডোবি ফটোসপ প্রোগ্রাম খোলার ধাপগুলো নিচের ছকে লিখ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9A6136-51C6-41AB-8DE8-C37EAF5BD005}"/>
              </a:ext>
            </a:extLst>
          </p:cNvPr>
          <p:cNvSpPr/>
          <p:nvPr/>
        </p:nvSpPr>
        <p:spPr>
          <a:xfrm>
            <a:off x="3025422" y="4911736"/>
            <a:ext cx="71215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FB0F31-180A-4E33-88CC-6A498A8871F8}"/>
              </a:ext>
            </a:extLst>
          </p:cNvPr>
          <p:cNvSpPr/>
          <p:nvPr/>
        </p:nvSpPr>
        <p:spPr>
          <a:xfrm>
            <a:off x="4344013" y="4911736"/>
            <a:ext cx="71215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00E654-86D4-4F96-A62D-ED3ED9D07F79}"/>
              </a:ext>
            </a:extLst>
          </p:cNvPr>
          <p:cNvSpPr/>
          <p:nvPr/>
        </p:nvSpPr>
        <p:spPr>
          <a:xfrm>
            <a:off x="5667906" y="4911736"/>
            <a:ext cx="71215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DC685D-6623-4A39-976E-60FF15936087}"/>
              </a:ext>
            </a:extLst>
          </p:cNvPr>
          <p:cNvSpPr/>
          <p:nvPr/>
        </p:nvSpPr>
        <p:spPr>
          <a:xfrm>
            <a:off x="6997946" y="4911735"/>
            <a:ext cx="71215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A312A8-AFB0-4F17-9C9D-77AAF3F30CCB}"/>
              </a:ext>
            </a:extLst>
          </p:cNvPr>
          <p:cNvSpPr/>
          <p:nvPr/>
        </p:nvSpPr>
        <p:spPr>
          <a:xfrm>
            <a:off x="8316537" y="4911734"/>
            <a:ext cx="71215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08D8C6-EA2F-41EB-AF46-665BB007F65A}"/>
              </a:ext>
            </a:extLst>
          </p:cNvPr>
          <p:cNvSpPr/>
          <p:nvPr/>
        </p:nvSpPr>
        <p:spPr>
          <a:xfrm>
            <a:off x="9646577" y="4911734"/>
            <a:ext cx="71215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325F8F-AD0A-470D-882B-65385F34D08A}"/>
              </a:ext>
            </a:extLst>
          </p:cNvPr>
          <p:cNvSpPr/>
          <p:nvPr/>
        </p:nvSpPr>
        <p:spPr>
          <a:xfrm>
            <a:off x="10970470" y="4911733"/>
            <a:ext cx="71215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5300B0-BCF6-429D-8614-FDDFB36C2B4D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737574" y="5204124"/>
            <a:ext cx="3941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68E88F-498F-4B74-B40D-656C0EC457D1}"/>
              </a:ext>
            </a:extLst>
          </p:cNvPr>
          <p:cNvCxnSpPr>
            <a:cxnSpLocks/>
          </p:cNvCxnSpPr>
          <p:nvPr/>
        </p:nvCxnSpPr>
        <p:spPr>
          <a:xfrm>
            <a:off x="5149974" y="5208729"/>
            <a:ext cx="195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C45FED-8577-4CF4-B28A-59E67657E543}"/>
              </a:ext>
            </a:extLst>
          </p:cNvPr>
          <p:cNvCxnSpPr>
            <a:cxnSpLocks/>
          </p:cNvCxnSpPr>
          <p:nvPr/>
        </p:nvCxnSpPr>
        <p:spPr>
          <a:xfrm>
            <a:off x="6468565" y="5204120"/>
            <a:ext cx="195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6CEE1E-EC8C-4A43-A1EF-A02E85C6D54C}"/>
              </a:ext>
            </a:extLst>
          </p:cNvPr>
          <p:cNvCxnSpPr>
            <a:cxnSpLocks/>
          </p:cNvCxnSpPr>
          <p:nvPr/>
        </p:nvCxnSpPr>
        <p:spPr>
          <a:xfrm>
            <a:off x="7798605" y="5204120"/>
            <a:ext cx="195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8EEC92-A616-431E-BAC8-CE5BC0249C46}"/>
              </a:ext>
            </a:extLst>
          </p:cNvPr>
          <p:cNvCxnSpPr>
            <a:cxnSpLocks/>
          </p:cNvCxnSpPr>
          <p:nvPr/>
        </p:nvCxnSpPr>
        <p:spPr>
          <a:xfrm>
            <a:off x="9128645" y="5204120"/>
            <a:ext cx="195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88548EC-0BA8-4C70-9053-9855D7DAA85C}"/>
              </a:ext>
            </a:extLst>
          </p:cNvPr>
          <p:cNvCxnSpPr>
            <a:cxnSpLocks/>
          </p:cNvCxnSpPr>
          <p:nvPr/>
        </p:nvCxnSpPr>
        <p:spPr>
          <a:xfrm>
            <a:off x="10447236" y="5235233"/>
            <a:ext cx="195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71C0B846-8760-491F-AC03-318F7B17B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8"/>
          <a:stretch/>
        </p:blipFill>
        <p:spPr>
          <a:xfrm>
            <a:off x="642185" y="679698"/>
            <a:ext cx="3906087" cy="31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0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FA982C84-E11E-4B24-9F13-84C42D095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085356"/>
            <a:ext cx="9159892" cy="5263330"/>
          </a:xfrm>
          <a:prstGeom prst="rect">
            <a:avLst/>
          </a:prstGeom>
        </p:spPr>
      </p:pic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9325FEE0-6CDE-45ED-8EAC-51B561F40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1291561"/>
            <a:ext cx="2128671" cy="4963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C0D026-D0E3-40A7-AED6-0A9BB61AF1F0}"/>
              </a:ext>
            </a:extLst>
          </p:cNvPr>
          <p:cNvSpPr txBox="1"/>
          <p:nvPr/>
        </p:nvSpPr>
        <p:spPr>
          <a:xfrm>
            <a:off x="3103727" y="318495"/>
            <a:ext cx="5878517" cy="578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ফটোসপ প্রোগ্রামে নতুন ফাইল তৈরী করার নিয়ম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 descr="C:\Users\User\Desktop\Untitled.png">
            <a:extLst>
              <a:ext uri="{FF2B5EF4-FFF2-40B4-BE49-F238E27FC236}">
                <a16:creationId xmlns:a16="http://schemas.microsoft.com/office/drawing/2014/main" id="{5930FBEF-421A-4020-A4E6-744A8DAF9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9" b="100000" l="8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663" y="1056298"/>
            <a:ext cx="620770" cy="6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88AF39-BA92-428D-8EC2-5F0BBB842480}"/>
              </a:ext>
            </a:extLst>
          </p:cNvPr>
          <p:cNvSpPr txBox="1"/>
          <p:nvPr/>
        </p:nvSpPr>
        <p:spPr>
          <a:xfrm rot="70578">
            <a:off x="298904" y="1732087"/>
            <a:ext cx="115951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4937E9BB-6718-478F-8846-A75DE19A38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2" t="6023" r="11860" b="9857"/>
          <a:stretch/>
        </p:blipFill>
        <p:spPr>
          <a:xfrm>
            <a:off x="2805332" y="2179279"/>
            <a:ext cx="5529238" cy="31880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776EC2-0C30-4495-95DB-707E9C234D0D}"/>
              </a:ext>
            </a:extLst>
          </p:cNvPr>
          <p:cNvSpPr/>
          <p:nvPr/>
        </p:nvSpPr>
        <p:spPr>
          <a:xfrm>
            <a:off x="1552441" y="1386989"/>
            <a:ext cx="397565" cy="203272"/>
          </a:xfrm>
          <a:prstGeom prst="rect">
            <a:avLst/>
          </a:prstGeom>
          <a:noFill/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User\Desktop\Untitled.png">
            <a:extLst>
              <a:ext uri="{FF2B5EF4-FFF2-40B4-BE49-F238E27FC236}">
                <a16:creationId xmlns:a16="http://schemas.microsoft.com/office/drawing/2014/main" id="{271F3C6C-1D65-4B84-BB92-874F967F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9" b="100000" l="8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063" y="1208698"/>
            <a:ext cx="620770" cy="6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F0E7C3-89DB-4D10-A29C-4A2CF81548DF}"/>
              </a:ext>
            </a:extLst>
          </p:cNvPr>
          <p:cNvSpPr txBox="1"/>
          <p:nvPr/>
        </p:nvSpPr>
        <p:spPr>
          <a:xfrm rot="70578">
            <a:off x="451304" y="1884487"/>
            <a:ext cx="115951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করি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DDEBAD5C-610E-40A1-A4DF-860643948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5247" r="3744" b="7379"/>
          <a:stretch/>
        </p:blipFill>
        <p:spPr>
          <a:xfrm>
            <a:off x="2805332" y="2179279"/>
            <a:ext cx="5764695" cy="33262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C512DF-268D-4729-BE9A-17779CF50E27}"/>
              </a:ext>
            </a:extLst>
          </p:cNvPr>
          <p:cNvSpPr/>
          <p:nvPr/>
        </p:nvSpPr>
        <p:spPr>
          <a:xfrm>
            <a:off x="4424828" y="2573058"/>
            <a:ext cx="713548" cy="315917"/>
          </a:xfrm>
          <a:prstGeom prst="rect">
            <a:avLst/>
          </a:prstGeom>
          <a:noFill/>
          <a:ln w="381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User\Desktop\corect.jpg">
            <a:extLst>
              <a:ext uri="{FF2B5EF4-FFF2-40B4-BE49-F238E27FC236}">
                <a16:creationId xmlns:a16="http://schemas.microsoft.com/office/drawing/2014/main" id="{CE338B16-645E-42DB-8205-513E7F35A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73058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corect.jpg">
            <a:extLst>
              <a:ext uri="{FF2B5EF4-FFF2-40B4-BE49-F238E27FC236}">
                <a16:creationId xmlns:a16="http://schemas.microsoft.com/office/drawing/2014/main" id="{A040954C-2EA4-47BD-8FC0-E33B619A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83" y="3182387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corect.jpg">
            <a:extLst>
              <a:ext uri="{FF2B5EF4-FFF2-40B4-BE49-F238E27FC236}">
                <a16:creationId xmlns:a16="http://schemas.microsoft.com/office/drawing/2014/main" id="{43904202-2DB0-4B6E-8FC6-1661A87CB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59" y="3523638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Desktop\corect.jpg">
            <a:extLst>
              <a:ext uri="{FF2B5EF4-FFF2-40B4-BE49-F238E27FC236}">
                <a16:creationId xmlns:a16="http://schemas.microsoft.com/office/drawing/2014/main" id="{2FB8F9B4-24E7-44EC-B9EB-A54033F5F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02" y="3812981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er\Desktop\corect.jpg">
            <a:extLst>
              <a:ext uri="{FF2B5EF4-FFF2-40B4-BE49-F238E27FC236}">
                <a16:creationId xmlns:a16="http://schemas.microsoft.com/office/drawing/2014/main" id="{C4AADE1C-C3EB-4C49-950E-9728C2CA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76" y="4183197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esktop\corect.jpg">
            <a:extLst>
              <a:ext uri="{FF2B5EF4-FFF2-40B4-BE49-F238E27FC236}">
                <a16:creationId xmlns:a16="http://schemas.microsoft.com/office/drawing/2014/main" id="{3305448D-470B-4CA3-83F9-359B779D1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68" y="4462001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corect.jpg">
            <a:extLst>
              <a:ext uri="{FF2B5EF4-FFF2-40B4-BE49-F238E27FC236}">
                <a16:creationId xmlns:a16="http://schemas.microsoft.com/office/drawing/2014/main" id="{50A973CF-922A-47D0-968A-143672CF6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75" y="3182386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corect.jpg">
            <a:extLst>
              <a:ext uri="{FF2B5EF4-FFF2-40B4-BE49-F238E27FC236}">
                <a16:creationId xmlns:a16="http://schemas.microsoft.com/office/drawing/2014/main" id="{7D4E15BF-D962-4E26-AC79-DF60E967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05" y="2602873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id="{0F4CC81B-C9D4-461B-ABA7-B0AD35BFB4F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3047" r="1875" b="4015"/>
          <a:stretch/>
        </p:blipFill>
        <p:spPr>
          <a:xfrm>
            <a:off x="2805332" y="2162538"/>
            <a:ext cx="5950226" cy="3432313"/>
          </a:xfrm>
          <a:prstGeom prst="rect">
            <a:avLst/>
          </a:prstGeom>
        </p:spPr>
      </p:pic>
      <p:pic>
        <p:nvPicPr>
          <p:cNvPr id="22" name="Picture 2" descr="C:\Users\User\Desktop\corect.jpg">
            <a:extLst>
              <a:ext uri="{FF2B5EF4-FFF2-40B4-BE49-F238E27FC236}">
                <a16:creationId xmlns:a16="http://schemas.microsoft.com/office/drawing/2014/main" id="{BA426A04-C312-4840-AABA-D68B49B08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42" y="2908828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corect.jpg">
            <a:extLst>
              <a:ext uri="{FF2B5EF4-FFF2-40B4-BE49-F238E27FC236}">
                <a16:creationId xmlns:a16="http://schemas.microsoft.com/office/drawing/2014/main" id="{7E20B301-926F-4641-A77C-CE47EA46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31" y="2603050"/>
            <a:ext cx="256285" cy="2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creen Clipping">
            <a:extLst>
              <a:ext uri="{FF2B5EF4-FFF2-40B4-BE49-F238E27FC236}">
                <a16:creationId xmlns:a16="http://schemas.microsoft.com/office/drawing/2014/main" id="{6D5ADE0F-5813-4C57-8C90-82FAA5F4FB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59" y="996453"/>
            <a:ext cx="9197073" cy="5258574"/>
          </a:xfrm>
          <a:prstGeom prst="rect">
            <a:avLst/>
          </a:prstGeom>
        </p:spPr>
      </p:pic>
      <p:pic>
        <p:nvPicPr>
          <p:cNvPr id="25" name="Picture 24" descr="Screen Clipping">
            <a:extLst>
              <a:ext uri="{FF2B5EF4-FFF2-40B4-BE49-F238E27FC236}">
                <a16:creationId xmlns:a16="http://schemas.microsoft.com/office/drawing/2014/main" id="{8649E3D4-234F-4E86-AFAA-B1C185F371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59" y="1002550"/>
            <a:ext cx="9197073" cy="5252477"/>
          </a:xfrm>
          <a:prstGeom prst="rect">
            <a:avLst/>
          </a:prstGeom>
        </p:spPr>
      </p:pic>
      <p:pic>
        <p:nvPicPr>
          <p:cNvPr id="26" name="Picture 3" descr="C:\Users\User\Desktop\Untitled.png">
            <a:extLst>
              <a:ext uri="{FF2B5EF4-FFF2-40B4-BE49-F238E27FC236}">
                <a16:creationId xmlns:a16="http://schemas.microsoft.com/office/drawing/2014/main" id="{BE7F0858-655B-4DDD-94CF-28C254ACB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9" b="100000" l="8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3985" flipH="1">
            <a:off x="3181429" y="1671966"/>
            <a:ext cx="620770" cy="63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53C13E6-D0D0-44A8-94EB-1AF55EB6C998}"/>
              </a:ext>
            </a:extLst>
          </p:cNvPr>
          <p:cNvSpPr txBox="1"/>
          <p:nvPr/>
        </p:nvSpPr>
        <p:spPr>
          <a:xfrm>
            <a:off x="3038975" y="2212010"/>
            <a:ext cx="168430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ডবল ক্লিক করি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2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8" grpId="2" animBg="1"/>
      <p:bldP spid="10" grpId="0" animBg="1"/>
      <p:bldP spid="10" grpId="1" animBg="1"/>
      <p:bldP spid="12" grpId="0" animBg="1"/>
      <p:bldP spid="12" grpId="1" animBg="1"/>
      <p:bldP spid="12" grpId="2" animBg="1"/>
      <p:bldP spid="12" grpId="3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299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Asafur</dc:creator>
  <cp:lastModifiedBy>Md. Asafur</cp:lastModifiedBy>
  <cp:revision>11</cp:revision>
  <dcterms:created xsi:type="dcterms:W3CDTF">2021-01-15T05:43:35Z</dcterms:created>
  <dcterms:modified xsi:type="dcterms:W3CDTF">2021-01-15T11:32:40Z</dcterms:modified>
</cp:coreProperties>
</file>