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72" r:id="rId4"/>
    <p:sldId id="275" r:id="rId5"/>
    <p:sldId id="256" r:id="rId6"/>
    <p:sldId id="260" r:id="rId7"/>
    <p:sldId id="261" r:id="rId8"/>
    <p:sldId id="263" r:id="rId9"/>
    <p:sldId id="257" r:id="rId10"/>
    <p:sldId id="267" r:id="rId11"/>
    <p:sldId id="274" r:id="rId12"/>
    <p:sldId id="259" r:id="rId13"/>
    <p:sldId id="258" r:id="rId14"/>
    <p:sldId id="264" r:id="rId15"/>
    <p:sldId id="265" r:id="rId16"/>
    <p:sldId id="266" r:id="rId17"/>
    <p:sldId id="268" r:id="rId18"/>
    <p:sldId id="269" r:id="rId19"/>
    <p:sldId id="270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55341-2F7C-490E-BC8F-F337AF02AC52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0D905-C330-4F35-83B9-C88653E70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60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9E27A-899B-414B-8DF3-6639CF3404C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89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3927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5979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690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5948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3116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79257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26401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095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39272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04387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15786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74211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3004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00413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66960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68224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15830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9688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16082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03664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04989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6224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7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22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Plain">
              <a:avLst>
                <a:gd name="adj" fmla="val 49394"/>
              </a:avLst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3800" b="1" spc="50" dirty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welcome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7B2890-478E-4DA8-A442-BE0C10FF3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00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664180"/>
            <a:ext cx="2286000" cy="2697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180"/>
            <a:ext cx="4191000" cy="60807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138641"/>
            <a:ext cx="4762500" cy="3571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539" y="59512"/>
            <a:ext cx="801574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cs typeface="NikoshBAN" pitchFamily="2" charset="0"/>
              </a:rPr>
              <a:t>1.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What do the people do in the trees and the boats?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539" y="685851"/>
            <a:ext cx="476987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cs typeface="NikoshBAN" pitchFamily="2" charset="0"/>
              </a:rPr>
              <a:t>2.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Why do they do so?</a:t>
            </a:r>
          </a:p>
        </p:txBody>
      </p:sp>
    </p:spTree>
    <p:extLst>
      <p:ext uri="{BB962C8B-B14F-4D97-AF65-F5344CB8AC3E}">
        <p14:creationId xmlns:p14="http://schemas.microsoft.com/office/powerpoint/2010/main" val="3726084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545" y="2133600"/>
            <a:ext cx="8826910" cy="280076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Now discuss what will be our problems if our population becomes double the number we have now.</a:t>
            </a:r>
          </a:p>
        </p:txBody>
      </p:sp>
    </p:spTree>
    <p:extLst>
      <p:ext uri="{BB962C8B-B14F-4D97-AF65-F5344CB8AC3E}">
        <p14:creationId xmlns:p14="http://schemas.microsoft.com/office/powerpoint/2010/main" val="1071163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23" y="1682633"/>
            <a:ext cx="6602556" cy="3879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304800"/>
            <a:ext cx="19812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Scarcity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7503" y="366354"/>
            <a:ext cx="25146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S  c  a  r  c  i  t  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7503" y="918394"/>
            <a:ext cx="62484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Want of anything/ not easy to get.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867400"/>
            <a:ext cx="8534400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The farmers could not plant seedlings in many fields for the scarcity of rain last month.</a:t>
            </a:r>
          </a:p>
        </p:txBody>
      </p:sp>
    </p:spTree>
    <p:extLst>
      <p:ext uri="{BB962C8B-B14F-4D97-AF65-F5344CB8AC3E}">
        <p14:creationId xmlns:p14="http://schemas.microsoft.com/office/powerpoint/2010/main" val="412114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7113639" cy="47483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15240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Arable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398" y="262665"/>
            <a:ext cx="2286001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A  r a  b  l  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192955"/>
            <a:ext cx="4495800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cultivable/ suitable for growing crops.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799" y="6248400"/>
            <a:ext cx="8028039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We are building houses in the arable fields.</a:t>
            </a:r>
          </a:p>
        </p:txBody>
      </p:sp>
    </p:spTree>
    <p:extLst>
      <p:ext uri="{BB962C8B-B14F-4D97-AF65-F5344CB8AC3E}">
        <p14:creationId xmlns:p14="http://schemas.microsoft.com/office/powerpoint/2010/main" val="26581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72862"/>
            <a:ext cx="6400800" cy="45374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19812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Tamarind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228600"/>
            <a:ext cx="2667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T a m a r i n 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5400" y="228600"/>
            <a:ext cx="38100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A kind of sour fruits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010317"/>
            <a:ext cx="68580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The girls are fond of eating tamarind.</a:t>
            </a:r>
          </a:p>
        </p:txBody>
      </p:sp>
    </p:spTree>
    <p:extLst>
      <p:ext uri="{BB962C8B-B14F-4D97-AF65-F5344CB8AC3E}">
        <p14:creationId xmlns:p14="http://schemas.microsoft.com/office/powerpoint/2010/main" val="34807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84" y="2232301"/>
            <a:ext cx="868680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a) About which problems has the first group leader said?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3684" y="3429000"/>
            <a:ext cx="86868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b) About which problems has the second group leader said?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3684" y="4648200"/>
            <a:ext cx="86868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c) What has Ms Choudhury said about?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684" y="5531023"/>
            <a:ext cx="86868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d) Where would Ms Choudhury often have picnic with her age –mates?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684" y="228600"/>
            <a:ext cx="869171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Now read the passage silently and answer the questions below.</a:t>
            </a:r>
          </a:p>
        </p:txBody>
      </p:sp>
    </p:spTree>
    <p:extLst>
      <p:ext uri="{BB962C8B-B14F-4D97-AF65-F5344CB8AC3E}">
        <p14:creationId xmlns:p14="http://schemas.microsoft.com/office/powerpoint/2010/main" val="28283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3058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itchFamily="2" charset="0"/>
                <a:cs typeface="NikoshBAN" pitchFamily="2" charset="0"/>
              </a:rPr>
              <a:t>D.  Tick the best answer.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931" y="3200400"/>
            <a:ext cx="8763000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E.  Make a list of things Ms. Choudhury saw as a child in the village. How do you know from the text that she liked them?</a:t>
            </a:r>
          </a:p>
        </p:txBody>
      </p:sp>
    </p:spTree>
    <p:extLst>
      <p:ext uri="{BB962C8B-B14F-4D97-AF65-F5344CB8AC3E}">
        <p14:creationId xmlns:p14="http://schemas.microsoft.com/office/powerpoint/2010/main" val="208986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Home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67639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F.  Write a composition about your village or locality. Describe any change in the things you have noticed over the years such as houses, fields, trees, plants 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37" y="3124200"/>
            <a:ext cx="4978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6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727211-EA49-417E-BAAC-847123E86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76201"/>
            <a:ext cx="5562600" cy="50292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1415FDA-D71A-4CCC-8CA7-C983ED166873}"/>
              </a:ext>
            </a:extLst>
          </p:cNvPr>
          <p:cNvSpPr txBox="1">
            <a:spLocks/>
          </p:cNvSpPr>
          <p:nvPr/>
        </p:nvSpPr>
        <p:spPr>
          <a:xfrm>
            <a:off x="4011" y="5135562"/>
            <a:ext cx="9144000" cy="14176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1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Thank you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916" y="24581"/>
            <a:ext cx="9144000" cy="1676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Identity</a:t>
            </a:r>
          </a:p>
        </p:txBody>
      </p:sp>
      <p:sp>
        <p:nvSpPr>
          <p:cNvPr id="4" name="Round Single Corner Rectangle 3"/>
          <p:cNvSpPr/>
          <p:nvPr/>
        </p:nvSpPr>
        <p:spPr>
          <a:xfrm>
            <a:off x="-4916" y="1905000"/>
            <a:ext cx="4669094" cy="4876800"/>
          </a:xfrm>
          <a:prstGeom prst="round1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Md. </a:t>
            </a:r>
            <a:r>
              <a:rPr lang="bn-BD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Jahangir Alam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Assistant</a:t>
            </a:r>
            <a:r>
              <a:rPr lang="bn-BD" sz="2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Head </a:t>
            </a:r>
            <a:r>
              <a:rPr lang="en-US" sz="2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</a:t>
            </a:r>
            <a:r>
              <a:rPr lang="en-US" sz="2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eacher</a:t>
            </a:r>
            <a:r>
              <a:rPr lang="en-US" sz="2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</a:p>
          <a:p>
            <a:pPr algn="ctr"/>
            <a:r>
              <a:rPr lang="bn-BD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Durgapur 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High School,</a:t>
            </a:r>
          </a:p>
          <a:p>
            <a:pPr algn="ctr"/>
            <a:r>
              <a:rPr lang="bn-BD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Aditmari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Lalmonirhat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bn-BD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bn-BD" sz="2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jahangir</a:t>
            </a:r>
            <a:r>
              <a:rPr lang="bn-BD" sz="2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7385</a:t>
            </a:r>
            <a:r>
              <a:rPr lang="bn-BD" sz="2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248957"/>
              </p:ext>
            </p:extLst>
          </p:nvPr>
        </p:nvGraphicFramePr>
        <p:xfrm>
          <a:off x="4664178" y="1996440"/>
          <a:ext cx="4479822" cy="4785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79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35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>
                          <a:latin typeface="NikoshBAN" pitchFamily="2" charset="0"/>
                          <a:cs typeface="NikoshBAN" pitchFamily="2" charset="0"/>
                        </a:rPr>
                        <a:t>Class</a:t>
                      </a:r>
                      <a:r>
                        <a:rPr lang="bn-BD" sz="2800" b="1" dirty="0">
                          <a:latin typeface="NikoshBAN" pitchFamily="2" charset="0"/>
                          <a:cs typeface="NikoshBAN" pitchFamily="2" charset="0"/>
                        </a:rPr>
                        <a:t>: </a:t>
                      </a:r>
                      <a:r>
                        <a:rPr lang="en-US" sz="2800" b="1" baseline="0" dirty="0">
                          <a:latin typeface="NikoshBAN" pitchFamily="2" charset="0"/>
                          <a:cs typeface="NikoshBAN" pitchFamily="2" charset="0"/>
                        </a:rPr>
                        <a:t>Nine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800" b="1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966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Subject: English 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+mn-lt"/>
                          <a:cs typeface="NikoshBAN" pitchFamily="2" charset="0"/>
                        </a:rPr>
                        <a:t>1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st</a:t>
                      </a:r>
                      <a:r>
                        <a:rPr lang="en-US" sz="3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paper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380">
                <a:tc>
                  <a:txBody>
                    <a:bodyPr/>
                    <a:lstStyle/>
                    <a:p>
                      <a:r>
                        <a:rPr lang="en-US" sz="3600" b="1" dirty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Unit: </a:t>
                      </a:r>
                      <a:r>
                        <a:rPr lang="en-US" sz="3600" b="1" dirty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cs typeface="NikoshBAN" pitchFamily="2" charset="0"/>
                        </a:rPr>
                        <a:t>4</a:t>
                      </a:r>
                      <a:r>
                        <a:rPr lang="en-US" sz="3600" b="1" dirty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     Lesson: </a:t>
                      </a:r>
                      <a:r>
                        <a:rPr lang="en-US" sz="3600" b="1" dirty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solidFill>
                            <a:schemeClr val="tx1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cs typeface="NikoshBAN" pitchFamily="2" charset="0"/>
                        </a:rPr>
                        <a:t>3 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+mj-lt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b="1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dirty="0">
                          <a:latin typeface="NikoshBAN" pitchFamily="2" charset="0"/>
                          <a:cs typeface="NikoshBAN" pitchFamily="2" charset="0"/>
                        </a:rPr>
                        <a:t>Date: </a:t>
                      </a:r>
                      <a:r>
                        <a:rPr lang="bn-BD" sz="3600" b="1" kern="1200" dirty="0">
                          <a:solidFill>
                            <a:schemeClr val="dk1"/>
                          </a:solidFill>
                          <a:latin typeface="Nikosh" panose="02000000000000000000" pitchFamily="2" charset="0"/>
                          <a:ea typeface="+mn-ea"/>
                          <a:cs typeface="Nikosh" panose="02000000000000000000" pitchFamily="2" charset="0"/>
                        </a:rPr>
                        <a:t>16/01/2021</a:t>
                      </a:r>
                      <a:endParaRPr lang="en-US" sz="3600" b="1" kern="1200" dirty="0">
                        <a:solidFill>
                          <a:schemeClr val="dk1"/>
                        </a:solidFill>
                        <a:latin typeface="Nikosh" panose="02000000000000000000" pitchFamily="2" charset="0"/>
                        <a:ea typeface="+mn-ea"/>
                        <a:cs typeface="Nikosh" panose="02000000000000000000" pitchFamily="2" charset="0"/>
                      </a:endParaRPr>
                    </a:p>
                    <a:p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153">
                <a:tc>
                  <a:txBody>
                    <a:bodyPr/>
                    <a:lstStyle/>
                    <a:p>
                      <a:endParaRPr lang="en-US" sz="3200" b="1" dirty="0">
                        <a:latin typeface="+mj-lt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968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599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7" y="228600"/>
            <a:ext cx="8987263" cy="624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10002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52400"/>
            <a:ext cx="8737600" cy="655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4373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014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163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0" y="609600"/>
            <a:ext cx="921004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9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95400"/>
            <a:ext cx="8839200" cy="147002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Our food and shelter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657600"/>
            <a:ext cx="8153400" cy="14700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Unit: 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NikoshBAN" pitchFamily="2" charset="0"/>
              </a:rPr>
              <a:t>4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     Lesson: 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NikoshBAN" pitchFamily="2" charset="0"/>
              </a:rPr>
              <a:t>3 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  Page: 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NikoshBAN" pitchFamily="2" charset="0"/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244673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By the end of the lesson students will be able to 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305" y="2438400"/>
            <a:ext cx="8305800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describe some pictures.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infer meaning of some new words.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read the passage and answer the questions.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tick the best answer.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write a short paragraph.</a:t>
            </a:r>
          </a:p>
        </p:txBody>
      </p:sp>
    </p:spTree>
    <p:extLst>
      <p:ext uri="{BB962C8B-B14F-4D97-AF65-F5344CB8AC3E}">
        <p14:creationId xmlns:p14="http://schemas.microsoft.com/office/powerpoint/2010/main" val="208243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353</Words>
  <Application>Microsoft Office PowerPoint</Application>
  <PresentationFormat>On-screen Show (4:3)</PresentationFormat>
  <Paragraphs>45</Paragraphs>
  <Slides>18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Nikosh</vt:lpstr>
      <vt:lpstr>NikoshBAN</vt:lpstr>
      <vt:lpstr>Office Theme</vt:lpstr>
      <vt:lpstr>1_Office Theme</vt:lpstr>
      <vt:lpstr>2_Office Theme</vt:lpstr>
      <vt:lpstr>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food and shelter</vt:lpstr>
      <vt:lpstr>By the end of the lesson students will be able to 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Task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DOEL</cp:lastModifiedBy>
  <cp:revision>47</cp:revision>
  <dcterms:created xsi:type="dcterms:W3CDTF">2006-08-16T00:00:00Z</dcterms:created>
  <dcterms:modified xsi:type="dcterms:W3CDTF">2021-01-16T08:06:22Z</dcterms:modified>
</cp:coreProperties>
</file>