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13" r:id="rId2"/>
  </p:sldMasterIdLst>
  <p:notesMasterIdLst>
    <p:notesMasterId r:id="rId14"/>
  </p:notesMasterIdLst>
  <p:sldIdLst>
    <p:sldId id="269" r:id="rId3"/>
    <p:sldId id="272" r:id="rId4"/>
    <p:sldId id="278" r:id="rId5"/>
    <p:sldId id="260" r:id="rId6"/>
    <p:sldId id="267" r:id="rId7"/>
    <p:sldId id="273" r:id="rId8"/>
    <p:sldId id="268" r:id="rId9"/>
    <p:sldId id="262" r:id="rId10"/>
    <p:sldId id="263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114F0-E706-4F0A-8FA8-E8121859D6DD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03D27-B2CF-4910-AA22-3F4664DC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3D27-B2CF-4910-AA22-3F4664DCD0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3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55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8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952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0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44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896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07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23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18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4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6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36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5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52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45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07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97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17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60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02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512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6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14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549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18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9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9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9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76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4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01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1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6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FBFF-519D-4BA1-BC1F-E94DCDFC7D7B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6A451B-2A96-42C4-8DB4-F3CC3CC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476" y="369846"/>
            <a:ext cx="10515600" cy="1325563"/>
          </a:xfrm>
        </p:spPr>
        <p:txBody>
          <a:bodyPr/>
          <a:lstStyle/>
          <a:p>
            <a:r>
              <a:rPr lang="en-US" dirty="0"/>
              <a:t>                              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" y="76022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1125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435" y="286508"/>
            <a:ext cx="6736466" cy="143526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</a:rPr>
              <a:t>বাড়ীর কাজ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2800" dirty="0"/>
              <a:t>নিয়মিত ব্যায়াম করলে ও পরিমিত খাদ্য খাইলে দীর্ঘ জীবন লাভ করা যায় বিশ্লেষন কর।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7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DE90D4-DE9A-4777-97D7-7FBEC50AF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6BA0F9-B10D-414C-9942-6F07210F54C8}"/>
              </a:ext>
            </a:extLst>
          </p:cNvPr>
          <p:cNvSpPr/>
          <p:nvPr/>
        </p:nvSpPr>
        <p:spPr>
          <a:xfrm>
            <a:off x="496711" y="5633156"/>
            <a:ext cx="3273778" cy="1027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796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978" y="601662"/>
            <a:ext cx="5633155" cy="1325563"/>
          </a:xfrm>
          <a:solidFill>
            <a:srgbClr val="92D050"/>
          </a:solidFill>
        </p:spPr>
        <p:txBody>
          <a:bodyPr/>
          <a:lstStyle/>
          <a:p>
            <a:r>
              <a:rPr lang="bn-BD" dirty="0"/>
              <a:t>      </a:t>
            </a:r>
            <a:r>
              <a:rPr lang="bn-BD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514600"/>
            <a:ext cx="5633155" cy="43434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BD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জাহাঙ্গীর আলম</a:t>
            </a:r>
          </a:p>
          <a:p>
            <a:pPr algn="ctr"/>
            <a:r>
              <a:rPr lang="bn-BD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সহকারী প্রধান  শিক্ষক</a:t>
            </a:r>
          </a:p>
          <a:p>
            <a:pPr algn="ctr"/>
            <a:r>
              <a:rPr lang="bn-BD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দুর্গাপুর উচ্চ বিদ্যালয়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আদিতমারী , লালমনিরহাট।</a:t>
            </a:r>
          </a:p>
          <a:p>
            <a:pPr algn="ctr"/>
            <a:r>
              <a:rPr lang="bn-BD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E-mail: jahangir</a:t>
            </a:r>
            <a:r>
              <a:rPr lang="bn-BD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7385</a:t>
            </a:r>
            <a:r>
              <a:rPr lang="bn-BD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r>
              <a:rPr lang="bn-BD" sz="2400" dirty="0"/>
              <a:t>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44806" y="2537178"/>
            <a:ext cx="6447194" cy="43434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শারীরিক 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স্বাস্থ্য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5০ মিনিট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16/০1/2021</a:t>
            </a:r>
          </a:p>
          <a:p>
            <a:endParaRPr lang="bn-BD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55" y="925976"/>
            <a:ext cx="4539540" cy="2558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66" y="925976"/>
            <a:ext cx="4624629" cy="2401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65" y="3468583"/>
            <a:ext cx="4624629" cy="263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56" y="3722758"/>
            <a:ext cx="4539539" cy="23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23" y="189440"/>
            <a:ext cx="4061012" cy="2299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62546"/>
            <a:ext cx="4089415" cy="2426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1" t="-1651" r="920" b="-7746"/>
          <a:stretch/>
        </p:blipFill>
        <p:spPr>
          <a:xfrm>
            <a:off x="8135470" y="2972107"/>
            <a:ext cx="3778623" cy="3045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" t="-1651" r="44904" b="-7746"/>
          <a:stretch/>
        </p:blipFill>
        <p:spPr>
          <a:xfrm>
            <a:off x="107576" y="3046066"/>
            <a:ext cx="4089415" cy="2971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5" y="197766"/>
            <a:ext cx="4089415" cy="24260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45859" y="1205114"/>
            <a:ext cx="2998694" cy="141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হালকা ব্যায়াম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204030"/>
            <a:ext cx="3194613" cy="462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 আগে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35470" y="6204030"/>
            <a:ext cx="3818965" cy="544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 পরে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222" y="1132366"/>
            <a:ext cx="3186467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/>
              <a:t>পাঠ শিরোনাম </a:t>
            </a: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900010" y="3787605"/>
            <a:ext cx="561181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/>
              <a:t>সুস্থ জীবনের জন্য শারীরিক শিক্ষা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32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BD" sz="3200" dirty="0"/>
              <a:t>                      এই পাঠে শিক্ষার্থীরা</a:t>
            </a:r>
          </a:p>
          <a:p>
            <a:endParaRPr lang="bn-BD" dirty="0"/>
          </a:p>
          <a:p>
            <a:r>
              <a:rPr lang="bn-BD" sz="2800" dirty="0"/>
              <a:t>সুস্থতার প্রধান বাহন কী তা বলতে পারবে ?</a:t>
            </a:r>
          </a:p>
          <a:p>
            <a:r>
              <a:rPr lang="bn-BD" sz="2800" dirty="0"/>
              <a:t>ব্যায়ামের উপকারিতা বলতে পারবে ।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3818965" y="616978"/>
            <a:ext cx="4598894" cy="1073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2718" y="830667"/>
            <a:ext cx="396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 শিখন ফল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97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131996" y="140733"/>
            <a:ext cx="3505086" cy="3194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28" y="752353"/>
            <a:ext cx="2652631" cy="1979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94" y="3472405"/>
            <a:ext cx="4629872" cy="2498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4" y="273208"/>
            <a:ext cx="5429069" cy="2828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4" y="3588152"/>
            <a:ext cx="5393803" cy="28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245" y="1356853"/>
            <a:ext cx="9144000" cy="312665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 গত কাজ</a:t>
            </a:r>
            <a:b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bn-BD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সুস্থ দেহে সুন্দর মন,বলতে কী বুঝ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b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bn-BD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শারিরীক শিক্ষার কর্ম সূচী কি আলোচনা কর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b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5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322" y="1216307"/>
            <a:ext cx="9144000" cy="466829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</a:rPr>
              <a:t>মূল্যায়ন</a:t>
            </a:r>
            <a:br>
              <a:rPr lang="en-US" sz="4800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br>
              <a:rPr lang="bn-BD" sz="2800" dirty="0">
                <a:solidFill>
                  <a:schemeClr val="tx1"/>
                </a:solidFill>
              </a:rPr>
            </a:br>
            <a:r>
              <a:rPr lang="bn-BD" sz="2800" dirty="0">
                <a:solidFill>
                  <a:schemeClr val="tx1"/>
                </a:solidFill>
              </a:rPr>
              <a:t>*  দৈন্দিন জীবনে খাদ্যের প্রয়োজন কেন ?                     *  শিশুকে বিকেলে কিসের সুযোগ করে দিতে হবে?</a:t>
            </a:r>
            <a:br>
              <a:rPr lang="bn-BD" sz="2800" dirty="0">
                <a:solidFill>
                  <a:schemeClr val="tx1"/>
                </a:solidFill>
              </a:rPr>
            </a:br>
            <a:br>
              <a:rPr lang="bn-BD" sz="2800" dirty="0">
                <a:solidFill>
                  <a:schemeClr val="tx1"/>
                </a:solidFill>
              </a:rPr>
            </a:br>
            <a:r>
              <a:rPr lang="bn-BD" sz="2800" dirty="0">
                <a:solidFill>
                  <a:schemeClr val="tx1"/>
                </a:solidFill>
              </a:rPr>
              <a:t>   (ক) খেলাধুলা  (খ)নাচগান (গ)ঘুমের (ঘ)সবগুলো </a:t>
            </a:r>
            <a:br>
              <a:rPr lang="en-US" sz="2800" dirty="0"/>
            </a:br>
            <a:r>
              <a:rPr lang="bn-BD" sz="2800" dirty="0"/>
              <a:t> </a:t>
            </a:r>
            <a:br>
              <a:rPr lang="en-US" sz="2800" dirty="0"/>
            </a:br>
            <a:r>
              <a:rPr lang="bn-BD" sz="2800" dirty="0"/>
              <a:t>      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479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767</TotalTime>
  <Words>95</Words>
  <Application>Microsoft Office PowerPoint</Application>
  <PresentationFormat>Widescreen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Garamond</vt:lpstr>
      <vt:lpstr>Nikosh</vt:lpstr>
      <vt:lpstr>NikoshBAN</vt:lpstr>
      <vt:lpstr>SolaimanLipi</vt:lpstr>
      <vt:lpstr>Trebuchet MS</vt:lpstr>
      <vt:lpstr>Wingdings 3</vt:lpstr>
      <vt:lpstr>Organic</vt:lpstr>
      <vt:lpstr>Facet</vt:lpstr>
      <vt:lpstr>                               </vt:lpstr>
      <vt:lpstr>      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 গত কাজ  * সুস্থ দেহে সুন্দর মন,বলতে কী বুঝ ?  * শারিরীক শিক্ষার কর্ম সূচী কি আলোচনা কর ? </vt:lpstr>
      <vt:lpstr>মূল্যায়ন   *  দৈন্দিন জীবনে খাদ্যের প্রয়োজন কেন ?                     *  শিশুকে বিকেলে কিসের সুযোগ করে দিতে হবে?     (ক) খেলাধুলা  (খ)নাচগান (গ)ঘুমের (ঘ)সবগুলো            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151</cp:revision>
  <dcterms:created xsi:type="dcterms:W3CDTF">2015-08-28T01:26:57Z</dcterms:created>
  <dcterms:modified xsi:type="dcterms:W3CDTF">2021-01-16T08:56:45Z</dcterms:modified>
</cp:coreProperties>
</file>