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9" r:id="rId2"/>
    <p:sldId id="28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4660"/>
  </p:normalViewPr>
  <p:slideViewPr>
    <p:cSldViewPr>
      <p:cViewPr varScale="1">
        <p:scale>
          <a:sx n="71" d="100"/>
          <a:sy n="71" d="100"/>
        </p:scale>
        <p:origin x="-39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07756-12EB-4981-A893-56221833D1EE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1C107-53A2-4A93-92A9-BE403D7C2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68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C107-53A2-4A93-92A9-BE403D7C23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2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6D82-782C-4342-BC06-D0559B443BE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96-06FC-418A-912C-ACB4B4BB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6D82-782C-4342-BC06-D0559B443BE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96-06FC-418A-912C-ACB4B4BB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6D82-782C-4342-BC06-D0559B443BE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96-06FC-418A-912C-ACB4B4BB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6D82-782C-4342-BC06-D0559B443BE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96-06FC-418A-912C-ACB4B4BB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8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6D82-782C-4342-BC06-D0559B443BE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96-06FC-418A-912C-ACB4B4BB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6D82-782C-4342-BC06-D0559B443BE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96-06FC-418A-912C-ACB4B4BB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6D82-782C-4342-BC06-D0559B443BE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96-06FC-418A-912C-ACB4B4BB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6D82-782C-4342-BC06-D0559B443BE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96-06FC-418A-912C-ACB4B4BB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6D82-782C-4342-BC06-D0559B443BE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96-06FC-418A-912C-ACB4B4BB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7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6D82-782C-4342-BC06-D0559B443BE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96-06FC-418A-912C-ACB4B4BB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6D82-782C-4342-BC06-D0559B443BE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45096-06FC-418A-912C-ACB4B4BB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5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96D82-782C-4342-BC06-D0559B443BE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45096-06FC-418A-912C-ACB4B4BB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8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8.wdp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3480"/>
            <a:ext cx="8763000" cy="4832711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028950"/>
            <a:ext cx="6019800" cy="1143000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8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2127 C -0.05104 0.00124 -0.0743 0.0296 -0.11927 0.01079 C -0.12725 0.00771 -0.1335 -0.0299 -0.13958 -0.04315 C -0.14375 -0.06288 -0.14444 -0.07552 -0.14982 -0.09186 C -0.15295 -0.12269 -0.16128 -0.12669 -0.17031 -0.1418 C -0.17969 -0.1569 -0.18906 -0.16338 -0.1993 -0.17355 C -0.20451 -0.17817 -0.20903 -0.18773 -0.21441 -0.18989 C -0.24236 -0.20252 -0.23142 -0.19451 -0.2467 -0.20561 C -0.26996 -0.20407 -0.29305 -0.20407 -0.31632 -0.20098 C -0.32413 -0.20006 -0.33021 -0.1831 -0.3368 -0.17355 C -0.34114 -0.16707 -0.35017 -0.15752 -0.35017 -0.15814 C -0.37534 -0.09833 -0.40833 -0.08508 -0.43871 -0.07583 C -0.63958 -0.08015 -0.62187 -0.02466 -0.73437 -0.13594 C -0.73767 -0.14272 -0.74114 -0.15012 -0.74462 -0.15752 C -0.746 -0.1606 -0.7493 -0.16338 -0.7493 -0.16399 " pathEditMode="relative" rAng="0" ptsTypes="ffffffffffffffA">
                                      <p:cBhvr>
                                        <p:cTn id="15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65" y="-66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13" y="361950"/>
            <a:ext cx="3960055" cy="2360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166">
            <a:off x="-541856" y="11281"/>
            <a:ext cx="2790825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5454">
            <a:off x="6926638" y="11281"/>
            <a:ext cx="2790825" cy="16383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85800" y="2914650"/>
            <a:ext cx="3124200" cy="1485900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story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54414" y="3162740"/>
            <a:ext cx="2667000" cy="933450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tale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57400" y="1314450"/>
            <a:ext cx="1600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568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99" y="275802"/>
            <a:ext cx="3599801" cy="26289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166">
            <a:off x="-541856" y="11281"/>
            <a:ext cx="2790825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5454">
            <a:off x="6926638" y="11281"/>
            <a:ext cx="2790825" cy="16383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85800" y="2914650"/>
            <a:ext cx="3124200" cy="14859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has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3181350"/>
            <a:ext cx="2819400" cy="933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have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57400" y="2437554"/>
            <a:ext cx="1905000" cy="93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90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89" y="295158"/>
            <a:ext cx="4519006" cy="2619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166">
            <a:off x="-541856" y="11281"/>
            <a:ext cx="2790825" cy="163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5454">
            <a:off x="6926638" y="11281"/>
            <a:ext cx="2790825" cy="16383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685800" y="2914650"/>
            <a:ext cx="3124200" cy="14859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listen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3181350"/>
            <a:ext cx="2667000" cy="9334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hear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57400" y="1809750"/>
            <a:ext cx="3276600" cy="1562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427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533400" y="285750"/>
            <a:ext cx="8077200" cy="1143000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  <a:endParaRPr lang="en-US" sz="4800" dirty="0">
              <a:ln w="76200">
                <a:solidFill>
                  <a:srgbClr val="002060"/>
                </a:solidFill>
              </a:ln>
              <a:noFill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53" y="1677425"/>
            <a:ext cx="4377747" cy="263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4317206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476250"/>
            <a:ext cx="453683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1" y="2266950"/>
            <a:ext cx="7848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The farmer has no goose.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028950"/>
            <a:ext cx="5105400" cy="5883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He has no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money 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1" y="3790950"/>
            <a:ext cx="4038599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He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is sad.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63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67448E-6 C -0.04392 -0.004 -0.06406 -0.00832 -0.10295 -0.00555 C -0.10989 -0.00493 -0.11528 0.00124 -0.12066 0.0037 C -0.12413 0.00679 -0.12483 0.00894 -0.12951 0.01172 C -0.13212 0.01696 -0.13941 0.01757 -0.14722 0.02004 C -0.15538 0.02251 -0.16337 0.02343 -0.17222 0.02528 C -0.17673 0.02621 -0.18073 0.02744 -0.18542 0.02806 C -0.20955 0.02991 -0.20017 0.02867 -0.21337 0.03083 C -0.23351 0.03021 -0.25347 0.03021 -0.27361 0.02991 C -0.28038 0.0296 -0.28559 0.02682 -0.29132 0.02528 C -0.29514 0.02405 -0.30295 0.02251 -0.30295 0.02282 C -0.32465 0.01264 -0.3533 0.01048 -0.37951 0.00894 C -0.55347 0.00987 -0.53802 0.00062 -0.63542 0.01881 C -0.63837 0.02004 -0.64132 0.02127 -0.64427 0.02251 C -0.64548 0.02312 -0.64861 0.02343 -0.64861 0.02374 " pathEditMode="relative" rAng="0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31" y="11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55957"/>
            <a:ext cx="4692894" cy="3389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0547" y="28575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Open your book.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1" y="419069"/>
            <a:ext cx="3287425" cy="3616168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4679276" y="285750"/>
            <a:ext cx="3996252" cy="37494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Student’s reading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6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81367"/>
            <a:ext cx="5970058" cy="298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67000" y="314325"/>
            <a:ext cx="3886200" cy="6286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Group reading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9948">
            <a:off x="-320850" y="-239982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7239">
            <a:off x="7435095" y="-2223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0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10"/>
          <a:stretch/>
        </p:blipFill>
        <p:spPr>
          <a:xfrm>
            <a:off x="475129" y="815835"/>
            <a:ext cx="2282007" cy="29751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294182"/>
            <a:ext cx="44196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Read in pair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8"/>
          <a:stretch/>
        </p:blipFill>
        <p:spPr>
          <a:xfrm>
            <a:off x="6111468" y="846091"/>
            <a:ext cx="2848756" cy="29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5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4 -0.00709 L -0.36892 -0.007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7135" y="928628"/>
            <a:ext cx="7989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Questions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1.How is the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farmer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2.What 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does the farmer think ?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3.Why the farmer is sad? 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9948">
            <a:off x="-320850" y="-23998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47239">
            <a:off x="7435095" y="-2223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734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6200" y="57149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57200" y="156234"/>
            <a:ext cx="9296400" cy="101566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Bahnschrift SemiBold" pitchFamily="34" charset="0"/>
              </a:rPr>
              <a:t>      </a:t>
            </a:r>
            <a:r>
              <a:rPr lang="en-US" sz="6000" dirty="0" smtClean="0">
                <a:solidFill>
                  <a:schemeClr val="tx1"/>
                </a:solidFill>
                <a:latin typeface="Bahnschrift SemiBold" pitchFamily="34" charset="0"/>
              </a:rPr>
              <a:t>Teacher’s Introduction </a:t>
            </a:r>
            <a:endParaRPr lang="en-US" sz="6000" dirty="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246" y="1504950"/>
            <a:ext cx="6692153" cy="292387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tx1"/>
                </a:solidFill>
                <a:latin typeface="+mj-lt"/>
              </a:rPr>
              <a:t>Mst.Sharmin</a:t>
            </a: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+mj-lt"/>
              </a:rPr>
              <a:t>Akter</a:t>
            </a:r>
            <a:endParaRPr lang="en-US" sz="4800" b="1" dirty="0">
              <a:solidFill>
                <a:schemeClr val="tx1"/>
              </a:solidFill>
              <a:latin typeface="+mj-lt"/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Assistant teacher</a:t>
            </a:r>
          </a:p>
          <a:p>
            <a:r>
              <a:rPr lang="en-US" sz="3600" b="1" dirty="0" err="1" smtClean="0">
                <a:solidFill>
                  <a:schemeClr val="tx1"/>
                </a:solidFill>
              </a:rPr>
              <a:t>Matoin</a:t>
            </a:r>
            <a:r>
              <a:rPr lang="en-US" sz="3600" b="1" dirty="0" smtClean="0">
                <a:solidFill>
                  <a:schemeClr val="tx1"/>
                </a:solidFill>
              </a:rPr>
              <a:t> Govt. Primary School </a:t>
            </a:r>
            <a:r>
              <a:rPr lang="en-US" sz="3600" b="1" dirty="0" err="1" smtClean="0">
                <a:solidFill>
                  <a:schemeClr val="tx1"/>
                </a:solidFill>
              </a:rPr>
              <a:t>Hajigonj</a:t>
            </a:r>
            <a:r>
              <a:rPr lang="en-US" sz="3600" b="1" dirty="0" smtClean="0">
                <a:solidFill>
                  <a:schemeClr val="tx1"/>
                </a:solidFill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</a:rPr>
              <a:t>Chandpur</a:t>
            </a:r>
            <a:r>
              <a:rPr lang="en-US" sz="3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E-mail: mstsharminakter1985@gmail.com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06635"/>
            <a:ext cx="2667001" cy="2411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003" t="23128" r="127104" b="10910"/>
          <a:stretch/>
        </p:blipFill>
        <p:spPr>
          <a:xfrm>
            <a:off x="3778624" y="1734671"/>
            <a:ext cx="1519518" cy="15867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42" y="587633"/>
            <a:ext cx="3998258" cy="36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5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342900"/>
            <a:ext cx="7761128" cy="34480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		</a:t>
            </a:r>
            <a:r>
              <a:rPr lang="en-US" dirty="0" smtClean="0"/>
              <a:t>Answer</a:t>
            </a:r>
            <a:endParaRPr lang="en-US" dirty="0" smtClean="0"/>
          </a:p>
          <a:p>
            <a:r>
              <a:rPr lang="en-US" dirty="0" smtClean="0"/>
              <a:t>1.The </a:t>
            </a:r>
            <a:r>
              <a:rPr lang="en-US" dirty="0" smtClean="0"/>
              <a:t>farmer is sad.</a:t>
            </a:r>
            <a:endParaRPr lang="en-US" dirty="0" smtClean="0"/>
          </a:p>
          <a:p>
            <a:r>
              <a:rPr lang="en-US" dirty="0" smtClean="0"/>
              <a:t>2.The farmer thinks all the eggs are inside the goose.</a:t>
            </a:r>
          </a:p>
          <a:p>
            <a:r>
              <a:rPr lang="en-US" dirty="0" smtClean="0"/>
              <a:t>3. The farmer is sad because he has no goose and no money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08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9091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76500" y="777688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One day one word.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1692778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Money-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69057"/>
            <a:ext cx="1143000" cy="2520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3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345" y="1196660"/>
            <a:ext cx="1765318" cy="38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7614 C -0.05087 -0.05271 -0.07413 -0.02435 -0.11909 -0.04285 C -0.12708 -0.04624 -0.13333 -0.08477 -0.13941 -0.09864 C -0.14357 -0.11806 -0.14427 -0.13132 -0.14965 -0.14827 C -0.15278 -0.17971 -0.16111 -0.18372 -0.17014 -0.19883 C -0.17951 -0.21455 -0.18889 -0.22102 -0.19913 -0.2315 C -0.20434 -0.23674 -0.20885 -0.24599 -0.21423 -0.24846 C -0.24219 -0.26109 -0.23125 -0.25308 -0.24653 -0.26479 C -0.26979 -0.26294 -0.29288 -0.26294 -0.31614 -0.25955 C -0.32396 -0.25832 -0.33003 -0.24137 -0.33663 -0.2315 C -0.34097 -0.22503 -0.35 -0.21516 -0.35 -0.21578 C -0.37517 -0.15474 -0.40816 -0.14118 -0.43854 -0.13193 C -0.63941 -0.13656 -0.6217 -0.07953 -0.7342 -0.19297 C -0.7375 -0.20006 -0.74097 -0.20807 -0.74444 -0.21516 C -0.74583 -0.21855 -0.7493 -0.22102 -0.7493 -0.22164 " pathEditMode="relative" rAng="0" ptsTypes="ffffffffffffffA">
                                      <p:cBhvr>
                                        <p:cTn id="6" dur="2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65" y="-6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8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3950"/>
            <a:ext cx="6076481" cy="3165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522782"/>
            <a:ext cx="6019800" cy="6011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That’s all for  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3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0295 0.00093 -0.00625 0.00031 -0.00885 0.00277 C -0.01649 0.00956 -0.01389 0.0185 -0.02222 0.02374 C -0.0276 0.03853 -0.04236 0.06011 -0.05156 0.06535 C -0.06562 0.08231 -0.08559 0.09525 -0.10156 0.1045 C -0.11423 0.10358 -0.12708 0.10419 -0.13976 0.10204 C -0.14774 0.1008 -0.15642 0.0857 -0.16337 0.0783 C -0.16476 0.07491 -0.16649 0.07183 -0.16771 0.06813 C -0.16858 0.06566 -0.1684 0.06258 -0.16927 0.06011 C -0.17048 0.05703 -0.17239 0.05549 -0.17361 0.05241 C -0.17483 0.04932 -0.17552 0.04532 -0.17656 0.04192 C -0.1783 0.02774 -0.17986 0.01356 -0.18246 2.13317E-6 C -0.18298 -0.00863 -0.18316 -0.01726 -0.18385 -0.02589 C -0.18455 -0.03483 -0.1868 -0.0521 -0.1868 -0.0521 C -0.18611 -0.0894 -0.18785 -0.13594 -0.175 -0.16954 C -0.17153 -0.18958 -0.16858 -0.20715 -0.1618 -0.22441 C -0.15451 -0.2426 -0.15955 -0.23798 -0.15156 -0.2426 C -0.14184 -0.26048 -0.14062 -0.30641 -0.15295 -0.32121 C -0.15937 -0.33816 -0.17153 -0.35173 -0.18246 -0.35758 C -0.18854 -0.36498 -0.19184 -0.37423 -0.19427 -0.38625 C -0.19496 -0.39612 -0.19687 -0.40536 -0.19722 -0.41523 C -0.19809 -0.43619 -0.19774 -0.45684 -0.19861 -0.4778 C -0.19965 -0.50647 -0.22569 -0.50832 -0.23837 -0.51171 C -0.25486 -0.52158 -0.27187 -0.5262 -0.28837 -0.53514 C -0.29844 -0.54716 -0.32483 -0.54994 -0.3368 -0.55333 C -0.35625 -0.55179 -0.36597 -0.55579 -0.3809 -0.54316 " pathEditMode="relative" ptsTypes="fffffffffffffffffffffffff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636988" y="2454917"/>
            <a:ext cx="558048" cy="7606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2" y="4250111"/>
            <a:ext cx="8601636" cy="657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13" y="3801369"/>
            <a:ext cx="1055528" cy="1052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715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371445"/>
            <a:ext cx="6019800" cy="769441"/>
          </a:xfrm>
          <a:prstGeom prst="rect">
            <a:avLst/>
          </a:prstGeom>
          <a:noFill/>
          <a:ln w="28575">
            <a:noFill/>
          </a:ln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Lesson Identity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" y="948676"/>
            <a:ext cx="3886200" cy="353943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Class : Two</a:t>
            </a:r>
          </a:p>
          <a:p>
            <a:r>
              <a:rPr lang="en-US" sz="3200" b="1" dirty="0" smtClean="0"/>
              <a:t>Subject : English</a:t>
            </a:r>
          </a:p>
          <a:p>
            <a:r>
              <a:rPr lang="en-US" sz="3200" b="1" dirty="0" smtClean="0"/>
              <a:t>Lesson </a:t>
            </a:r>
            <a:r>
              <a:rPr lang="en-US" sz="3200" b="1" dirty="0" smtClean="0"/>
              <a:t>:7-9 </a:t>
            </a:r>
            <a:r>
              <a:rPr lang="en-US" sz="3200" b="1" dirty="0" smtClean="0"/>
              <a:t>(A)</a:t>
            </a:r>
          </a:p>
          <a:p>
            <a:r>
              <a:rPr lang="en-US" sz="3200" b="1" dirty="0" smtClean="0"/>
              <a:t>Unit:29</a:t>
            </a:r>
          </a:p>
          <a:p>
            <a:r>
              <a:rPr lang="en-US" sz="3200" b="1" dirty="0" smtClean="0"/>
              <a:t>Parts of the lesson : The………no eggs !</a:t>
            </a:r>
          </a:p>
          <a:p>
            <a:r>
              <a:rPr lang="en-US" sz="3200" b="1" dirty="0" smtClean="0"/>
              <a:t>Time : 40 min</a:t>
            </a:r>
            <a:endParaRPr lang="en-US" sz="3200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18" y="1469678"/>
            <a:ext cx="2233110" cy="2204143"/>
          </a:xfrm>
          <a:prstGeom prst="roundRect">
            <a:avLst>
              <a:gd name="adj" fmla="val 6905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58548" y="2425505"/>
            <a:ext cx="609600" cy="674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4411" y="2454917"/>
            <a:ext cx="609600" cy="674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05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93" y="923538"/>
            <a:ext cx="1501389" cy="36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0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69914E-8 C -0.02309 -0.00216 -0.02482 -0.0037 -0.04271 -0.01048 C -0.05208 -0.02189 -0.06545 -0.02651 -0.07656 -0.03113 C -0.09097 -0.05117 -0.11337 -0.0598 -0.1309 -0.06782 C -0.14548 -0.07429 -0.15851 -0.08323 -0.17361 -0.086 C -0.1934 -0.0934 -0.21371 -0.09741 -0.23385 -0.10173 C -0.25347 -0.1008 -0.27309 -0.1008 -0.29271 -0.09926 C -0.29427 -0.09926 -0.29548 -0.09649 -0.29705 -0.09649 C -0.30972 -0.09649 -0.31944 -0.10789 -0.3309 -0.11467 C -0.33507 -0.11714 -0.33976 -0.11652 -0.3441 -0.11745 C -0.35851 -0.12053 -0.37239 -0.12546 -0.3868 -0.12793 C -0.39548 -0.13163 -0.40434 -0.13317 -0.41319 -0.13563 C -0.41614 -0.13748 -0.4191 -0.13903 -0.42205 -0.14087 C -0.42361 -0.1418 -0.42656 -0.14365 -0.42656 -0.14365 C -0.42917 -0.14827 -0.43281 -0.15166 -0.43524 -0.1566 C -0.44132 -0.16893 -0.44357 -0.1828 -0.44861 -0.19575 C -0.4533 -0.22164 -0.44601 -0.18311 -0.45295 -0.21147 C -0.45712 -0.22811 -0.46007 -0.24353 -0.46614 -0.25832 C -0.46719 -0.26356 -0.46805 -0.2688 -0.4691 -0.27404 C -0.47014 -0.27928 -0.47205 -0.28977 -0.47205 -0.28977 C -0.47153 -0.31073 -0.47257 -0.33169 -0.47066 -0.35234 C -0.46892 -0.37176 -0.45625 -0.377 -0.44861 -0.38378 C -0.43993 -0.39149 -0.4316 -0.39796 -0.42205 -0.40197 C -0.41423 -0.41153 -0.42066 -0.40536 -0.40729 -0.40999 C -0.38298 -0.41862 -0.36059 -0.42201 -0.33524 -0.4254 C -0.32934 -0.42725 -0.32361 -0.42879 -0.31771 -0.43064 C -0.30746 -0.43403 -0.2868 -0.44112 -0.2868 -0.44112 C -0.2809 -0.44636 -0.27535 -0.44821 -0.2691 -0.4516 C -0.26632 -0.45499 -0.26285 -0.45592 -0.26024 -0.45962 C -0.25885 -0.46147 -0.25851 -0.46517 -0.25729 -0.46732 C -0.25607 -0.46948 -0.25434 -0.47071 -0.25295 -0.47256 C -0.2493 -0.48829 -0.24566 -0.50339 -0.24271 -0.51942 C -0.24462 -0.54069 -0.24774 -0.55549 -0.26024 -0.56134 C -0.2651 -0.56689 -0.26962 -0.57121 -0.275 -0.57429 C -0.28229 -0.58323 -0.29149 -0.58631 -0.3 -0.59001 C -0.3066 -0.59587 -0.31354 -0.59895 -0.32066 -0.60296 C -0.32205 -0.60481 -0.32326 -0.60727 -0.325 -0.6082 C -0.32934 -0.61005 -0.33819 -0.61097 -0.33819 -0.61097 " pathEditMode="relative" ptsTypes="fffffffffffffffffffffffffffffffffffff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847" y="188297"/>
            <a:ext cx="8706970" cy="4955203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Student’s will be able to-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Listening:1.1.1-become familiar with English 				sounds by listening to common 				English word.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Speaking:1.1.2-say simple words and phrases 			with 	proper sounds 						and stress.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4" b="89535" l="201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5739">
            <a:off x="6874715" y="1128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46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7" name="Picture 2" descr="Gold Price Today: Gold hits fresh high of Rs 51,946, rises by Rs 475 |  Business News – India TV">
            <a:extLst>
              <a:ext uri="{FF2B5EF4-FFF2-40B4-BE49-F238E27FC236}">
                <a16:creationId xmlns:a16="http://schemas.microsoft.com/office/drawing/2014/main" xmlns="" id="{7D4B0034-C082-474C-B77B-838DBEE4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5375"/>
            <a:ext cx="6858000" cy="29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3D5BF0-294D-4146-A60F-5B06DCB48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0" y="690607"/>
            <a:ext cx="6865018" cy="3620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446D25-FE30-4788-8F62-206A5870A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8">
            <a:off x="6156714" y="3055131"/>
            <a:ext cx="962895" cy="940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328" y="294501"/>
            <a:ext cx="8077200" cy="2769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Look at the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47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1F3598-4F28-439C-83CB-A8436FE1F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17" y="1372474"/>
            <a:ext cx="4958183" cy="2435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228600"/>
            <a:ext cx="7696200" cy="12001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Todays lesson is 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The golden goose.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3" b="97581" l="14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31" y="2827860"/>
            <a:ext cx="1482669" cy="18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6202E-6 C -0.04774 0.02343 -0.06944 0.05179 -0.11128 0.03329 C -0.11875 0.0299 -0.12465 -0.00863 -0.13021 -0.0225 C -0.13403 -0.04192 -0.13472 -0.05518 -0.13993 -0.07213 C -0.14271 -0.10357 -0.15052 -0.10758 -0.15903 -0.12269 C -0.16788 -0.13841 -0.17639 -0.14488 -0.18594 -0.15536 C -0.19097 -0.1606 -0.19496 -0.16985 -0.20017 -0.17232 C -0.22621 -0.18495 -0.21614 -0.17694 -0.23038 -0.18865 C -0.25208 -0.1868 -0.27361 -0.1868 -0.29531 -0.18341 C -0.3026 -0.18218 -0.30816 -0.16523 -0.31441 -0.15536 C -0.3184 -0.14889 -0.32691 -0.13902 -0.32691 -0.13964 C -0.35034 -0.0786 -0.38125 -0.06504 -0.40937 -0.05579 C -0.59687 -0.06042 -0.58038 -0.00339 -0.68541 -0.11683 C -0.68871 -0.12392 -0.69149 -0.13193 -0.69479 -0.13902 C -0.69618 -0.14241 -0.6993 -0.14488 -0.6993 -0.1455 " pathEditMode="relative" rAng="0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65" y="-6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05096" y="1565141"/>
            <a:ext cx="2333789" cy="1690199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 smtClean="0"/>
              <a:t>New word</a:t>
            </a:r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5854892" y="895773"/>
            <a:ext cx="383550" cy="422308"/>
            <a:chOff x="5049223" y="1295953"/>
            <a:chExt cx="266920" cy="563077"/>
          </a:xfrm>
          <a:scene3d>
            <a:camera prst="orthographicFront"/>
            <a:lightRig rig="flat" dir="t"/>
          </a:scene3d>
        </p:grpSpPr>
        <p:sp>
          <p:nvSpPr>
            <p:cNvPr id="9" name="Right Arrow 8"/>
            <p:cNvSpPr/>
            <p:nvPr/>
          </p:nvSpPr>
          <p:spPr>
            <a:xfrm rot="1821792">
              <a:off x="5049223" y="1295953"/>
              <a:ext cx="266920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6"/>
            <p:cNvSpPr/>
            <p:nvPr/>
          </p:nvSpPr>
          <p:spPr>
            <a:xfrm rot="1821792">
              <a:off x="5054715" y="1388330"/>
              <a:ext cx="186844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20956" y="994311"/>
            <a:ext cx="2231851" cy="1255948"/>
            <a:chOff x="5003581" y="1165140"/>
            <a:chExt cx="2756993" cy="1761439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5003581" y="1165140"/>
              <a:ext cx="2756993" cy="176143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8"/>
            <p:cNvSpPr/>
            <p:nvPr/>
          </p:nvSpPr>
          <p:spPr>
            <a:xfrm>
              <a:off x="5447754" y="1681054"/>
              <a:ext cx="1949489" cy="12455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smtClean="0"/>
                <a:t>money</a:t>
              </a:r>
              <a:endParaRPr lang="en-US" sz="4000" b="1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22394" y="2378964"/>
            <a:ext cx="563077" cy="241962"/>
            <a:chOff x="6209054" y="3317355"/>
            <a:chExt cx="563077" cy="322616"/>
          </a:xfrm>
          <a:scene3d>
            <a:camera prst="orthographicFront"/>
            <a:lightRig rig="flat" dir="t"/>
          </a:scene3d>
        </p:grpSpPr>
        <p:sp>
          <p:nvSpPr>
            <p:cNvPr id="15" name="Right Arrow 14"/>
            <p:cNvSpPr/>
            <p:nvPr/>
          </p:nvSpPr>
          <p:spPr>
            <a:xfrm rot="5200971">
              <a:off x="6329285" y="3197124"/>
              <a:ext cx="322616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10"/>
            <p:cNvSpPr/>
            <p:nvPr/>
          </p:nvSpPr>
          <p:spPr>
            <a:xfrm rot="5200971">
              <a:off x="6374877" y="3261428"/>
              <a:ext cx="225831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sp>
        <p:nvSpPr>
          <p:cNvPr id="17" name="Oval 16"/>
          <p:cNvSpPr/>
          <p:nvPr/>
        </p:nvSpPr>
        <p:spPr>
          <a:xfrm>
            <a:off x="5744877" y="2777257"/>
            <a:ext cx="2184007" cy="1304684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b="1" dirty="0" smtClean="0"/>
              <a:t>story</a:t>
            </a:r>
            <a:endParaRPr lang="en-US" sz="4400" b="1" dirty="0"/>
          </a:p>
        </p:txBody>
      </p:sp>
      <p:grpSp>
        <p:nvGrpSpPr>
          <p:cNvPr id="18" name="Group 17"/>
          <p:cNvGrpSpPr/>
          <p:nvPr/>
        </p:nvGrpSpPr>
        <p:grpSpPr>
          <a:xfrm rot="685298">
            <a:off x="5426851" y="3790950"/>
            <a:ext cx="445134" cy="422308"/>
            <a:chOff x="5406590" y="4840347"/>
            <a:chExt cx="87390" cy="563077"/>
          </a:xfrm>
          <a:scene3d>
            <a:camera prst="orthographicFront"/>
            <a:lightRig rig="flat" dir="t"/>
          </a:scene3d>
        </p:grpSpPr>
        <p:sp>
          <p:nvSpPr>
            <p:cNvPr id="19" name="Right Arrow 18"/>
            <p:cNvSpPr/>
            <p:nvPr/>
          </p:nvSpPr>
          <p:spPr>
            <a:xfrm rot="9349795">
              <a:off x="5406590" y="4840347"/>
              <a:ext cx="87390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2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ight Arrow 14"/>
            <p:cNvSpPr/>
            <p:nvPr/>
          </p:nvSpPr>
          <p:spPr>
            <a:xfrm rot="20149795">
              <a:off x="5431658" y="4947595"/>
              <a:ext cx="61173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sp>
        <p:nvSpPr>
          <p:cNvPr id="21" name="Oval 20"/>
          <p:cNvSpPr/>
          <p:nvPr/>
        </p:nvSpPr>
        <p:spPr>
          <a:xfrm>
            <a:off x="2862808" y="3289356"/>
            <a:ext cx="2505790" cy="1224945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b="1" dirty="0" smtClean="0"/>
              <a:t>has</a:t>
            </a:r>
            <a:endParaRPr lang="en-US" sz="4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2495267" y="3214435"/>
            <a:ext cx="403583" cy="422308"/>
            <a:chOff x="2267567" y="4835151"/>
            <a:chExt cx="84977" cy="563077"/>
          </a:xfrm>
          <a:scene3d>
            <a:camera prst="orthographicFront"/>
            <a:lightRig rig="flat" dir="t"/>
          </a:scene3d>
        </p:grpSpPr>
        <p:sp>
          <p:nvSpPr>
            <p:cNvPr id="23" name="Right Arrow 22"/>
            <p:cNvSpPr/>
            <p:nvPr/>
          </p:nvSpPr>
          <p:spPr>
            <a:xfrm rot="12288055">
              <a:off x="2267567" y="4835151"/>
              <a:ext cx="84977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2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18"/>
            <p:cNvSpPr/>
            <p:nvPr/>
          </p:nvSpPr>
          <p:spPr>
            <a:xfrm rot="23088055">
              <a:off x="2291884" y="4953113"/>
              <a:ext cx="59484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sp>
        <p:nvSpPr>
          <p:cNvPr id="25" name="Oval 24"/>
          <p:cNvSpPr/>
          <p:nvPr/>
        </p:nvSpPr>
        <p:spPr>
          <a:xfrm>
            <a:off x="1016971" y="1902842"/>
            <a:ext cx="2198195" cy="1121737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947101"/>
              <a:satOff val="31849"/>
              <a:lumOff val="6902"/>
              <a:alphaOff val="0"/>
            </a:schemeClr>
          </a:fillRef>
          <a:effectRef idx="2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b="1" dirty="0" smtClean="0"/>
              <a:t>listen</a:t>
            </a:r>
            <a:endParaRPr lang="en-US" sz="44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2551740" y="1415995"/>
            <a:ext cx="563077" cy="298292"/>
            <a:chOff x="1031668" y="3451316"/>
            <a:chExt cx="563077" cy="245077"/>
          </a:xfrm>
          <a:scene3d>
            <a:camera prst="orthographicFront"/>
            <a:lightRig rig="flat" dir="t"/>
          </a:scene3d>
        </p:grpSpPr>
        <p:sp>
          <p:nvSpPr>
            <p:cNvPr id="27" name="Right Arrow 26"/>
            <p:cNvSpPr/>
            <p:nvPr/>
          </p:nvSpPr>
          <p:spPr>
            <a:xfrm rot="16372743">
              <a:off x="1190668" y="3292316"/>
              <a:ext cx="245077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2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22"/>
            <p:cNvSpPr/>
            <p:nvPr/>
          </p:nvSpPr>
          <p:spPr>
            <a:xfrm rot="16372743">
              <a:off x="1225583" y="3441646"/>
              <a:ext cx="171554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05387" y="209551"/>
            <a:ext cx="2372350" cy="1239308"/>
            <a:chOff x="0" y="1668030"/>
            <a:chExt cx="2734203" cy="1668377"/>
          </a:xfrm>
          <a:scene3d>
            <a:camera prst="orthographicFront"/>
            <a:lightRig rig="flat" dir="t"/>
          </a:scene3d>
        </p:grpSpPr>
        <p:sp>
          <p:nvSpPr>
            <p:cNvPr id="30" name="Oval 29"/>
            <p:cNvSpPr/>
            <p:nvPr/>
          </p:nvSpPr>
          <p:spPr>
            <a:xfrm>
              <a:off x="0" y="1668030"/>
              <a:ext cx="2734203" cy="166837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4400" dirty="0" smtClean="0"/>
                <a:t>sad</a:t>
              </a:r>
              <a:endParaRPr lang="en-US" sz="4400" dirty="0"/>
            </a:p>
          </p:txBody>
        </p:sp>
        <p:sp>
          <p:nvSpPr>
            <p:cNvPr id="31" name="Oval 24"/>
            <p:cNvSpPr/>
            <p:nvPr/>
          </p:nvSpPr>
          <p:spPr>
            <a:xfrm>
              <a:off x="400415" y="1912358"/>
              <a:ext cx="1933373" cy="11797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1707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61951"/>
            <a:ext cx="4457700" cy="2351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85800" y="2914650"/>
            <a:ext cx="3124200" cy="1485900"/>
          </a:xfrm>
          <a:prstGeom prst="rightArrow">
            <a:avLst/>
          </a:prstGeom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sad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43400" y="3181350"/>
            <a:ext cx="3429000" cy="9334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unhappy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1314450"/>
            <a:ext cx="1600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166">
            <a:off x="-541857" y="-16417"/>
            <a:ext cx="2790825" cy="1638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5454">
            <a:off x="6926638" y="11281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7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41" y="354619"/>
            <a:ext cx="3847042" cy="25600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09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57150"/>
            <a:ext cx="8991599" cy="5029201"/>
          </a:xfrm>
          <a:prstGeom prst="frame">
            <a:avLst>
              <a:gd name="adj1" fmla="val 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33350"/>
            <a:ext cx="8839200" cy="4876800"/>
          </a:xfrm>
          <a:prstGeom prst="frame">
            <a:avLst>
              <a:gd name="adj1" fmla="val 10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1" y="4348931"/>
            <a:ext cx="8601636" cy="657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0950"/>
            <a:ext cx="1055528" cy="105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166">
            <a:off x="-541856" y="11281"/>
            <a:ext cx="2790825" cy="16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07" b="100000" l="683" r="98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5454">
            <a:off x="6926638" y="11281"/>
            <a:ext cx="2790825" cy="16383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85800" y="2914650"/>
            <a:ext cx="3124200" cy="14859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money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400" y="3181350"/>
            <a:ext cx="3429000" cy="9334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currency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57400" y="1428750"/>
            <a:ext cx="1752600" cy="1943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64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317E-6 C -0.04392 -0.0111 -0.06406 -0.02435 -0.10295 -0.01572 C -0.10989 -0.01418 -0.11528 0.00401 -0.12066 0.01048 C -0.12413 0.01973 -0.12483 0.02589 -0.12951 0.03391 C -0.13212 0.04871 -0.13941 0.05056 -0.14722 0.05765 C -0.15538 0.06504 -0.16337 0.06813 -0.17222 0.07306 C -0.17673 0.07552 -0.18073 0.07984 -0.18542 0.08107 C -0.20955 0.08693 -0.20017 0.08323 -0.21337 0.08878 C -0.23351 0.08786 -0.25347 0.08786 -0.27361 0.08631 C -0.28038 0.0857 -0.28559 0.07768 -0.29132 0.07306 C -0.29514 0.06998 -0.30295 0.06535 -0.30295 0.06535 C -0.32465 0.03699 -0.3533 0.03052 -0.37951 0.0262 C -0.55347 0.02836 -0.53802 0.00154 -0.63542 0.05487 C -0.63837 0.05826 -0.64132 0.06196 -0.64427 0.06535 C -0.64548 0.06689 -0.64861 0.06813 -0.64861 0.06813 " pathEditMode="relative" ptsTypes="ffffffffffffff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131</Words>
  <Application>Microsoft Office PowerPoint</Application>
  <PresentationFormat>On-screen Show (16:9)</PresentationFormat>
  <Paragraphs>59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2021-01-14T12:15:08Z</dcterms:created>
  <dcterms:modified xsi:type="dcterms:W3CDTF">2021-01-15T07:02:16Z</dcterms:modified>
</cp:coreProperties>
</file>