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8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1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5F89-B19B-4175-A6E4-73E9DB94E18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4A8E-62B8-4B22-8F47-C388DD27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953">
              <a:srgbClr val="FEFFFE"/>
            </a:gs>
            <a:gs pos="34906">
              <a:srgbClr val="FCFEFD"/>
            </a:gs>
            <a:gs pos="34812">
              <a:srgbClr val="F8FDFA"/>
            </a:gs>
            <a:gs pos="34625">
              <a:srgbClr val="F0FBF5"/>
            </a:gs>
            <a:gs pos="34250">
              <a:srgbClr val="E0F6EA"/>
            </a:gs>
            <a:gs pos="33500">
              <a:srgbClr val="C0ECD4"/>
            </a:gs>
            <a:gs pos="32000">
              <a:srgbClr val="80D8A8"/>
            </a:gs>
            <a:gs pos="29000">
              <a:srgbClr val="00B05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379" y="1643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179" y="2013307"/>
            <a:ext cx="6508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ফুলের  শুভেচ্ছা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654" y="4474257"/>
            <a:ext cx="12193057" cy="2383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59" y="299159"/>
            <a:ext cx="3499407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179" y="924128"/>
            <a:ext cx="7809278" cy="47089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রাকিবুল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 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৫৭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কুমরীরানী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প্রাঃ বিঃ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কালুখালী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bn-IN" sz="6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38" y="0"/>
            <a:ext cx="5334462" cy="3639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3203" t="-375" r="-8239" b="375"/>
          <a:stretch/>
        </p:blipFill>
        <p:spPr>
          <a:xfrm>
            <a:off x="-1233310" y="4026090"/>
            <a:ext cx="533446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7143" y="1245140"/>
            <a:ext cx="56332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প্রাথমিক বিজ্ঞান </a:t>
            </a: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 -৫ম </a:t>
            </a: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86" y="135228"/>
            <a:ext cx="5334462" cy="3639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4257"/>
            <a:ext cx="1219305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30" y="520505"/>
            <a:ext cx="11546005" cy="28623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২ (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 )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-১১-১২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474257"/>
            <a:ext cx="1219305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722" y="1060552"/>
            <a:ext cx="9432390" cy="34470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শিখনফল</a:t>
            </a:r>
          </a:p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১.২.১ –পরিবেশ দূষণ কি তা বলতে পারবে </a:t>
            </a:r>
          </a:p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–পরিবেশ দূষণের কারন উল্লেখ করতে পারবে </a:t>
            </a:r>
          </a:p>
          <a:p>
            <a:r>
              <a:rPr lang="bn-BD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১.২.৩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–দূষণের উৎস সমুহ চিহ্নত  করতে পারবে।</a:t>
            </a:r>
          </a:p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১.২.৪ –বিভিন্ন ভাবে মাটি , পানি ,বায়ু ,দূষিত হয় তা বলতে পারবে</a:t>
            </a:r>
          </a:p>
          <a:p>
            <a:pPr algn="ctr"/>
            <a:endParaRPr lang="bn-BD" sz="3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087"/>
            <a:ext cx="12193057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4" y="161244"/>
            <a:ext cx="2428875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28" y="4193040"/>
            <a:ext cx="2896959" cy="1622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1"/>
          <a:stretch>
            <a:fillRect/>
          </a:stretch>
        </p:blipFill>
        <p:spPr>
          <a:xfrm>
            <a:off x="754514" y="4193040"/>
            <a:ext cx="2562225" cy="158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b="16480"/>
          <a:stretch>
            <a:fillRect/>
          </a:stretch>
        </p:blipFill>
        <p:spPr>
          <a:xfrm>
            <a:off x="7281535" y="259080"/>
            <a:ext cx="3438716" cy="2255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5771" y="2471057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4114" y="2514953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514" y="6400800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9321" y="5974215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3508" y="1414361"/>
            <a:ext cx="4224894" cy="2359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368" y="2138064"/>
            <a:ext cx="4224894" cy="2359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717" y="3218879"/>
            <a:ext cx="4224894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533" y="357517"/>
            <a:ext cx="665598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</a:p>
          <a:p>
            <a:endParaRPr lang="bn-BD" sz="6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 –চারটি দূষণ সম্পর্কে বল ।</a:t>
            </a:r>
          </a:p>
          <a:p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 –দূষণ কত প্রকার ও কী কী বল ।</a:t>
            </a:r>
          </a:p>
          <a:p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 –দূষণ কী বল 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86" y="135228"/>
            <a:ext cx="5334462" cy="3639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086"/>
            <a:ext cx="12193057" cy="3322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86" y="934937"/>
            <a:ext cx="533446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919" y="315686"/>
            <a:ext cx="1702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086" y="1995498"/>
            <a:ext cx="56573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দূষণ সম্পর্কে বল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 কি ?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3651087"/>
            <a:ext cx="12193057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9629" y="827314"/>
            <a:ext cx="5000087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sz="166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563" y="99409"/>
            <a:ext cx="1859441" cy="354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004" y="0"/>
            <a:ext cx="5334462" cy="3639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9075" y="3926142"/>
            <a:ext cx="533446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140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Windows User</cp:lastModifiedBy>
  <cp:revision>82</cp:revision>
  <dcterms:created xsi:type="dcterms:W3CDTF">2016-10-03T10:11:14Z</dcterms:created>
  <dcterms:modified xsi:type="dcterms:W3CDTF">2021-01-16T17:07:13Z</dcterms:modified>
</cp:coreProperties>
</file>